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4"/>
  </p:notesMasterIdLst>
  <p:sldIdLst>
    <p:sldId id="273" r:id="rId5"/>
    <p:sldId id="274" r:id="rId6"/>
    <p:sldId id="275" r:id="rId7"/>
    <p:sldId id="276" r:id="rId8"/>
    <p:sldId id="277" r:id="rId9"/>
    <p:sldId id="278" r:id="rId10"/>
    <p:sldId id="279" r:id="rId11"/>
    <p:sldId id="280" r:id="rId12"/>
    <p:sldId id="281"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p:scale>
          <a:sx n="80" d="100"/>
          <a:sy n="80" d="100"/>
        </p:scale>
        <p:origin x="80"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C98140-5AF0-468D-9D63-40C793A142C2}" type="datetimeFigureOut">
              <a:rPr lang="en-IE" smtClean="0"/>
              <a:t>08/02/2022</a:t>
            </a:fld>
            <a:endParaRPr lang="en-I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1A4ED2-2E2F-4085-ABE1-58F72A2CEDA0}" type="slidenum">
              <a:rPr lang="en-IE" smtClean="0"/>
              <a:t>‹#›</a:t>
            </a:fld>
            <a:endParaRPr lang="en-IE"/>
          </a:p>
        </p:txBody>
      </p:sp>
    </p:spTree>
    <p:extLst>
      <p:ext uri="{BB962C8B-B14F-4D97-AF65-F5344CB8AC3E}">
        <p14:creationId xmlns:p14="http://schemas.microsoft.com/office/powerpoint/2010/main" val="23826578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6"/>
        <p:cNvGrpSpPr/>
        <p:nvPr/>
      </p:nvGrpSpPr>
      <p:grpSpPr>
        <a:xfrm>
          <a:off x="0" y="0"/>
          <a:ext cx="0" cy="0"/>
          <a:chOff x="0" y="0"/>
          <a:chExt cx="0" cy="0"/>
        </a:xfrm>
      </p:grpSpPr>
      <p:sp>
        <p:nvSpPr>
          <p:cNvPr id="6097" name="Google Shape;6097;gee6873aab4_0_497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098" name="Google Shape;6098;gee6873aab4_0_497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Front cover: Colour">
  <p:cSld name="Front cover: Colour">
    <p:bg>
      <p:bgPr>
        <a:solidFill>
          <a:schemeClr val="dk2"/>
        </a:solidFill>
        <a:effectLst/>
      </p:bgPr>
    </p:bg>
    <p:spTree>
      <p:nvGrpSpPr>
        <p:cNvPr id="1" name="Shape 3621"/>
        <p:cNvGrpSpPr/>
        <p:nvPr/>
      </p:nvGrpSpPr>
      <p:grpSpPr>
        <a:xfrm>
          <a:off x="0" y="0"/>
          <a:ext cx="0" cy="0"/>
          <a:chOff x="0" y="0"/>
          <a:chExt cx="0" cy="0"/>
        </a:xfrm>
      </p:grpSpPr>
      <p:sp>
        <p:nvSpPr>
          <p:cNvPr id="3622" name="Google Shape;3622;gee6873aab4_0_9970"/>
          <p:cNvSpPr txBox="1">
            <a:spLocks noGrp="1"/>
          </p:cNvSpPr>
          <p:nvPr>
            <p:ph type="dt" idx="10"/>
          </p:nvPr>
        </p:nvSpPr>
        <p:spPr>
          <a:xfrm>
            <a:off x="695400" y="6496604"/>
            <a:ext cx="5580600" cy="160200"/>
          </a:xfrm>
          <a:prstGeom prst="rect">
            <a:avLst/>
          </a:prstGeom>
          <a:noFill/>
          <a:ln>
            <a:noFill/>
          </a:ln>
        </p:spPr>
        <p:txBody>
          <a:bodyPr spcFirstLastPara="1" wrap="square" lIns="91425" tIns="45700" rIns="91425" bIns="45700" anchor="t"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623" name="Google Shape;3623;gee6873aab4_0_9970"/>
          <p:cNvSpPr txBox="1">
            <a:spLocks noGrp="1"/>
          </p:cNvSpPr>
          <p:nvPr>
            <p:ph type="ftr" idx="11"/>
          </p:nvPr>
        </p:nvSpPr>
        <p:spPr>
          <a:xfrm>
            <a:off x="695400" y="6416541"/>
            <a:ext cx="5580600" cy="160200"/>
          </a:xfrm>
          <a:prstGeom prst="rect">
            <a:avLst/>
          </a:prstGeom>
          <a:noFill/>
          <a:ln>
            <a:noFill/>
          </a:ln>
        </p:spPr>
        <p:txBody>
          <a:bodyPr spcFirstLastPara="1" wrap="square" lIns="91425" tIns="45700" rIns="91425" bIns="45700" anchor="t"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624" name="Google Shape;3624;gee6873aab4_0_9970"/>
          <p:cNvSpPr txBox="1">
            <a:spLocks noGrp="1"/>
          </p:cNvSpPr>
          <p:nvPr>
            <p:ph type="sldNum" idx="12"/>
          </p:nvPr>
        </p:nvSpPr>
        <p:spPr>
          <a:xfrm>
            <a:off x="-12703" y="6356350"/>
            <a:ext cx="79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IE"/>
              <a:t>‹#›</a:t>
            </a:fld>
            <a:endParaRPr/>
          </a:p>
        </p:txBody>
      </p:sp>
      <p:grpSp>
        <p:nvGrpSpPr>
          <p:cNvPr id="3625" name="Google Shape;3625;gee6873aab4_0_9970"/>
          <p:cNvGrpSpPr/>
          <p:nvPr/>
        </p:nvGrpSpPr>
        <p:grpSpPr>
          <a:xfrm>
            <a:off x="6961787" y="1092812"/>
            <a:ext cx="2482931" cy="996927"/>
            <a:chOff x="1899" y="899"/>
            <a:chExt cx="4163" cy="1671"/>
          </a:xfrm>
        </p:grpSpPr>
        <p:sp>
          <p:nvSpPr>
            <p:cNvPr id="3626" name="Google Shape;3626;gee6873aab4_0_9970"/>
            <p:cNvSpPr/>
            <p:nvPr/>
          </p:nvSpPr>
          <p:spPr>
            <a:xfrm>
              <a:off x="1902" y="2206"/>
              <a:ext cx="79" cy="141"/>
            </a:xfrm>
            <a:custGeom>
              <a:avLst/>
              <a:gdLst/>
              <a:ahLst/>
              <a:cxnLst/>
              <a:rect l="l" t="t" r="r" b="b"/>
              <a:pathLst>
                <a:path w="170" h="303" extrusionOk="0">
                  <a:moveTo>
                    <a:pt x="59" y="143"/>
                  </a:moveTo>
                  <a:cubicBezTo>
                    <a:pt x="61" y="144"/>
                    <a:pt x="65" y="144"/>
                    <a:pt x="68" y="144"/>
                  </a:cubicBezTo>
                  <a:cubicBezTo>
                    <a:pt x="98" y="144"/>
                    <a:pt x="111" y="123"/>
                    <a:pt x="111" y="95"/>
                  </a:cubicBezTo>
                  <a:cubicBezTo>
                    <a:pt x="111" y="68"/>
                    <a:pt x="100" y="48"/>
                    <a:pt x="73" y="48"/>
                  </a:cubicBezTo>
                  <a:cubicBezTo>
                    <a:pt x="68" y="48"/>
                    <a:pt x="62" y="49"/>
                    <a:pt x="59" y="50"/>
                  </a:cubicBezTo>
                  <a:lnTo>
                    <a:pt x="59" y="143"/>
                  </a:lnTo>
                  <a:close/>
                  <a:moveTo>
                    <a:pt x="0" y="6"/>
                  </a:moveTo>
                  <a:cubicBezTo>
                    <a:pt x="16" y="3"/>
                    <a:pt x="39" y="0"/>
                    <a:pt x="61" y="0"/>
                  </a:cubicBezTo>
                  <a:cubicBezTo>
                    <a:pt x="96" y="0"/>
                    <a:pt x="124" y="5"/>
                    <a:pt x="144" y="24"/>
                  </a:cubicBezTo>
                  <a:cubicBezTo>
                    <a:pt x="162" y="39"/>
                    <a:pt x="170" y="64"/>
                    <a:pt x="170" y="90"/>
                  </a:cubicBezTo>
                  <a:cubicBezTo>
                    <a:pt x="170" y="123"/>
                    <a:pt x="160" y="145"/>
                    <a:pt x="144" y="162"/>
                  </a:cubicBezTo>
                  <a:cubicBezTo>
                    <a:pt x="125" y="182"/>
                    <a:pt x="95" y="191"/>
                    <a:pt x="70" y="191"/>
                  </a:cubicBezTo>
                  <a:lnTo>
                    <a:pt x="59" y="191"/>
                  </a:lnTo>
                  <a:lnTo>
                    <a:pt x="59" y="303"/>
                  </a:lnTo>
                  <a:lnTo>
                    <a:pt x="0" y="303"/>
                  </a:lnTo>
                  <a:lnTo>
                    <a:pt x="0" y="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27" name="Google Shape;3627;gee6873aab4_0_9970"/>
            <p:cNvSpPr/>
            <p:nvPr/>
          </p:nvSpPr>
          <p:spPr>
            <a:xfrm>
              <a:off x="1995" y="2244"/>
              <a:ext cx="52" cy="103"/>
            </a:xfrm>
            <a:custGeom>
              <a:avLst/>
              <a:gdLst/>
              <a:ahLst/>
              <a:cxnLst/>
              <a:rect l="l" t="t" r="r" b="b"/>
              <a:pathLst>
                <a:path w="111" h="222" extrusionOk="0">
                  <a:moveTo>
                    <a:pt x="1" y="69"/>
                  </a:moveTo>
                  <a:cubicBezTo>
                    <a:pt x="1" y="47"/>
                    <a:pt x="1" y="24"/>
                    <a:pt x="0" y="4"/>
                  </a:cubicBezTo>
                  <a:lnTo>
                    <a:pt x="51" y="4"/>
                  </a:lnTo>
                  <a:lnTo>
                    <a:pt x="54" y="35"/>
                  </a:lnTo>
                  <a:lnTo>
                    <a:pt x="55" y="35"/>
                  </a:lnTo>
                  <a:cubicBezTo>
                    <a:pt x="65" y="12"/>
                    <a:pt x="83" y="0"/>
                    <a:pt x="99" y="0"/>
                  </a:cubicBezTo>
                  <a:cubicBezTo>
                    <a:pt x="105" y="0"/>
                    <a:pt x="108" y="0"/>
                    <a:pt x="111" y="1"/>
                  </a:cubicBezTo>
                  <a:lnTo>
                    <a:pt x="111" y="59"/>
                  </a:lnTo>
                  <a:cubicBezTo>
                    <a:pt x="108" y="58"/>
                    <a:pt x="104" y="58"/>
                    <a:pt x="99" y="58"/>
                  </a:cubicBezTo>
                  <a:cubicBezTo>
                    <a:pt x="86" y="58"/>
                    <a:pt x="70" y="67"/>
                    <a:pt x="63" y="89"/>
                  </a:cubicBezTo>
                  <a:cubicBezTo>
                    <a:pt x="62" y="94"/>
                    <a:pt x="61" y="102"/>
                    <a:pt x="61" y="111"/>
                  </a:cubicBezTo>
                  <a:lnTo>
                    <a:pt x="61" y="222"/>
                  </a:lnTo>
                  <a:lnTo>
                    <a:pt x="1" y="222"/>
                  </a:lnTo>
                  <a:lnTo>
                    <a:pt x="1" y="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28" name="Google Shape;3628;gee6873aab4_0_9970"/>
            <p:cNvSpPr/>
            <p:nvPr/>
          </p:nvSpPr>
          <p:spPr>
            <a:xfrm>
              <a:off x="2055" y="2244"/>
              <a:ext cx="78" cy="104"/>
            </a:xfrm>
            <a:custGeom>
              <a:avLst/>
              <a:gdLst/>
              <a:ahLst/>
              <a:cxnLst/>
              <a:rect l="l" t="t" r="r" b="b"/>
              <a:pathLst>
                <a:path w="168" h="226" extrusionOk="0">
                  <a:moveTo>
                    <a:pt x="59" y="112"/>
                  </a:moveTo>
                  <a:cubicBezTo>
                    <a:pt x="59" y="150"/>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29" name="Google Shape;3629;gee6873aab4_0_9970"/>
            <p:cNvSpPr/>
            <p:nvPr/>
          </p:nvSpPr>
          <p:spPr>
            <a:xfrm>
              <a:off x="2141" y="2201"/>
              <a:ext cx="65" cy="146"/>
            </a:xfrm>
            <a:custGeom>
              <a:avLst/>
              <a:gdLst/>
              <a:ahLst/>
              <a:cxnLst/>
              <a:rect l="l" t="t" r="r" b="b"/>
              <a:pathLst>
                <a:path w="140" h="313" extrusionOk="0">
                  <a:moveTo>
                    <a:pt x="29" y="313"/>
                  </a:moveTo>
                  <a:lnTo>
                    <a:pt x="29" y="136"/>
                  </a:lnTo>
                  <a:lnTo>
                    <a:pt x="0" y="136"/>
                  </a:lnTo>
                  <a:lnTo>
                    <a:pt x="0" y="95"/>
                  </a:lnTo>
                  <a:lnTo>
                    <a:pt x="29" y="95"/>
                  </a:lnTo>
                  <a:lnTo>
                    <a:pt x="29" y="86"/>
                  </a:lnTo>
                  <a:cubicBezTo>
                    <a:pt x="29" y="61"/>
                    <a:pt x="34" y="38"/>
                    <a:pt x="52" y="20"/>
                  </a:cubicBezTo>
                  <a:cubicBezTo>
                    <a:pt x="65" y="7"/>
                    <a:pt x="84" y="0"/>
                    <a:pt x="104" y="0"/>
                  </a:cubicBezTo>
                  <a:cubicBezTo>
                    <a:pt x="119" y="0"/>
                    <a:pt x="131" y="2"/>
                    <a:pt x="140" y="5"/>
                  </a:cubicBezTo>
                  <a:lnTo>
                    <a:pt x="133" y="51"/>
                  </a:lnTo>
                  <a:cubicBezTo>
                    <a:pt x="128" y="49"/>
                    <a:pt x="122" y="48"/>
                    <a:pt x="115" y="48"/>
                  </a:cubicBezTo>
                  <a:cubicBezTo>
                    <a:pt x="95" y="48"/>
                    <a:pt x="88" y="65"/>
                    <a:pt x="88" y="84"/>
                  </a:cubicBezTo>
                  <a:lnTo>
                    <a:pt x="88" y="95"/>
                  </a:lnTo>
                  <a:lnTo>
                    <a:pt x="126" y="95"/>
                  </a:lnTo>
                  <a:lnTo>
                    <a:pt x="126" y="136"/>
                  </a:lnTo>
                  <a:lnTo>
                    <a:pt x="88" y="136"/>
                  </a:lnTo>
                  <a:lnTo>
                    <a:pt x="88" y="313"/>
                  </a:lnTo>
                  <a:lnTo>
                    <a:pt x="29" y="313"/>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30" name="Google Shape;3630;gee6873aab4_0_9970"/>
            <p:cNvSpPr/>
            <p:nvPr/>
          </p:nvSpPr>
          <p:spPr>
            <a:xfrm>
              <a:off x="2207"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5" y="177"/>
                    <a:pt x="145" y="173"/>
                  </a:cubicBezTo>
                  <a:lnTo>
                    <a:pt x="153" y="215"/>
                  </a:lnTo>
                  <a:cubicBezTo>
                    <a:pt x="138" y="221"/>
                    <a:pt x="115" y="225"/>
                    <a:pt x="92" y="225"/>
                  </a:cubicBezTo>
                  <a:cubicBezTo>
                    <a:pt x="33" y="225"/>
                    <a:pt x="0" y="186"/>
                    <a:pt x="0" y="117"/>
                  </a:cubicBezTo>
                  <a:cubicBezTo>
                    <a:pt x="0" y="44"/>
                    <a:pt x="38" y="0"/>
                    <a:pt x="88" y="0"/>
                  </a:cubicBezTo>
                  <a:cubicBezTo>
                    <a:pt x="135" y="0"/>
                    <a:pt x="162" y="37"/>
                    <a:pt x="162" y="103"/>
                  </a:cubicBezTo>
                  <a:cubicBezTo>
                    <a:pt x="162" y="119"/>
                    <a:pt x="162" y="127"/>
                    <a:pt x="161" y="134"/>
                  </a:cubicBezTo>
                  <a:lnTo>
                    <a:pt x="56" y="134"/>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31" name="Google Shape;3631;gee6873aab4_0_9970"/>
            <p:cNvSpPr/>
            <p:nvPr/>
          </p:nvSpPr>
          <p:spPr>
            <a:xfrm>
              <a:off x="2293" y="2244"/>
              <a:ext cx="60" cy="104"/>
            </a:xfrm>
            <a:custGeom>
              <a:avLst/>
              <a:gdLst/>
              <a:ahLst/>
              <a:cxnLst/>
              <a:rect l="l" t="t" r="r" b="b"/>
              <a:pathLst>
                <a:path w="128" h="225" extrusionOk="0">
                  <a:moveTo>
                    <a:pt x="11" y="169"/>
                  </a:moveTo>
                  <a:cubicBezTo>
                    <a:pt x="20" y="175"/>
                    <a:pt x="36" y="181"/>
                    <a:pt x="51" y="181"/>
                  </a:cubicBezTo>
                  <a:cubicBezTo>
                    <a:pt x="66" y="181"/>
                    <a:pt x="74" y="174"/>
                    <a:pt x="74" y="161"/>
                  </a:cubicBezTo>
                  <a:cubicBezTo>
                    <a:pt x="74" y="150"/>
                    <a:pt x="68" y="143"/>
                    <a:pt x="49" y="132"/>
                  </a:cubicBezTo>
                  <a:cubicBezTo>
                    <a:pt x="13" y="112"/>
                    <a:pt x="4" y="89"/>
                    <a:pt x="4" y="69"/>
                  </a:cubicBezTo>
                  <a:cubicBezTo>
                    <a:pt x="4" y="29"/>
                    <a:pt x="33" y="0"/>
                    <a:pt x="77" y="0"/>
                  </a:cubicBezTo>
                  <a:cubicBezTo>
                    <a:pt x="95" y="0"/>
                    <a:pt x="109" y="4"/>
                    <a:pt x="121" y="10"/>
                  </a:cubicBezTo>
                  <a:lnTo>
                    <a:pt x="111" y="53"/>
                  </a:lnTo>
                  <a:cubicBezTo>
                    <a:pt x="102" y="48"/>
                    <a:pt x="92" y="44"/>
                    <a:pt x="80" y="44"/>
                  </a:cubicBezTo>
                  <a:cubicBezTo>
                    <a:pt x="65" y="44"/>
                    <a:pt x="58" y="53"/>
                    <a:pt x="58" y="63"/>
                  </a:cubicBezTo>
                  <a:cubicBezTo>
                    <a:pt x="58" y="72"/>
                    <a:pt x="63" y="78"/>
                    <a:pt x="84" y="90"/>
                  </a:cubicBezTo>
                  <a:cubicBezTo>
                    <a:pt x="116" y="108"/>
                    <a:pt x="128" y="131"/>
                    <a:pt x="128" y="156"/>
                  </a:cubicBezTo>
                  <a:cubicBezTo>
                    <a:pt x="128" y="201"/>
                    <a:pt x="96" y="225"/>
                    <a:pt x="51" y="225"/>
                  </a:cubicBezTo>
                  <a:cubicBezTo>
                    <a:pt x="32" y="225"/>
                    <a:pt x="11" y="220"/>
                    <a:pt x="0" y="212"/>
                  </a:cubicBezTo>
                  <a:lnTo>
                    <a:pt x="11" y="1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32" name="Google Shape;3632;gee6873aab4_0_9970"/>
            <p:cNvSpPr/>
            <p:nvPr/>
          </p:nvSpPr>
          <p:spPr>
            <a:xfrm>
              <a:off x="2363" y="2244"/>
              <a:ext cx="59"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2"/>
                    <a:pt x="4" y="89"/>
                    <a:pt x="4" y="69"/>
                  </a:cubicBezTo>
                  <a:cubicBezTo>
                    <a:pt x="4" y="29"/>
                    <a:pt x="32" y="0"/>
                    <a:pt x="76" y="0"/>
                  </a:cubicBezTo>
                  <a:cubicBezTo>
                    <a:pt x="95" y="0"/>
                    <a:pt x="109" y="4"/>
                    <a:pt x="121" y="10"/>
                  </a:cubicBezTo>
                  <a:lnTo>
                    <a:pt x="110" y="53"/>
                  </a:lnTo>
                  <a:cubicBezTo>
                    <a:pt x="102" y="48"/>
                    <a:pt x="92" y="44"/>
                    <a:pt x="80" y="44"/>
                  </a:cubicBezTo>
                  <a:cubicBezTo>
                    <a:pt x="65" y="44"/>
                    <a:pt x="58" y="53"/>
                    <a:pt x="58" y="63"/>
                  </a:cubicBezTo>
                  <a:cubicBezTo>
                    <a:pt x="58" y="72"/>
                    <a:pt x="63" y="78"/>
                    <a:pt x="83" y="90"/>
                  </a:cubicBezTo>
                  <a:cubicBezTo>
                    <a:pt x="116" y="108"/>
                    <a:pt x="128" y="131"/>
                    <a:pt x="128" y="156"/>
                  </a:cubicBezTo>
                  <a:cubicBezTo>
                    <a:pt x="128" y="201"/>
                    <a:pt x="96" y="225"/>
                    <a:pt x="50" y="225"/>
                  </a:cubicBezTo>
                  <a:cubicBezTo>
                    <a:pt x="32" y="225"/>
                    <a:pt x="10" y="220"/>
                    <a:pt x="0" y="212"/>
                  </a:cubicBezTo>
                  <a:lnTo>
                    <a:pt x="11" y="1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33" name="Google Shape;3633;gee6873aab4_0_9970"/>
            <p:cNvSpPr/>
            <p:nvPr/>
          </p:nvSpPr>
          <p:spPr>
            <a:xfrm>
              <a:off x="2436" y="2204"/>
              <a:ext cx="28" cy="143"/>
            </a:xfrm>
            <a:custGeom>
              <a:avLst/>
              <a:gdLst/>
              <a:ahLst/>
              <a:cxnLst/>
              <a:rect l="l" t="t" r="r" b="b"/>
              <a:pathLst>
                <a:path w="61" h="308" extrusionOk="0">
                  <a:moveTo>
                    <a:pt x="2" y="308"/>
                  </a:moveTo>
                  <a:lnTo>
                    <a:pt x="2" y="90"/>
                  </a:lnTo>
                  <a:lnTo>
                    <a:pt x="61" y="90"/>
                  </a:lnTo>
                  <a:lnTo>
                    <a:pt x="61" y="308"/>
                  </a:lnTo>
                  <a:lnTo>
                    <a:pt x="2" y="308"/>
                  </a:lnTo>
                  <a:close/>
                  <a:moveTo>
                    <a:pt x="61" y="31"/>
                  </a:moveTo>
                  <a:cubicBezTo>
                    <a:pt x="61" y="50"/>
                    <a:pt x="48" y="63"/>
                    <a:pt x="30" y="63"/>
                  </a:cubicBezTo>
                  <a:cubicBezTo>
                    <a:pt x="14" y="63"/>
                    <a:pt x="0" y="50"/>
                    <a:pt x="1" y="31"/>
                  </a:cubicBezTo>
                  <a:cubicBezTo>
                    <a:pt x="0" y="12"/>
                    <a:pt x="15" y="0"/>
                    <a:pt x="31" y="0"/>
                  </a:cubicBezTo>
                  <a:cubicBezTo>
                    <a:pt x="48" y="0"/>
                    <a:pt x="61" y="12"/>
                    <a:pt x="61" y="31"/>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34" name="Google Shape;3634;gee6873aab4_0_9970"/>
            <p:cNvSpPr/>
            <p:nvPr/>
          </p:nvSpPr>
          <p:spPr>
            <a:xfrm>
              <a:off x="2482" y="2244"/>
              <a:ext cx="77" cy="104"/>
            </a:xfrm>
            <a:custGeom>
              <a:avLst/>
              <a:gdLst/>
              <a:ahLst/>
              <a:cxnLst/>
              <a:rect l="l" t="t" r="r" b="b"/>
              <a:pathLst>
                <a:path w="168" h="226" extrusionOk="0">
                  <a:moveTo>
                    <a:pt x="58" y="112"/>
                  </a:moveTo>
                  <a:cubicBezTo>
                    <a:pt x="58" y="150"/>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6"/>
                    <a:pt x="84" y="226"/>
                  </a:cubicBezTo>
                  <a:cubicBezTo>
                    <a:pt x="31" y="226"/>
                    <a:pt x="0" y="185"/>
                    <a:pt x="0" y="114"/>
                  </a:cubicBezTo>
                  <a:cubicBezTo>
                    <a:pt x="0" y="35"/>
                    <a:pt x="41" y="0"/>
                    <a:pt x="85" y="0"/>
                  </a:cubicBezTo>
                  <a:cubicBezTo>
                    <a:pt x="136" y="0"/>
                    <a:pt x="168" y="43"/>
                    <a:pt x="168" y="11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35" name="Google Shape;3635;gee6873aab4_0_9970"/>
            <p:cNvSpPr/>
            <p:nvPr/>
          </p:nvSpPr>
          <p:spPr>
            <a:xfrm>
              <a:off x="2575" y="2244"/>
              <a:ext cx="78" cy="103"/>
            </a:xfrm>
            <a:custGeom>
              <a:avLst/>
              <a:gdLst/>
              <a:ahLst/>
              <a:cxnLst/>
              <a:rect l="l" t="t" r="r" b="b"/>
              <a:pathLst>
                <a:path w="167" h="222" extrusionOk="0">
                  <a:moveTo>
                    <a:pt x="2" y="69"/>
                  </a:moveTo>
                  <a:cubicBezTo>
                    <a:pt x="2" y="45"/>
                    <a:pt x="1" y="24"/>
                    <a:pt x="0" y="4"/>
                  </a:cubicBezTo>
                  <a:lnTo>
                    <a:pt x="51" y="4"/>
                  </a:lnTo>
                  <a:lnTo>
                    <a:pt x="54" y="29"/>
                  </a:lnTo>
                  <a:lnTo>
                    <a:pt x="55" y="29"/>
                  </a:lnTo>
                  <a:cubicBezTo>
                    <a:pt x="66" y="11"/>
                    <a:pt x="85" y="0"/>
                    <a:pt x="108" y="0"/>
                  </a:cubicBezTo>
                  <a:cubicBezTo>
                    <a:pt x="150" y="0"/>
                    <a:pt x="167" y="33"/>
                    <a:pt x="167" y="82"/>
                  </a:cubicBezTo>
                  <a:lnTo>
                    <a:pt x="167" y="222"/>
                  </a:lnTo>
                  <a:lnTo>
                    <a:pt x="108" y="222"/>
                  </a:lnTo>
                  <a:lnTo>
                    <a:pt x="108" y="85"/>
                  </a:lnTo>
                  <a:cubicBezTo>
                    <a:pt x="108" y="67"/>
                    <a:pt x="103" y="49"/>
                    <a:pt x="86" y="49"/>
                  </a:cubicBezTo>
                  <a:cubicBezTo>
                    <a:pt x="76" y="49"/>
                    <a:pt x="68" y="56"/>
                    <a:pt x="64" y="69"/>
                  </a:cubicBezTo>
                  <a:cubicBezTo>
                    <a:pt x="62" y="73"/>
                    <a:pt x="61" y="80"/>
                    <a:pt x="61" y="89"/>
                  </a:cubicBezTo>
                  <a:lnTo>
                    <a:pt x="61" y="222"/>
                  </a:lnTo>
                  <a:lnTo>
                    <a:pt x="2" y="222"/>
                  </a:lnTo>
                  <a:lnTo>
                    <a:pt x="2" y="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36" name="Google Shape;3636;gee6873aab4_0_9970"/>
            <p:cNvSpPr/>
            <p:nvPr/>
          </p:nvSpPr>
          <p:spPr>
            <a:xfrm>
              <a:off x="2667" y="2244"/>
              <a:ext cx="76" cy="104"/>
            </a:xfrm>
            <a:custGeom>
              <a:avLst/>
              <a:gdLst/>
              <a:ahLst/>
              <a:cxnLst/>
              <a:rect l="l" t="t" r="r" b="b"/>
              <a:pathLst>
                <a:path w="163" h="226" extrusionOk="0">
                  <a:moveTo>
                    <a:pt x="102" y="116"/>
                  </a:moveTo>
                  <a:cubicBezTo>
                    <a:pt x="83" y="116"/>
                    <a:pt x="56" y="123"/>
                    <a:pt x="56" y="153"/>
                  </a:cubicBezTo>
                  <a:cubicBezTo>
                    <a:pt x="56" y="175"/>
                    <a:pt x="68" y="183"/>
                    <a:pt x="77" y="183"/>
                  </a:cubicBezTo>
                  <a:cubicBezTo>
                    <a:pt x="86" y="183"/>
                    <a:pt x="97" y="177"/>
                    <a:pt x="101" y="164"/>
                  </a:cubicBezTo>
                  <a:cubicBezTo>
                    <a:pt x="102" y="161"/>
                    <a:pt x="102" y="157"/>
                    <a:pt x="102" y="154"/>
                  </a:cubicBezTo>
                  <a:lnTo>
                    <a:pt x="102" y="116"/>
                  </a:lnTo>
                  <a:close/>
                  <a:moveTo>
                    <a:pt x="110" y="222"/>
                  </a:moveTo>
                  <a:lnTo>
                    <a:pt x="107" y="201"/>
                  </a:lnTo>
                  <a:lnTo>
                    <a:pt x="106" y="201"/>
                  </a:lnTo>
                  <a:cubicBezTo>
                    <a:pt x="94" y="218"/>
                    <a:pt x="77" y="226"/>
                    <a:pt x="58" y="226"/>
                  </a:cubicBezTo>
                  <a:cubicBezTo>
                    <a:pt x="25" y="226"/>
                    <a:pt x="0" y="198"/>
                    <a:pt x="0" y="159"/>
                  </a:cubicBezTo>
                  <a:cubicBezTo>
                    <a:pt x="0" y="102"/>
                    <a:pt x="51" y="78"/>
                    <a:pt x="101" y="78"/>
                  </a:cubicBezTo>
                  <a:lnTo>
                    <a:pt x="101" y="73"/>
                  </a:lnTo>
                  <a:cubicBezTo>
                    <a:pt x="101" y="56"/>
                    <a:pt x="90" y="43"/>
                    <a:pt x="70" y="43"/>
                  </a:cubicBezTo>
                  <a:cubicBezTo>
                    <a:pt x="52" y="43"/>
                    <a:pt x="38" y="48"/>
                    <a:pt x="25" y="56"/>
                  </a:cubicBezTo>
                  <a:lnTo>
                    <a:pt x="14" y="17"/>
                  </a:lnTo>
                  <a:cubicBezTo>
                    <a:pt x="26" y="9"/>
                    <a:pt x="52" y="0"/>
                    <a:pt x="82" y="0"/>
                  </a:cubicBezTo>
                  <a:cubicBezTo>
                    <a:pt x="149" y="0"/>
                    <a:pt x="160" y="46"/>
                    <a:pt x="160" y="91"/>
                  </a:cubicBezTo>
                  <a:lnTo>
                    <a:pt x="160" y="172"/>
                  </a:lnTo>
                  <a:cubicBezTo>
                    <a:pt x="160" y="190"/>
                    <a:pt x="161" y="208"/>
                    <a:pt x="163" y="222"/>
                  </a:cubicBezTo>
                  <a:lnTo>
                    <a:pt x="110" y="22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37" name="Google Shape;3637;gee6873aab4_0_9970"/>
            <p:cNvSpPr/>
            <p:nvPr/>
          </p:nvSpPr>
          <p:spPr>
            <a:xfrm>
              <a:off x="2762" y="2203"/>
              <a:ext cx="0" cy="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38" name="Google Shape;3638;gee6873aab4_0_9970"/>
            <p:cNvSpPr/>
            <p:nvPr/>
          </p:nvSpPr>
          <p:spPr>
            <a:xfrm>
              <a:off x="2848" y="2206"/>
              <a:ext cx="84" cy="142"/>
            </a:xfrm>
            <a:custGeom>
              <a:avLst/>
              <a:gdLst/>
              <a:ahLst/>
              <a:cxnLst/>
              <a:rect l="l" t="t" r="r" b="b"/>
              <a:pathLst>
                <a:path w="183" h="306" extrusionOk="0">
                  <a:moveTo>
                    <a:pt x="59" y="257"/>
                  </a:moveTo>
                  <a:cubicBezTo>
                    <a:pt x="62" y="258"/>
                    <a:pt x="66" y="258"/>
                    <a:pt x="69" y="258"/>
                  </a:cubicBezTo>
                  <a:cubicBezTo>
                    <a:pt x="97" y="258"/>
                    <a:pt x="122" y="230"/>
                    <a:pt x="122" y="147"/>
                  </a:cubicBezTo>
                  <a:cubicBezTo>
                    <a:pt x="122" y="85"/>
                    <a:pt x="106" y="47"/>
                    <a:pt x="70" y="47"/>
                  </a:cubicBezTo>
                  <a:cubicBezTo>
                    <a:pt x="66" y="47"/>
                    <a:pt x="62" y="47"/>
                    <a:pt x="59" y="49"/>
                  </a:cubicBezTo>
                  <a:lnTo>
                    <a:pt x="59" y="257"/>
                  </a:lnTo>
                  <a:close/>
                  <a:moveTo>
                    <a:pt x="0" y="6"/>
                  </a:moveTo>
                  <a:cubicBezTo>
                    <a:pt x="15" y="3"/>
                    <a:pt x="36" y="0"/>
                    <a:pt x="60" y="0"/>
                  </a:cubicBezTo>
                  <a:cubicBezTo>
                    <a:pt x="98" y="0"/>
                    <a:pt x="124" y="9"/>
                    <a:pt x="144" y="27"/>
                  </a:cubicBezTo>
                  <a:cubicBezTo>
                    <a:pt x="170" y="51"/>
                    <a:pt x="183" y="90"/>
                    <a:pt x="183" y="149"/>
                  </a:cubicBezTo>
                  <a:cubicBezTo>
                    <a:pt x="183" y="210"/>
                    <a:pt x="168" y="253"/>
                    <a:pt x="141" y="276"/>
                  </a:cubicBezTo>
                  <a:cubicBezTo>
                    <a:pt x="121" y="296"/>
                    <a:pt x="91" y="306"/>
                    <a:pt x="48" y="306"/>
                  </a:cubicBezTo>
                  <a:cubicBezTo>
                    <a:pt x="30" y="306"/>
                    <a:pt x="12" y="304"/>
                    <a:pt x="0" y="302"/>
                  </a:cubicBezTo>
                  <a:lnTo>
                    <a:pt x="0" y="6"/>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39" name="Google Shape;3639;gee6873aab4_0_9970"/>
            <p:cNvSpPr/>
            <p:nvPr/>
          </p:nvSpPr>
          <p:spPr>
            <a:xfrm>
              <a:off x="2945"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40" name="Google Shape;3640;gee6873aab4_0_9970"/>
            <p:cNvSpPr/>
            <p:nvPr/>
          </p:nvSpPr>
          <p:spPr>
            <a:xfrm>
              <a:off x="3025" y="2246"/>
              <a:ext cx="80" cy="101"/>
            </a:xfrm>
            <a:custGeom>
              <a:avLst/>
              <a:gdLst/>
              <a:ahLst/>
              <a:cxnLst/>
              <a:rect l="l" t="t" r="r" b="b"/>
              <a:pathLst>
                <a:path w="172" h="218" extrusionOk="0">
                  <a:moveTo>
                    <a:pt x="62" y="0"/>
                  </a:moveTo>
                  <a:lnTo>
                    <a:pt x="79" y="97"/>
                  </a:lnTo>
                  <a:cubicBezTo>
                    <a:pt x="82" y="117"/>
                    <a:pt x="85" y="136"/>
                    <a:pt x="88" y="158"/>
                  </a:cubicBezTo>
                  <a:lnTo>
                    <a:pt x="89" y="158"/>
                  </a:lnTo>
                  <a:cubicBezTo>
                    <a:pt x="92" y="136"/>
                    <a:pt x="94" y="118"/>
                    <a:pt x="97" y="97"/>
                  </a:cubicBezTo>
                  <a:lnTo>
                    <a:pt x="115" y="0"/>
                  </a:lnTo>
                  <a:lnTo>
                    <a:pt x="172" y="0"/>
                  </a:lnTo>
                  <a:lnTo>
                    <a:pt x="114" y="218"/>
                  </a:lnTo>
                  <a:lnTo>
                    <a:pt x="59" y="218"/>
                  </a:lnTo>
                  <a:lnTo>
                    <a:pt x="0" y="0"/>
                  </a:lnTo>
                  <a:lnTo>
                    <a:pt x="62" y="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41" name="Google Shape;3641;gee6873aab4_0_9970"/>
            <p:cNvSpPr/>
            <p:nvPr/>
          </p:nvSpPr>
          <p:spPr>
            <a:xfrm>
              <a:off x="3111"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7"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42" name="Google Shape;3642;gee6873aab4_0_9970"/>
            <p:cNvSpPr/>
            <p:nvPr/>
          </p:nvSpPr>
          <p:spPr>
            <a:xfrm>
              <a:off x="3203" y="2203"/>
              <a:ext cx="0" cy="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43" name="Google Shape;3643;gee6873aab4_0_9970"/>
            <p:cNvSpPr/>
            <p:nvPr/>
          </p:nvSpPr>
          <p:spPr>
            <a:xfrm>
              <a:off x="3247" y="2244"/>
              <a:ext cx="78" cy="104"/>
            </a:xfrm>
            <a:custGeom>
              <a:avLst/>
              <a:gdLst/>
              <a:ahLst/>
              <a:cxnLst/>
              <a:rect l="l" t="t" r="r" b="b"/>
              <a:pathLst>
                <a:path w="168" h="226" extrusionOk="0">
                  <a:moveTo>
                    <a:pt x="59" y="112"/>
                  </a:moveTo>
                  <a:cubicBezTo>
                    <a:pt x="59" y="150"/>
                    <a:pt x="65" y="181"/>
                    <a:pt x="86" y="181"/>
                  </a:cubicBezTo>
                  <a:cubicBezTo>
                    <a:pt x="105" y="181"/>
                    <a:pt x="109" y="144"/>
                    <a:pt x="109" y="112"/>
                  </a:cubicBezTo>
                  <a:cubicBezTo>
                    <a:pt x="109"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44" name="Google Shape;3644;gee6873aab4_0_9970"/>
            <p:cNvSpPr/>
            <p:nvPr/>
          </p:nvSpPr>
          <p:spPr>
            <a:xfrm>
              <a:off x="3341" y="2244"/>
              <a:ext cx="79" cy="142"/>
            </a:xfrm>
            <a:custGeom>
              <a:avLst/>
              <a:gdLst/>
              <a:ahLst/>
              <a:cxnLst/>
              <a:rect l="l" t="t" r="r" b="b"/>
              <a:pathLst>
                <a:path w="170" h="308" extrusionOk="0">
                  <a:moveTo>
                    <a:pt x="61" y="142"/>
                  </a:moveTo>
                  <a:cubicBezTo>
                    <a:pt x="61" y="150"/>
                    <a:pt x="62" y="157"/>
                    <a:pt x="64" y="161"/>
                  </a:cubicBezTo>
                  <a:cubicBezTo>
                    <a:pt x="69" y="174"/>
                    <a:pt x="76" y="178"/>
                    <a:pt x="83" y="178"/>
                  </a:cubicBezTo>
                  <a:cubicBezTo>
                    <a:pt x="104" y="178"/>
                    <a:pt x="111" y="148"/>
                    <a:pt x="111" y="113"/>
                  </a:cubicBezTo>
                  <a:cubicBezTo>
                    <a:pt x="111" y="72"/>
                    <a:pt x="101" y="49"/>
                    <a:pt x="84" y="49"/>
                  </a:cubicBezTo>
                  <a:cubicBezTo>
                    <a:pt x="75" y="49"/>
                    <a:pt x="66" y="58"/>
                    <a:pt x="64" y="68"/>
                  </a:cubicBezTo>
                  <a:cubicBezTo>
                    <a:pt x="62" y="72"/>
                    <a:pt x="61" y="78"/>
                    <a:pt x="61" y="84"/>
                  </a:cubicBezTo>
                  <a:lnTo>
                    <a:pt x="61" y="142"/>
                  </a:lnTo>
                  <a:close/>
                  <a:moveTo>
                    <a:pt x="2" y="73"/>
                  </a:moveTo>
                  <a:cubicBezTo>
                    <a:pt x="2" y="46"/>
                    <a:pt x="1" y="24"/>
                    <a:pt x="0" y="4"/>
                  </a:cubicBezTo>
                  <a:lnTo>
                    <a:pt x="52" y="4"/>
                  </a:lnTo>
                  <a:lnTo>
                    <a:pt x="55" y="29"/>
                  </a:lnTo>
                  <a:lnTo>
                    <a:pt x="56" y="29"/>
                  </a:lnTo>
                  <a:cubicBezTo>
                    <a:pt x="65" y="11"/>
                    <a:pt x="81" y="0"/>
                    <a:pt x="102" y="0"/>
                  </a:cubicBezTo>
                  <a:cubicBezTo>
                    <a:pt x="150" y="0"/>
                    <a:pt x="170" y="52"/>
                    <a:pt x="170" y="113"/>
                  </a:cubicBezTo>
                  <a:cubicBezTo>
                    <a:pt x="170" y="191"/>
                    <a:pt x="135" y="226"/>
                    <a:pt x="98" y="226"/>
                  </a:cubicBezTo>
                  <a:cubicBezTo>
                    <a:pt x="80" y="226"/>
                    <a:pt x="68" y="215"/>
                    <a:pt x="62" y="204"/>
                  </a:cubicBezTo>
                  <a:lnTo>
                    <a:pt x="61" y="204"/>
                  </a:lnTo>
                  <a:lnTo>
                    <a:pt x="61" y="308"/>
                  </a:lnTo>
                  <a:lnTo>
                    <a:pt x="2" y="308"/>
                  </a:lnTo>
                  <a:lnTo>
                    <a:pt x="2" y="73"/>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45" name="Google Shape;3645;gee6873aab4_0_9970"/>
            <p:cNvSpPr/>
            <p:nvPr/>
          </p:nvSpPr>
          <p:spPr>
            <a:xfrm>
              <a:off x="3436" y="2244"/>
              <a:ext cx="123" cy="103"/>
            </a:xfrm>
            <a:custGeom>
              <a:avLst/>
              <a:gdLst/>
              <a:ahLst/>
              <a:cxnLst/>
              <a:rect l="l" t="t" r="r" b="b"/>
              <a:pathLst>
                <a:path w="266" h="222" extrusionOk="0">
                  <a:moveTo>
                    <a:pt x="2" y="69"/>
                  </a:moveTo>
                  <a:cubicBezTo>
                    <a:pt x="2" y="45"/>
                    <a:pt x="0" y="24"/>
                    <a:pt x="0" y="4"/>
                  </a:cubicBezTo>
                  <a:lnTo>
                    <a:pt x="51" y="4"/>
                  </a:lnTo>
                  <a:lnTo>
                    <a:pt x="54" y="29"/>
                  </a:lnTo>
                  <a:lnTo>
                    <a:pt x="55" y="29"/>
                  </a:lnTo>
                  <a:cubicBezTo>
                    <a:pt x="66" y="12"/>
                    <a:pt x="84" y="0"/>
                    <a:pt x="107" y="0"/>
                  </a:cubicBezTo>
                  <a:cubicBezTo>
                    <a:pt x="132" y="0"/>
                    <a:pt x="148" y="11"/>
                    <a:pt x="155" y="29"/>
                  </a:cubicBezTo>
                  <a:lnTo>
                    <a:pt x="156" y="29"/>
                  </a:lnTo>
                  <a:cubicBezTo>
                    <a:pt x="162" y="21"/>
                    <a:pt x="170" y="13"/>
                    <a:pt x="178" y="8"/>
                  </a:cubicBezTo>
                  <a:cubicBezTo>
                    <a:pt x="187" y="3"/>
                    <a:pt x="198" y="0"/>
                    <a:pt x="209" y="0"/>
                  </a:cubicBezTo>
                  <a:cubicBezTo>
                    <a:pt x="248" y="0"/>
                    <a:pt x="266" y="31"/>
                    <a:pt x="266" y="84"/>
                  </a:cubicBezTo>
                  <a:lnTo>
                    <a:pt x="266" y="222"/>
                  </a:lnTo>
                  <a:lnTo>
                    <a:pt x="207" y="222"/>
                  </a:lnTo>
                  <a:lnTo>
                    <a:pt x="207" y="93"/>
                  </a:lnTo>
                  <a:cubicBezTo>
                    <a:pt x="207" y="68"/>
                    <a:pt x="205" y="48"/>
                    <a:pt x="187" y="48"/>
                  </a:cubicBezTo>
                  <a:cubicBezTo>
                    <a:pt x="176" y="48"/>
                    <a:pt x="169" y="55"/>
                    <a:pt x="165" y="68"/>
                  </a:cubicBezTo>
                  <a:cubicBezTo>
                    <a:pt x="164" y="72"/>
                    <a:pt x="163" y="78"/>
                    <a:pt x="163" y="84"/>
                  </a:cubicBezTo>
                  <a:lnTo>
                    <a:pt x="163" y="222"/>
                  </a:lnTo>
                  <a:lnTo>
                    <a:pt x="105" y="222"/>
                  </a:lnTo>
                  <a:lnTo>
                    <a:pt x="105" y="85"/>
                  </a:lnTo>
                  <a:cubicBezTo>
                    <a:pt x="105" y="69"/>
                    <a:pt x="103" y="48"/>
                    <a:pt x="84" y="48"/>
                  </a:cubicBezTo>
                  <a:cubicBezTo>
                    <a:pt x="75" y="48"/>
                    <a:pt x="66" y="55"/>
                    <a:pt x="62" y="68"/>
                  </a:cubicBezTo>
                  <a:cubicBezTo>
                    <a:pt x="61" y="72"/>
                    <a:pt x="60" y="78"/>
                    <a:pt x="60" y="85"/>
                  </a:cubicBezTo>
                  <a:lnTo>
                    <a:pt x="60" y="222"/>
                  </a:lnTo>
                  <a:lnTo>
                    <a:pt x="2" y="222"/>
                  </a:lnTo>
                  <a:lnTo>
                    <a:pt x="2" y="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46" name="Google Shape;3646;gee6873aab4_0_9970"/>
            <p:cNvSpPr/>
            <p:nvPr/>
          </p:nvSpPr>
          <p:spPr>
            <a:xfrm>
              <a:off x="3576"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47" name="Google Shape;3647;gee6873aab4_0_9970"/>
            <p:cNvSpPr/>
            <p:nvPr/>
          </p:nvSpPr>
          <p:spPr>
            <a:xfrm>
              <a:off x="3668" y="2244"/>
              <a:ext cx="76" cy="103"/>
            </a:xfrm>
            <a:custGeom>
              <a:avLst/>
              <a:gdLst/>
              <a:ahLst/>
              <a:cxnLst/>
              <a:rect l="l" t="t" r="r" b="b"/>
              <a:pathLst>
                <a:path w="166" h="222" extrusionOk="0">
                  <a:moveTo>
                    <a:pt x="2" y="69"/>
                  </a:moveTo>
                  <a:cubicBezTo>
                    <a:pt x="2" y="45"/>
                    <a:pt x="0" y="24"/>
                    <a:pt x="0" y="4"/>
                  </a:cubicBezTo>
                  <a:lnTo>
                    <a:pt x="51" y="4"/>
                  </a:lnTo>
                  <a:lnTo>
                    <a:pt x="53" y="29"/>
                  </a:lnTo>
                  <a:lnTo>
                    <a:pt x="54" y="29"/>
                  </a:lnTo>
                  <a:cubicBezTo>
                    <a:pt x="66" y="11"/>
                    <a:pt x="85" y="0"/>
                    <a:pt x="108" y="0"/>
                  </a:cubicBezTo>
                  <a:cubicBezTo>
                    <a:pt x="149" y="0"/>
                    <a:pt x="166" y="33"/>
                    <a:pt x="166" y="82"/>
                  </a:cubicBezTo>
                  <a:lnTo>
                    <a:pt x="166" y="222"/>
                  </a:lnTo>
                  <a:lnTo>
                    <a:pt x="107" y="222"/>
                  </a:lnTo>
                  <a:lnTo>
                    <a:pt x="107" y="85"/>
                  </a:lnTo>
                  <a:cubicBezTo>
                    <a:pt x="107" y="67"/>
                    <a:pt x="103" y="49"/>
                    <a:pt x="86" y="49"/>
                  </a:cubicBezTo>
                  <a:cubicBezTo>
                    <a:pt x="76" y="49"/>
                    <a:pt x="68" y="56"/>
                    <a:pt x="64" y="69"/>
                  </a:cubicBezTo>
                  <a:cubicBezTo>
                    <a:pt x="62" y="73"/>
                    <a:pt x="60" y="80"/>
                    <a:pt x="60" y="89"/>
                  </a:cubicBezTo>
                  <a:lnTo>
                    <a:pt x="60" y="222"/>
                  </a:lnTo>
                  <a:lnTo>
                    <a:pt x="2" y="222"/>
                  </a:lnTo>
                  <a:lnTo>
                    <a:pt x="2" y="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48" name="Google Shape;3648;gee6873aab4_0_9970"/>
            <p:cNvSpPr/>
            <p:nvPr/>
          </p:nvSpPr>
          <p:spPr>
            <a:xfrm>
              <a:off x="3758" y="2218"/>
              <a:ext cx="59" cy="130"/>
            </a:xfrm>
            <a:custGeom>
              <a:avLst/>
              <a:gdLst/>
              <a:ahLst/>
              <a:cxnLst/>
              <a:rect l="l" t="t" r="r" b="b"/>
              <a:pathLst>
                <a:path w="128" h="281" extrusionOk="0">
                  <a:moveTo>
                    <a:pt x="85" y="0"/>
                  </a:moveTo>
                  <a:lnTo>
                    <a:pt x="85" y="60"/>
                  </a:lnTo>
                  <a:lnTo>
                    <a:pt x="128" y="60"/>
                  </a:lnTo>
                  <a:lnTo>
                    <a:pt x="128" y="101"/>
                  </a:lnTo>
                  <a:lnTo>
                    <a:pt x="85" y="101"/>
                  </a:lnTo>
                  <a:lnTo>
                    <a:pt x="85" y="201"/>
                  </a:lnTo>
                  <a:cubicBezTo>
                    <a:pt x="85" y="226"/>
                    <a:pt x="95" y="233"/>
                    <a:pt x="107" y="233"/>
                  </a:cubicBezTo>
                  <a:cubicBezTo>
                    <a:pt x="113" y="233"/>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60"/>
                  </a:lnTo>
                  <a:lnTo>
                    <a:pt x="26" y="60"/>
                  </a:lnTo>
                  <a:lnTo>
                    <a:pt x="26" y="14"/>
                  </a:lnTo>
                  <a:lnTo>
                    <a:pt x="85" y="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49" name="Google Shape;3649;gee6873aab4_0_9970"/>
            <p:cNvSpPr/>
            <p:nvPr/>
          </p:nvSpPr>
          <p:spPr>
            <a:xfrm>
              <a:off x="2139" y="2423"/>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50" name="Google Shape;3650;gee6873aab4_0_9970"/>
            <p:cNvSpPr/>
            <p:nvPr/>
          </p:nvSpPr>
          <p:spPr>
            <a:xfrm>
              <a:off x="2225" y="2461"/>
              <a:ext cx="76"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51" name="Google Shape;3651;gee6873aab4_0_9970"/>
            <p:cNvSpPr/>
            <p:nvPr/>
          </p:nvSpPr>
          <p:spPr>
            <a:xfrm>
              <a:off x="2318"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52" name="Google Shape;3652;gee6873aab4_0_9970"/>
            <p:cNvSpPr/>
            <p:nvPr/>
          </p:nvSpPr>
          <p:spPr>
            <a:xfrm>
              <a:off x="2376" y="2462"/>
              <a:ext cx="80" cy="102"/>
            </a:xfrm>
            <a:custGeom>
              <a:avLst/>
              <a:gdLst/>
              <a:ahLst/>
              <a:cxnLst/>
              <a:rect l="l" t="t" r="r" b="b"/>
              <a:pathLst>
                <a:path w="173" h="219" extrusionOk="0">
                  <a:moveTo>
                    <a:pt x="62" y="0"/>
                  </a:moveTo>
                  <a:lnTo>
                    <a:pt x="79" y="98"/>
                  </a:lnTo>
                  <a:cubicBezTo>
                    <a:pt x="82" y="117"/>
                    <a:pt x="85" y="137"/>
                    <a:pt x="88" y="159"/>
                  </a:cubicBezTo>
                  <a:lnTo>
                    <a:pt x="89" y="159"/>
                  </a:lnTo>
                  <a:cubicBezTo>
                    <a:pt x="92" y="137"/>
                    <a:pt x="95" y="118"/>
                    <a:pt x="98" y="98"/>
                  </a:cubicBezTo>
                  <a:lnTo>
                    <a:pt x="115" y="0"/>
                  </a:lnTo>
                  <a:lnTo>
                    <a:pt x="173" y="0"/>
                  </a:lnTo>
                  <a:lnTo>
                    <a:pt x="114" y="219"/>
                  </a:lnTo>
                  <a:lnTo>
                    <a:pt x="59" y="219"/>
                  </a:lnTo>
                  <a:lnTo>
                    <a:pt x="0" y="0"/>
                  </a:lnTo>
                  <a:lnTo>
                    <a:pt x="62"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53" name="Google Shape;3653;gee6873aab4_0_9970"/>
            <p:cNvSpPr/>
            <p:nvPr/>
          </p:nvSpPr>
          <p:spPr>
            <a:xfrm>
              <a:off x="2467" y="2421"/>
              <a:ext cx="28" cy="143"/>
            </a:xfrm>
            <a:custGeom>
              <a:avLst/>
              <a:gdLst/>
              <a:ahLst/>
              <a:cxnLst/>
              <a:rect l="l" t="t" r="r" b="b"/>
              <a:pathLst>
                <a:path w="62" h="309" extrusionOk="0">
                  <a:moveTo>
                    <a:pt x="2" y="309"/>
                  </a:moveTo>
                  <a:lnTo>
                    <a:pt x="2" y="90"/>
                  </a:lnTo>
                  <a:lnTo>
                    <a:pt x="61" y="90"/>
                  </a:lnTo>
                  <a:lnTo>
                    <a:pt x="61" y="309"/>
                  </a:lnTo>
                  <a:lnTo>
                    <a:pt x="2" y="309"/>
                  </a:lnTo>
                  <a:close/>
                  <a:moveTo>
                    <a:pt x="61" y="32"/>
                  </a:moveTo>
                  <a:cubicBezTo>
                    <a:pt x="62" y="51"/>
                    <a:pt x="48" y="64"/>
                    <a:pt x="30" y="64"/>
                  </a:cubicBezTo>
                  <a:cubicBezTo>
                    <a:pt x="14" y="64"/>
                    <a:pt x="0" y="51"/>
                    <a:pt x="1" y="32"/>
                  </a:cubicBezTo>
                  <a:cubicBezTo>
                    <a:pt x="0" y="12"/>
                    <a:pt x="15" y="0"/>
                    <a:pt x="31" y="0"/>
                  </a:cubicBezTo>
                  <a:cubicBezTo>
                    <a:pt x="48" y="0"/>
                    <a:pt x="61" y="12"/>
                    <a:pt x="61" y="3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54" name="Google Shape;3654;gee6873aab4_0_9970"/>
            <p:cNvSpPr/>
            <p:nvPr/>
          </p:nvSpPr>
          <p:spPr>
            <a:xfrm>
              <a:off x="2512" y="2461"/>
              <a:ext cx="61" cy="104"/>
            </a:xfrm>
            <a:custGeom>
              <a:avLst/>
              <a:gdLst/>
              <a:ahLst/>
              <a:cxnLst/>
              <a:rect l="l" t="t" r="r" b="b"/>
              <a:pathLst>
                <a:path w="132" h="225" extrusionOk="0">
                  <a:moveTo>
                    <a:pt x="129" y="218"/>
                  </a:moveTo>
                  <a:cubicBezTo>
                    <a:pt x="123" y="221"/>
                    <a:pt x="108" y="225"/>
                    <a:pt x="92" y="225"/>
                  </a:cubicBezTo>
                  <a:cubicBezTo>
                    <a:pt x="36" y="225"/>
                    <a:pt x="0" y="186"/>
                    <a:pt x="0" y="115"/>
                  </a:cubicBezTo>
                  <a:cubicBezTo>
                    <a:pt x="0" y="47"/>
                    <a:pt x="39" y="0"/>
                    <a:pt x="100" y="0"/>
                  </a:cubicBezTo>
                  <a:cubicBezTo>
                    <a:pt x="114" y="0"/>
                    <a:pt x="127" y="3"/>
                    <a:pt x="132" y="6"/>
                  </a:cubicBezTo>
                  <a:lnTo>
                    <a:pt x="125" y="52"/>
                  </a:lnTo>
                  <a:cubicBezTo>
                    <a:pt x="120" y="50"/>
                    <a:pt x="113" y="48"/>
                    <a:pt x="103" y="48"/>
                  </a:cubicBezTo>
                  <a:cubicBezTo>
                    <a:pt x="75" y="48"/>
                    <a:pt x="58" y="75"/>
                    <a:pt x="58" y="113"/>
                  </a:cubicBezTo>
                  <a:cubicBezTo>
                    <a:pt x="58" y="153"/>
                    <a:pt x="75" y="177"/>
                    <a:pt x="102" y="177"/>
                  </a:cubicBezTo>
                  <a:cubicBezTo>
                    <a:pt x="110" y="177"/>
                    <a:pt x="118" y="175"/>
                    <a:pt x="124" y="172"/>
                  </a:cubicBezTo>
                  <a:lnTo>
                    <a:pt x="129" y="21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55" name="Google Shape;3655;gee6873aab4_0_9970"/>
            <p:cNvSpPr/>
            <p:nvPr/>
          </p:nvSpPr>
          <p:spPr>
            <a:xfrm>
              <a:off x="2580" y="2461"/>
              <a:ext cx="76"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8" y="180"/>
                    <a:pt x="104"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56" name="Google Shape;3656;gee6873aab4_0_9970"/>
            <p:cNvSpPr/>
            <p:nvPr/>
          </p:nvSpPr>
          <p:spPr>
            <a:xfrm>
              <a:off x="2698" y="2419"/>
              <a:ext cx="65" cy="145"/>
            </a:xfrm>
            <a:custGeom>
              <a:avLst/>
              <a:gdLst/>
              <a:ahLst/>
              <a:cxnLst/>
              <a:rect l="l" t="t" r="r" b="b"/>
              <a:pathLst>
                <a:path w="140" h="313" extrusionOk="0">
                  <a:moveTo>
                    <a:pt x="29" y="313"/>
                  </a:moveTo>
                  <a:lnTo>
                    <a:pt x="29" y="136"/>
                  </a:lnTo>
                  <a:lnTo>
                    <a:pt x="0" y="136"/>
                  </a:lnTo>
                  <a:lnTo>
                    <a:pt x="0" y="94"/>
                  </a:lnTo>
                  <a:lnTo>
                    <a:pt x="29" y="94"/>
                  </a:lnTo>
                  <a:lnTo>
                    <a:pt x="29" y="85"/>
                  </a:lnTo>
                  <a:cubicBezTo>
                    <a:pt x="29" y="61"/>
                    <a:pt x="34" y="38"/>
                    <a:pt x="52" y="20"/>
                  </a:cubicBezTo>
                  <a:cubicBezTo>
                    <a:pt x="65" y="7"/>
                    <a:pt x="84" y="0"/>
                    <a:pt x="104" y="0"/>
                  </a:cubicBezTo>
                  <a:cubicBezTo>
                    <a:pt x="120" y="0"/>
                    <a:pt x="131" y="2"/>
                    <a:pt x="140" y="5"/>
                  </a:cubicBezTo>
                  <a:lnTo>
                    <a:pt x="133" y="50"/>
                  </a:lnTo>
                  <a:cubicBezTo>
                    <a:pt x="129" y="49"/>
                    <a:pt x="122" y="48"/>
                    <a:pt x="115" y="48"/>
                  </a:cubicBezTo>
                  <a:cubicBezTo>
                    <a:pt x="95" y="48"/>
                    <a:pt x="88" y="65"/>
                    <a:pt x="88" y="84"/>
                  </a:cubicBezTo>
                  <a:lnTo>
                    <a:pt x="88" y="94"/>
                  </a:lnTo>
                  <a:lnTo>
                    <a:pt x="126" y="94"/>
                  </a:lnTo>
                  <a:lnTo>
                    <a:pt x="126" y="136"/>
                  </a:lnTo>
                  <a:lnTo>
                    <a:pt x="88" y="136"/>
                  </a:lnTo>
                  <a:lnTo>
                    <a:pt x="88" y="313"/>
                  </a:lnTo>
                  <a:lnTo>
                    <a:pt x="29" y="313"/>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57" name="Google Shape;3657;gee6873aab4_0_9970"/>
            <p:cNvSpPr/>
            <p:nvPr/>
          </p:nvSpPr>
          <p:spPr>
            <a:xfrm>
              <a:off x="2764" y="2461"/>
              <a:ext cx="78" cy="104"/>
            </a:xfrm>
            <a:custGeom>
              <a:avLst/>
              <a:gdLst/>
              <a:ahLst/>
              <a:cxnLst/>
              <a:rect l="l" t="t" r="r" b="b"/>
              <a:pathLst>
                <a:path w="168" h="225" extrusionOk="0">
                  <a:moveTo>
                    <a:pt x="59" y="112"/>
                  </a:moveTo>
                  <a:cubicBezTo>
                    <a:pt x="59" y="149"/>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5"/>
                    <a:pt x="84" y="225"/>
                  </a:cubicBezTo>
                  <a:cubicBezTo>
                    <a:pt x="32" y="225"/>
                    <a:pt x="0" y="184"/>
                    <a:pt x="0" y="113"/>
                  </a:cubicBezTo>
                  <a:cubicBezTo>
                    <a:pt x="0" y="34"/>
                    <a:pt x="42" y="0"/>
                    <a:pt x="85" y="0"/>
                  </a:cubicBezTo>
                  <a:cubicBezTo>
                    <a:pt x="137" y="0"/>
                    <a:pt x="168" y="43"/>
                    <a:pt x="168" y="112"/>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58" name="Google Shape;3658;gee6873aab4_0_9970"/>
            <p:cNvSpPr/>
            <p:nvPr/>
          </p:nvSpPr>
          <p:spPr>
            <a:xfrm>
              <a:off x="2857" y="2461"/>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99" y="0"/>
                  </a:cubicBezTo>
                  <a:cubicBezTo>
                    <a:pt x="105" y="0"/>
                    <a:pt x="108" y="0"/>
                    <a:pt x="112" y="0"/>
                  </a:cubicBezTo>
                  <a:lnTo>
                    <a:pt x="112" y="59"/>
                  </a:lnTo>
                  <a:cubicBezTo>
                    <a:pt x="108" y="58"/>
                    <a:pt x="104" y="58"/>
                    <a:pt x="99" y="58"/>
                  </a:cubicBezTo>
                  <a:cubicBezTo>
                    <a:pt x="87" y="58"/>
                    <a:pt x="70" y="66"/>
                    <a:pt x="64" y="89"/>
                  </a:cubicBezTo>
                  <a:cubicBezTo>
                    <a:pt x="62" y="94"/>
                    <a:pt x="61" y="102"/>
                    <a:pt x="61" y="111"/>
                  </a:cubicBezTo>
                  <a:lnTo>
                    <a:pt x="61" y="222"/>
                  </a:lnTo>
                  <a:lnTo>
                    <a:pt x="2" y="222"/>
                  </a:lnTo>
                  <a:lnTo>
                    <a:pt x="2" y="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59" name="Google Shape;3659;gee6873aab4_0_9970"/>
            <p:cNvSpPr/>
            <p:nvPr/>
          </p:nvSpPr>
          <p:spPr>
            <a:xfrm>
              <a:off x="2944" y="2424"/>
              <a:ext cx="77" cy="140"/>
            </a:xfrm>
            <a:custGeom>
              <a:avLst/>
              <a:gdLst/>
              <a:ahLst/>
              <a:cxnLst/>
              <a:rect l="l" t="t" r="r" b="b"/>
              <a:pathLst>
                <a:path w="77" h="140" extrusionOk="0">
                  <a:moveTo>
                    <a:pt x="25" y="25"/>
                  </a:moveTo>
                  <a:lnTo>
                    <a:pt x="0" y="25"/>
                  </a:lnTo>
                  <a:lnTo>
                    <a:pt x="0" y="0"/>
                  </a:lnTo>
                  <a:lnTo>
                    <a:pt x="77" y="0"/>
                  </a:lnTo>
                  <a:lnTo>
                    <a:pt x="77" y="25"/>
                  </a:lnTo>
                  <a:lnTo>
                    <a:pt x="52" y="25"/>
                  </a:lnTo>
                  <a:lnTo>
                    <a:pt x="52" y="140"/>
                  </a:lnTo>
                  <a:lnTo>
                    <a:pt x="25" y="140"/>
                  </a:lnTo>
                  <a:lnTo>
                    <a:pt x="25" y="25"/>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60" name="Google Shape;3660;gee6873aab4_0_9970"/>
            <p:cNvSpPr/>
            <p:nvPr/>
          </p:nvSpPr>
          <p:spPr>
            <a:xfrm>
              <a:off x="3021" y="2461"/>
              <a:ext cx="75" cy="104"/>
            </a:xfrm>
            <a:custGeom>
              <a:avLst/>
              <a:gdLst/>
              <a:ahLst/>
              <a:cxnLst/>
              <a:rect l="l" t="t" r="r" b="b"/>
              <a:pathLst>
                <a:path w="162" h="225" extrusionOk="0">
                  <a:moveTo>
                    <a:pt x="109" y="92"/>
                  </a:moveTo>
                  <a:cubicBezTo>
                    <a:pt x="109" y="64"/>
                    <a:pt x="102" y="42"/>
                    <a:pt x="84" y="42"/>
                  </a:cubicBezTo>
                  <a:cubicBezTo>
                    <a:pt x="65" y="42"/>
                    <a:pt x="57" y="70"/>
                    <a:pt x="57" y="92"/>
                  </a:cubicBezTo>
                  <a:lnTo>
                    <a:pt x="109" y="92"/>
                  </a:lnTo>
                  <a:close/>
                  <a:moveTo>
                    <a:pt x="56" y="133"/>
                  </a:moveTo>
                  <a:cubicBezTo>
                    <a:pt x="57" y="167"/>
                    <a:pt x="77" y="180"/>
                    <a:pt x="103" y="180"/>
                  </a:cubicBezTo>
                  <a:cubicBezTo>
                    <a:pt x="120" y="180"/>
                    <a:pt x="134" y="176"/>
                    <a:pt x="145" y="173"/>
                  </a:cubicBezTo>
                  <a:lnTo>
                    <a:pt x="153" y="215"/>
                  </a:lnTo>
                  <a:cubicBezTo>
                    <a:pt x="138" y="221"/>
                    <a:pt x="115" y="225"/>
                    <a:pt x="92" y="225"/>
                  </a:cubicBezTo>
                  <a:cubicBezTo>
                    <a:pt x="33" y="225"/>
                    <a:pt x="0" y="185"/>
                    <a:pt x="0" y="117"/>
                  </a:cubicBezTo>
                  <a:cubicBezTo>
                    <a:pt x="0" y="43"/>
                    <a:pt x="38" y="0"/>
                    <a:pt x="88" y="0"/>
                  </a:cubicBezTo>
                  <a:cubicBezTo>
                    <a:pt x="135" y="0"/>
                    <a:pt x="162" y="37"/>
                    <a:pt x="162" y="103"/>
                  </a:cubicBezTo>
                  <a:cubicBezTo>
                    <a:pt x="162" y="119"/>
                    <a:pt x="162" y="127"/>
                    <a:pt x="161" y="133"/>
                  </a:cubicBezTo>
                  <a:lnTo>
                    <a:pt x="56" y="133"/>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61" name="Google Shape;3661;gee6873aab4_0_9970"/>
            <p:cNvSpPr/>
            <p:nvPr/>
          </p:nvSpPr>
          <p:spPr>
            <a:xfrm>
              <a:off x="3107" y="2461"/>
              <a:ext cx="76" cy="104"/>
            </a:xfrm>
            <a:custGeom>
              <a:avLst/>
              <a:gdLst/>
              <a:ahLst/>
              <a:cxnLst/>
              <a:rect l="l" t="t" r="r" b="b"/>
              <a:pathLst>
                <a:path w="164" h="225" extrusionOk="0">
                  <a:moveTo>
                    <a:pt x="103" y="115"/>
                  </a:moveTo>
                  <a:cubicBezTo>
                    <a:pt x="83" y="116"/>
                    <a:pt x="56" y="122"/>
                    <a:pt x="56" y="153"/>
                  </a:cubicBezTo>
                  <a:cubicBezTo>
                    <a:pt x="56" y="175"/>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3"/>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62" name="Google Shape;3662;gee6873aab4_0_9970"/>
            <p:cNvSpPr/>
            <p:nvPr/>
          </p:nvSpPr>
          <p:spPr>
            <a:xfrm>
              <a:off x="3199" y="2461"/>
              <a:ext cx="61" cy="104"/>
            </a:xfrm>
            <a:custGeom>
              <a:avLst/>
              <a:gdLst/>
              <a:ahLst/>
              <a:cxnLst/>
              <a:rect l="l" t="t" r="r" b="b"/>
              <a:pathLst>
                <a:path w="133" h="225" extrusionOk="0">
                  <a:moveTo>
                    <a:pt x="129" y="218"/>
                  </a:moveTo>
                  <a:cubicBezTo>
                    <a:pt x="123" y="221"/>
                    <a:pt x="109" y="225"/>
                    <a:pt x="92" y="225"/>
                  </a:cubicBezTo>
                  <a:cubicBezTo>
                    <a:pt x="36" y="225"/>
                    <a:pt x="0" y="186"/>
                    <a:pt x="0" y="115"/>
                  </a:cubicBezTo>
                  <a:cubicBezTo>
                    <a:pt x="0" y="47"/>
                    <a:pt x="40" y="0"/>
                    <a:pt x="101" y="0"/>
                  </a:cubicBezTo>
                  <a:cubicBezTo>
                    <a:pt x="114" y="0"/>
                    <a:pt x="127" y="3"/>
                    <a:pt x="133" y="6"/>
                  </a:cubicBezTo>
                  <a:lnTo>
                    <a:pt x="125" y="52"/>
                  </a:lnTo>
                  <a:cubicBezTo>
                    <a:pt x="120" y="50"/>
                    <a:pt x="113" y="48"/>
                    <a:pt x="103" y="48"/>
                  </a:cubicBezTo>
                  <a:cubicBezTo>
                    <a:pt x="75" y="48"/>
                    <a:pt x="58" y="75"/>
                    <a:pt x="58" y="113"/>
                  </a:cubicBezTo>
                  <a:cubicBezTo>
                    <a:pt x="58" y="153"/>
                    <a:pt x="75" y="177"/>
                    <a:pt x="102" y="177"/>
                  </a:cubicBezTo>
                  <a:cubicBezTo>
                    <a:pt x="111" y="177"/>
                    <a:pt x="118" y="175"/>
                    <a:pt x="124" y="172"/>
                  </a:cubicBezTo>
                  <a:lnTo>
                    <a:pt x="129" y="21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63" name="Google Shape;3663;gee6873aab4_0_9970"/>
            <p:cNvSpPr/>
            <p:nvPr/>
          </p:nvSpPr>
          <p:spPr>
            <a:xfrm>
              <a:off x="3270" y="2420"/>
              <a:ext cx="77"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7" y="90"/>
                    <a:pt x="98" y="88"/>
                    <a:pt x="109" y="88"/>
                  </a:cubicBezTo>
                  <a:cubicBezTo>
                    <a:pt x="149" y="88"/>
                    <a:pt x="165" y="122"/>
                    <a:pt x="165" y="177"/>
                  </a:cubicBezTo>
                  <a:lnTo>
                    <a:pt x="165" y="310"/>
                  </a:lnTo>
                  <a:lnTo>
                    <a:pt x="106" y="310"/>
                  </a:lnTo>
                  <a:lnTo>
                    <a:pt x="106" y="177"/>
                  </a:lnTo>
                  <a:cubicBezTo>
                    <a:pt x="106" y="156"/>
                    <a:pt x="102" y="137"/>
                    <a:pt x="84" y="137"/>
                  </a:cubicBezTo>
                  <a:cubicBezTo>
                    <a:pt x="74" y="137"/>
                    <a:pt x="66" y="143"/>
                    <a:pt x="61" y="157"/>
                  </a:cubicBezTo>
                  <a:cubicBezTo>
                    <a:pt x="61" y="161"/>
                    <a:pt x="59" y="169"/>
                    <a:pt x="59" y="174"/>
                  </a:cubicBezTo>
                  <a:lnTo>
                    <a:pt x="59" y="310"/>
                  </a:lnTo>
                  <a:lnTo>
                    <a:pt x="0" y="310"/>
                  </a:lnTo>
                  <a:lnTo>
                    <a:pt x="0"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64" name="Google Shape;3664;gee6873aab4_0_9970"/>
            <p:cNvSpPr/>
            <p:nvPr/>
          </p:nvSpPr>
          <p:spPr>
            <a:xfrm>
              <a:off x="3364" y="2461"/>
              <a:ext cx="75"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65" name="Google Shape;3665;gee6873aab4_0_9970"/>
            <p:cNvSpPr/>
            <p:nvPr/>
          </p:nvSpPr>
          <p:spPr>
            <a:xfrm>
              <a:off x="3454"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4" y="0"/>
                    <a:pt x="100" y="0"/>
                  </a:cubicBezTo>
                  <a:cubicBezTo>
                    <a:pt x="106" y="0"/>
                    <a:pt x="109" y="0"/>
                    <a:pt x="112" y="0"/>
                  </a:cubicBezTo>
                  <a:lnTo>
                    <a:pt x="112" y="59"/>
                  </a:lnTo>
                  <a:cubicBezTo>
                    <a:pt x="109" y="58"/>
                    <a:pt x="105" y="58"/>
                    <a:pt x="100" y="58"/>
                  </a:cubicBezTo>
                  <a:cubicBezTo>
                    <a:pt x="87" y="58"/>
                    <a:pt x="70" y="66"/>
                    <a:pt x="64" y="89"/>
                  </a:cubicBezTo>
                  <a:cubicBezTo>
                    <a:pt x="62" y="94"/>
                    <a:pt x="62" y="102"/>
                    <a:pt x="62" y="111"/>
                  </a:cubicBezTo>
                  <a:lnTo>
                    <a:pt x="62" y="222"/>
                  </a:lnTo>
                  <a:lnTo>
                    <a:pt x="2" y="222"/>
                  </a:lnTo>
                  <a:lnTo>
                    <a:pt x="2" y="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66" name="Google Shape;3666;gee6873aab4_0_9970"/>
            <p:cNvSpPr/>
            <p:nvPr/>
          </p:nvSpPr>
          <p:spPr>
            <a:xfrm>
              <a:off x="3512" y="2461"/>
              <a:ext cx="60"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6" y="225"/>
                    <a:pt x="50" y="225"/>
                  </a:cubicBezTo>
                  <a:cubicBezTo>
                    <a:pt x="32" y="225"/>
                    <a:pt x="10" y="220"/>
                    <a:pt x="0" y="212"/>
                  </a:cubicBezTo>
                  <a:lnTo>
                    <a:pt x="11" y="1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67" name="Google Shape;3667;gee6873aab4_0_9970"/>
            <p:cNvSpPr/>
            <p:nvPr/>
          </p:nvSpPr>
          <p:spPr>
            <a:xfrm>
              <a:off x="1899" y="1222"/>
              <a:ext cx="706" cy="796"/>
            </a:xfrm>
            <a:custGeom>
              <a:avLst/>
              <a:gdLst/>
              <a:ahLst/>
              <a:cxnLst/>
              <a:rect l="l" t="t" r="r" b="b"/>
              <a:pathLst>
                <a:path w="1526" h="1722" extrusionOk="0">
                  <a:moveTo>
                    <a:pt x="0" y="0"/>
                  </a:moveTo>
                  <a:lnTo>
                    <a:pt x="841" y="0"/>
                  </a:lnTo>
                  <a:cubicBezTo>
                    <a:pt x="1058" y="0"/>
                    <a:pt x="1227" y="42"/>
                    <a:pt x="1346" y="127"/>
                  </a:cubicBezTo>
                  <a:cubicBezTo>
                    <a:pt x="1466" y="213"/>
                    <a:pt x="1526" y="333"/>
                    <a:pt x="1526" y="490"/>
                  </a:cubicBezTo>
                  <a:cubicBezTo>
                    <a:pt x="1526" y="571"/>
                    <a:pt x="1506" y="653"/>
                    <a:pt x="1466" y="735"/>
                  </a:cubicBezTo>
                  <a:cubicBezTo>
                    <a:pt x="1427" y="817"/>
                    <a:pt x="1344" y="888"/>
                    <a:pt x="1217" y="948"/>
                  </a:cubicBezTo>
                  <a:cubicBezTo>
                    <a:pt x="1091" y="1009"/>
                    <a:pt x="932" y="1039"/>
                    <a:pt x="741" y="1039"/>
                  </a:cubicBezTo>
                  <a:lnTo>
                    <a:pt x="555" y="1039"/>
                  </a:lnTo>
                  <a:lnTo>
                    <a:pt x="555" y="1722"/>
                  </a:lnTo>
                  <a:lnTo>
                    <a:pt x="0" y="1722"/>
                  </a:lnTo>
                  <a:lnTo>
                    <a:pt x="0" y="0"/>
                  </a:lnTo>
                  <a:close/>
                  <a:moveTo>
                    <a:pt x="555" y="332"/>
                  </a:moveTo>
                  <a:lnTo>
                    <a:pt x="555" y="701"/>
                  </a:lnTo>
                  <a:lnTo>
                    <a:pt x="676" y="701"/>
                  </a:lnTo>
                  <a:cubicBezTo>
                    <a:pt x="766" y="701"/>
                    <a:pt x="837" y="684"/>
                    <a:pt x="891" y="650"/>
                  </a:cubicBezTo>
                  <a:cubicBezTo>
                    <a:pt x="944" y="615"/>
                    <a:pt x="971" y="567"/>
                    <a:pt x="971" y="506"/>
                  </a:cubicBezTo>
                  <a:cubicBezTo>
                    <a:pt x="971" y="447"/>
                    <a:pt x="950" y="404"/>
                    <a:pt x="909" y="375"/>
                  </a:cubicBezTo>
                  <a:cubicBezTo>
                    <a:pt x="868" y="346"/>
                    <a:pt x="807" y="332"/>
                    <a:pt x="725" y="332"/>
                  </a:cubicBezTo>
                  <a:lnTo>
                    <a:pt x="555" y="332"/>
                  </a:lnTo>
                  <a:lnTo>
                    <a:pt x="555" y="33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68" name="Google Shape;3668;gee6873aab4_0_9970"/>
            <p:cNvSpPr/>
            <p:nvPr/>
          </p:nvSpPr>
          <p:spPr>
            <a:xfrm>
              <a:off x="2711" y="1222"/>
              <a:ext cx="731" cy="796"/>
            </a:xfrm>
            <a:custGeom>
              <a:avLst/>
              <a:gdLst/>
              <a:ahLst/>
              <a:cxnLst/>
              <a:rect l="l" t="t" r="r" b="b"/>
              <a:pathLst>
                <a:path w="1581" h="1722" extrusionOk="0">
                  <a:moveTo>
                    <a:pt x="0" y="0"/>
                  </a:moveTo>
                  <a:lnTo>
                    <a:pt x="688" y="0"/>
                  </a:lnTo>
                  <a:cubicBezTo>
                    <a:pt x="895" y="0"/>
                    <a:pt x="1066" y="35"/>
                    <a:pt x="1203" y="106"/>
                  </a:cubicBezTo>
                  <a:cubicBezTo>
                    <a:pt x="1339" y="177"/>
                    <a:pt x="1436" y="277"/>
                    <a:pt x="1494" y="408"/>
                  </a:cubicBezTo>
                  <a:cubicBezTo>
                    <a:pt x="1552" y="539"/>
                    <a:pt x="1581" y="684"/>
                    <a:pt x="1581" y="842"/>
                  </a:cubicBezTo>
                  <a:cubicBezTo>
                    <a:pt x="1581" y="1107"/>
                    <a:pt x="1499" y="1321"/>
                    <a:pt x="1335" y="1481"/>
                  </a:cubicBezTo>
                  <a:cubicBezTo>
                    <a:pt x="1171" y="1642"/>
                    <a:pt x="931" y="1722"/>
                    <a:pt x="614" y="1722"/>
                  </a:cubicBezTo>
                  <a:lnTo>
                    <a:pt x="0" y="1722"/>
                  </a:lnTo>
                  <a:lnTo>
                    <a:pt x="0" y="0"/>
                  </a:lnTo>
                  <a:close/>
                  <a:moveTo>
                    <a:pt x="550" y="334"/>
                  </a:moveTo>
                  <a:lnTo>
                    <a:pt x="550" y="1385"/>
                  </a:lnTo>
                  <a:lnTo>
                    <a:pt x="589" y="1385"/>
                  </a:lnTo>
                  <a:cubicBezTo>
                    <a:pt x="874" y="1385"/>
                    <a:pt x="1017" y="1196"/>
                    <a:pt x="1017" y="819"/>
                  </a:cubicBezTo>
                  <a:cubicBezTo>
                    <a:pt x="1017" y="674"/>
                    <a:pt x="986" y="556"/>
                    <a:pt x="924" y="468"/>
                  </a:cubicBezTo>
                  <a:cubicBezTo>
                    <a:pt x="863" y="379"/>
                    <a:pt x="762" y="334"/>
                    <a:pt x="622" y="334"/>
                  </a:cubicBezTo>
                  <a:lnTo>
                    <a:pt x="550" y="334"/>
                  </a:lnTo>
                  <a:lnTo>
                    <a:pt x="550" y="334"/>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69" name="Google Shape;3669;gee6873aab4_0_9970"/>
            <p:cNvSpPr/>
            <p:nvPr/>
          </p:nvSpPr>
          <p:spPr>
            <a:xfrm>
              <a:off x="3536" y="1208"/>
              <a:ext cx="638" cy="822"/>
            </a:xfrm>
            <a:custGeom>
              <a:avLst/>
              <a:gdLst/>
              <a:ahLst/>
              <a:cxnLst/>
              <a:rect l="l" t="t" r="r" b="b"/>
              <a:pathLst>
                <a:path w="1380" h="1778" extrusionOk="0">
                  <a:moveTo>
                    <a:pt x="0" y="1236"/>
                  </a:moveTo>
                  <a:cubicBezTo>
                    <a:pt x="181" y="1359"/>
                    <a:pt x="353" y="1421"/>
                    <a:pt x="514" y="1421"/>
                  </a:cubicBezTo>
                  <a:cubicBezTo>
                    <a:pt x="596" y="1421"/>
                    <a:pt x="667" y="1402"/>
                    <a:pt x="725" y="1363"/>
                  </a:cubicBezTo>
                  <a:cubicBezTo>
                    <a:pt x="784" y="1324"/>
                    <a:pt x="813" y="1278"/>
                    <a:pt x="813" y="1222"/>
                  </a:cubicBezTo>
                  <a:cubicBezTo>
                    <a:pt x="813" y="1178"/>
                    <a:pt x="792" y="1138"/>
                    <a:pt x="751" y="1104"/>
                  </a:cubicBezTo>
                  <a:cubicBezTo>
                    <a:pt x="708" y="1069"/>
                    <a:pt x="628" y="1031"/>
                    <a:pt x="511" y="987"/>
                  </a:cubicBezTo>
                  <a:cubicBezTo>
                    <a:pt x="345" y="928"/>
                    <a:pt x="219" y="861"/>
                    <a:pt x="132" y="788"/>
                  </a:cubicBezTo>
                  <a:cubicBezTo>
                    <a:pt x="44" y="715"/>
                    <a:pt x="0" y="622"/>
                    <a:pt x="0" y="509"/>
                  </a:cubicBezTo>
                  <a:cubicBezTo>
                    <a:pt x="0" y="366"/>
                    <a:pt x="69" y="246"/>
                    <a:pt x="206" y="148"/>
                  </a:cubicBezTo>
                  <a:cubicBezTo>
                    <a:pt x="344" y="49"/>
                    <a:pt x="526" y="0"/>
                    <a:pt x="752" y="0"/>
                  </a:cubicBezTo>
                  <a:cubicBezTo>
                    <a:pt x="908" y="0"/>
                    <a:pt x="1070" y="31"/>
                    <a:pt x="1238" y="92"/>
                  </a:cubicBezTo>
                  <a:lnTo>
                    <a:pt x="1238" y="503"/>
                  </a:lnTo>
                  <a:cubicBezTo>
                    <a:pt x="1089" y="398"/>
                    <a:pt x="946" y="346"/>
                    <a:pt x="810" y="346"/>
                  </a:cubicBezTo>
                  <a:cubicBezTo>
                    <a:pt x="742" y="346"/>
                    <a:pt x="684" y="361"/>
                    <a:pt x="634" y="390"/>
                  </a:cubicBezTo>
                  <a:cubicBezTo>
                    <a:pt x="584" y="420"/>
                    <a:pt x="560" y="456"/>
                    <a:pt x="560" y="498"/>
                  </a:cubicBezTo>
                  <a:cubicBezTo>
                    <a:pt x="560" y="539"/>
                    <a:pt x="580" y="574"/>
                    <a:pt x="621" y="604"/>
                  </a:cubicBezTo>
                  <a:cubicBezTo>
                    <a:pt x="660" y="634"/>
                    <a:pt x="733" y="666"/>
                    <a:pt x="840" y="700"/>
                  </a:cubicBezTo>
                  <a:cubicBezTo>
                    <a:pt x="1017" y="758"/>
                    <a:pt x="1152" y="824"/>
                    <a:pt x="1243" y="898"/>
                  </a:cubicBezTo>
                  <a:cubicBezTo>
                    <a:pt x="1334" y="973"/>
                    <a:pt x="1380" y="1074"/>
                    <a:pt x="1380" y="1200"/>
                  </a:cubicBezTo>
                  <a:cubicBezTo>
                    <a:pt x="1380" y="1360"/>
                    <a:pt x="1301" y="1496"/>
                    <a:pt x="1144" y="1609"/>
                  </a:cubicBezTo>
                  <a:cubicBezTo>
                    <a:pt x="987" y="1722"/>
                    <a:pt x="795" y="1778"/>
                    <a:pt x="568" y="1778"/>
                  </a:cubicBezTo>
                  <a:cubicBezTo>
                    <a:pt x="392" y="1778"/>
                    <a:pt x="203" y="1739"/>
                    <a:pt x="0" y="1662"/>
                  </a:cubicBezTo>
                  <a:lnTo>
                    <a:pt x="0" y="1236"/>
                  </a:lnTo>
                  <a:lnTo>
                    <a:pt x="0" y="123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70" name="Google Shape;3670;gee6873aab4_0_9970"/>
            <p:cNvSpPr/>
            <p:nvPr/>
          </p:nvSpPr>
          <p:spPr>
            <a:xfrm>
              <a:off x="4259" y="1222"/>
              <a:ext cx="689" cy="796"/>
            </a:xfrm>
            <a:custGeom>
              <a:avLst/>
              <a:gdLst/>
              <a:ahLst/>
              <a:cxnLst/>
              <a:rect l="l" t="t" r="r" b="b"/>
              <a:pathLst>
                <a:path w="1490" h="1722" extrusionOk="0">
                  <a:moveTo>
                    <a:pt x="1011" y="1722"/>
                  </a:moveTo>
                  <a:lnTo>
                    <a:pt x="461" y="1722"/>
                  </a:lnTo>
                  <a:lnTo>
                    <a:pt x="461" y="767"/>
                  </a:lnTo>
                  <a:cubicBezTo>
                    <a:pt x="461" y="767"/>
                    <a:pt x="550" y="751"/>
                    <a:pt x="741" y="999"/>
                  </a:cubicBezTo>
                  <a:cubicBezTo>
                    <a:pt x="928" y="1241"/>
                    <a:pt x="1011" y="1234"/>
                    <a:pt x="1011" y="1234"/>
                  </a:cubicBezTo>
                  <a:lnTo>
                    <a:pt x="1011" y="1722"/>
                  </a:lnTo>
                  <a:close/>
                  <a:moveTo>
                    <a:pt x="903" y="641"/>
                  </a:moveTo>
                  <a:cubicBezTo>
                    <a:pt x="662" y="483"/>
                    <a:pt x="461" y="536"/>
                    <a:pt x="461" y="536"/>
                  </a:cubicBezTo>
                  <a:lnTo>
                    <a:pt x="461" y="349"/>
                  </a:lnTo>
                  <a:lnTo>
                    <a:pt x="0" y="349"/>
                  </a:lnTo>
                  <a:lnTo>
                    <a:pt x="0" y="0"/>
                  </a:lnTo>
                  <a:lnTo>
                    <a:pt x="1490" y="0"/>
                  </a:lnTo>
                  <a:lnTo>
                    <a:pt x="1490" y="349"/>
                  </a:lnTo>
                  <a:lnTo>
                    <a:pt x="1011" y="349"/>
                  </a:lnTo>
                  <a:lnTo>
                    <a:pt x="1011" y="741"/>
                  </a:lnTo>
                  <a:cubicBezTo>
                    <a:pt x="1011" y="741"/>
                    <a:pt x="925" y="656"/>
                    <a:pt x="903" y="641"/>
                  </a:cubicBezTo>
                  <a:lnTo>
                    <a:pt x="903" y="641"/>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71" name="Google Shape;3671;gee6873aab4_0_9970"/>
            <p:cNvSpPr/>
            <p:nvPr/>
          </p:nvSpPr>
          <p:spPr>
            <a:xfrm>
              <a:off x="4372" y="1311"/>
              <a:ext cx="1690" cy="713"/>
            </a:xfrm>
            <a:custGeom>
              <a:avLst/>
              <a:gdLst/>
              <a:ahLst/>
              <a:cxnLst/>
              <a:rect l="l" t="t" r="r" b="b"/>
              <a:pathLst>
                <a:path w="3653" h="1542" extrusionOk="0">
                  <a:moveTo>
                    <a:pt x="0" y="422"/>
                  </a:moveTo>
                  <a:cubicBezTo>
                    <a:pt x="0" y="422"/>
                    <a:pt x="461" y="362"/>
                    <a:pt x="756" y="660"/>
                  </a:cubicBezTo>
                  <a:cubicBezTo>
                    <a:pt x="1050" y="956"/>
                    <a:pt x="1277" y="960"/>
                    <a:pt x="1720" y="606"/>
                  </a:cubicBezTo>
                  <a:cubicBezTo>
                    <a:pt x="2074" y="323"/>
                    <a:pt x="2414" y="0"/>
                    <a:pt x="3085" y="145"/>
                  </a:cubicBezTo>
                  <a:cubicBezTo>
                    <a:pt x="3620" y="261"/>
                    <a:pt x="3653" y="948"/>
                    <a:pt x="2887" y="1301"/>
                  </a:cubicBezTo>
                  <a:cubicBezTo>
                    <a:pt x="2442" y="1506"/>
                    <a:pt x="2330" y="1542"/>
                    <a:pt x="2330" y="1542"/>
                  </a:cubicBezTo>
                  <a:cubicBezTo>
                    <a:pt x="2330" y="1542"/>
                    <a:pt x="2693" y="1344"/>
                    <a:pt x="2965" y="1064"/>
                  </a:cubicBezTo>
                  <a:cubicBezTo>
                    <a:pt x="3436" y="577"/>
                    <a:pt x="2941" y="3"/>
                    <a:pt x="2354" y="455"/>
                  </a:cubicBezTo>
                  <a:cubicBezTo>
                    <a:pt x="1957" y="761"/>
                    <a:pt x="1206" y="1307"/>
                    <a:pt x="818" y="988"/>
                  </a:cubicBezTo>
                  <a:cubicBezTo>
                    <a:pt x="412" y="654"/>
                    <a:pt x="419" y="422"/>
                    <a:pt x="0" y="422"/>
                  </a:cubicBezTo>
                  <a:lnTo>
                    <a:pt x="0" y="422"/>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72" name="Google Shape;3672;gee6873aab4_0_9970"/>
            <p:cNvSpPr/>
            <p:nvPr/>
          </p:nvSpPr>
          <p:spPr>
            <a:xfrm>
              <a:off x="5470" y="899"/>
              <a:ext cx="365" cy="481"/>
            </a:xfrm>
            <a:custGeom>
              <a:avLst/>
              <a:gdLst/>
              <a:ahLst/>
              <a:cxnLst/>
              <a:rect l="l" t="t" r="r" b="b"/>
              <a:pathLst>
                <a:path w="790" h="1041" extrusionOk="0">
                  <a:moveTo>
                    <a:pt x="49" y="584"/>
                  </a:moveTo>
                  <a:cubicBezTo>
                    <a:pt x="0" y="315"/>
                    <a:pt x="115" y="70"/>
                    <a:pt x="306" y="35"/>
                  </a:cubicBezTo>
                  <a:cubicBezTo>
                    <a:pt x="497" y="0"/>
                    <a:pt x="692" y="190"/>
                    <a:pt x="741" y="458"/>
                  </a:cubicBezTo>
                  <a:cubicBezTo>
                    <a:pt x="790" y="726"/>
                    <a:pt x="675" y="972"/>
                    <a:pt x="484" y="1006"/>
                  </a:cubicBezTo>
                  <a:cubicBezTo>
                    <a:pt x="293" y="1041"/>
                    <a:pt x="99" y="852"/>
                    <a:pt x="49" y="584"/>
                  </a:cubicBezTo>
                  <a:close/>
                  <a:moveTo>
                    <a:pt x="477" y="972"/>
                  </a:moveTo>
                  <a:cubicBezTo>
                    <a:pt x="628" y="944"/>
                    <a:pt x="718" y="751"/>
                    <a:pt x="680" y="540"/>
                  </a:cubicBezTo>
                  <a:cubicBezTo>
                    <a:pt x="641" y="329"/>
                    <a:pt x="487" y="180"/>
                    <a:pt x="337" y="207"/>
                  </a:cubicBezTo>
                  <a:cubicBezTo>
                    <a:pt x="187" y="234"/>
                    <a:pt x="96" y="428"/>
                    <a:pt x="135" y="639"/>
                  </a:cubicBezTo>
                  <a:cubicBezTo>
                    <a:pt x="173" y="850"/>
                    <a:pt x="327" y="999"/>
                    <a:pt x="477" y="972"/>
                  </a:cubicBezTo>
                  <a:lnTo>
                    <a:pt x="477" y="972"/>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73" name="Google Shape;3673;gee6873aab4_0_9970"/>
            <p:cNvSpPr/>
            <p:nvPr/>
          </p:nvSpPr>
          <p:spPr>
            <a:xfrm>
              <a:off x="4862" y="1770"/>
              <a:ext cx="1153" cy="314"/>
            </a:xfrm>
            <a:custGeom>
              <a:avLst/>
              <a:gdLst/>
              <a:ahLst/>
              <a:cxnLst/>
              <a:rect l="l" t="t" r="r" b="b"/>
              <a:pathLst>
                <a:path w="2494" h="678" extrusionOk="0">
                  <a:moveTo>
                    <a:pt x="1252" y="572"/>
                  </a:moveTo>
                  <a:cubicBezTo>
                    <a:pt x="1251" y="572"/>
                    <a:pt x="1250" y="573"/>
                    <a:pt x="1249" y="573"/>
                  </a:cubicBezTo>
                  <a:cubicBezTo>
                    <a:pt x="1245" y="571"/>
                    <a:pt x="1242" y="570"/>
                    <a:pt x="1239" y="569"/>
                  </a:cubicBezTo>
                  <a:cubicBezTo>
                    <a:pt x="655" y="0"/>
                    <a:pt x="72" y="343"/>
                    <a:pt x="72" y="343"/>
                  </a:cubicBezTo>
                  <a:cubicBezTo>
                    <a:pt x="697" y="217"/>
                    <a:pt x="1144" y="504"/>
                    <a:pt x="1232" y="567"/>
                  </a:cubicBezTo>
                  <a:cubicBezTo>
                    <a:pt x="629" y="342"/>
                    <a:pt x="15" y="557"/>
                    <a:pt x="0" y="556"/>
                  </a:cubicBezTo>
                  <a:cubicBezTo>
                    <a:pt x="785" y="457"/>
                    <a:pt x="1238" y="676"/>
                    <a:pt x="1244" y="678"/>
                  </a:cubicBezTo>
                  <a:lnTo>
                    <a:pt x="1244" y="678"/>
                  </a:lnTo>
                  <a:lnTo>
                    <a:pt x="1244" y="678"/>
                  </a:lnTo>
                  <a:cubicBezTo>
                    <a:pt x="1244" y="678"/>
                    <a:pt x="1244" y="678"/>
                    <a:pt x="1244" y="678"/>
                  </a:cubicBezTo>
                  <a:lnTo>
                    <a:pt x="1244" y="678"/>
                  </a:lnTo>
                  <a:cubicBezTo>
                    <a:pt x="1249" y="676"/>
                    <a:pt x="1721" y="501"/>
                    <a:pt x="2494" y="674"/>
                  </a:cubicBezTo>
                  <a:cubicBezTo>
                    <a:pt x="2478" y="673"/>
                    <a:pt x="1888" y="402"/>
                    <a:pt x="1266" y="568"/>
                  </a:cubicBezTo>
                  <a:cubicBezTo>
                    <a:pt x="1360" y="514"/>
                    <a:pt x="1833" y="271"/>
                    <a:pt x="2442" y="455"/>
                  </a:cubicBezTo>
                  <a:cubicBezTo>
                    <a:pt x="2442" y="455"/>
                    <a:pt x="1921" y="95"/>
                    <a:pt x="1315" y="526"/>
                  </a:cubicBezTo>
                  <a:lnTo>
                    <a:pt x="1252" y="572"/>
                  </a:lnTo>
                  <a:lnTo>
                    <a:pt x="1252" y="572"/>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74" name="Google Shape;3674;gee6873aab4_0_9970"/>
            <p:cNvSpPr/>
            <p:nvPr/>
          </p:nvSpPr>
          <p:spPr>
            <a:xfrm>
              <a:off x="4113" y="2201"/>
              <a:ext cx="90" cy="140"/>
            </a:xfrm>
            <a:custGeom>
              <a:avLst/>
              <a:gdLst/>
              <a:ahLst/>
              <a:cxnLst/>
              <a:rect l="l" t="t" r="r" b="b"/>
              <a:pathLst>
                <a:path w="195" h="302" extrusionOk="0">
                  <a:moveTo>
                    <a:pt x="120" y="187"/>
                  </a:moveTo>
                  <a:lnTo>
                    <a:pt x="110" y="124"/>
                  </a:lnTo>
                  <a:cubicBezTo>
                    <a:pt x="107" y="106"/>
                    <a:pt x="103" y="76"/>
                    <a:pt x="100" y="56"/>
                  </a:cubicBezTo>
                  <a:lnTo>
                    <a:pt x="99" y="56"/>
                  </a:lnTo>
                  <a:cubicBezTo>
                    <a:pt x="95" y="76"/>
                    <a:pt x="91" y="107"/>
                    <a:pt x="88" y="125"/>
                  </a:cubicBezTo>
                  <a:lnTo>
                    <a:pt x="77" y="187"/>
                  </a:lnTo>
                  <a:lnTo>
                    <a:pt x="120" y="187"/>
                  </a:lnTo>
                  <a:close/>
                  <a:moveTo>
                    <a:pt x="71" y="233"/>
                  </a:moveTo>
                  <a:lnTo>
                    <a:pt x="57" y="302"/>
                  </a:lnTo>
                  <a:lnTo>
                    <a:pt x="0" y="302"/>
                  </a:lnTo>
                  <a:lnTo>
                    <a:pt x="66" y="0"/>
                  </a:lnTo>
                  <a:lnTo>
                    <a:pt x="136" y="0"/>
                  </a:lnTo>
                  <a:lnTo>
                    <a:pt x="195" y="302"/>
                  </a:lnTo>
                  <a:lnTo>
                    <a:pt x="138" y="302"/>
                  </a:lnTo>
                  <a:lnTo>
                    <a:pt x="125" y="233"/>
                  </a:lnTo>
                  <a:lnTo>
                    <a:pt x="71" y="233"/>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75" name="Google Shape;3675;gee6873aab4_0_9970"/>
            <p:cNvSpPr/>
            <p:nvPr/>
          </p:nvSpPr>
          <p:spPr>
            <a:xfrm>
              <a:off x="4219" y="2238"/>
              <a:ext cx="77" cy="103"/>
            </a:xfrm>
            <a:custGeom>
              <a:avLst/>
              <a:gdLst/>
              <a:ahLst/>
              <a:cxnLst/>
              <a:rect l="l" t="t" r="r" b="b"/>
              <a:pathLst>
                <a:path w="166" h="222" extrusionOk="0">
                  <a:moveTo>
                    <a:pt x="2" y="69"/>
                  </a:moveTo>
                  <a:cubicBezTo>
                    <a:pt x="2" y="45"/>
                    <a:pt x="0" y="24"/>
                    <a:pt x="0" y="3"/>
                  </a:cubicBezTo>
                  <a:lnTo>
                    <a:pt x="51" y="3"/>
                  </a:lnTo>
                  <a:lnTo>
                    <a:pt x="53" y="28"/>
                  </a:lnTo>
                  <a:lnTo>
                    <a:pt x="54" y="28"/>
                  </a:lnTo>
                  <a:cubicBezTo>
                    <a:pt x="66" y="11"/>
                    <a:pt x="85" y="0"/>
                    <a:pt x="108" y="0"/>
                  </a:cubicBezTo>
                  <a:cubicBezTo>
                    <a:pt x="150" y="0"/>
                    <a:pt x="166" y="33"/>
                    <a:pt x="166" y="81"/>
                  </a:cubicBezTo>
                  <a:lnTo>
                    <a:pt x="166" y="222"/>
                  </a:lnTo>
                  <a:lnTo>
                    <a:pt x="107" y="222"/>
                  </a:lnTo>
                  <a:lnTo>
                    <a:pt x="107" y="85"/>
                  </a:lnTo>
                  <a:cubicBezTo>
                    <a:pt x="107" y="66"/>
                    <a:pt x="103" y="49"/>
                    <a:pt x="86" y="49"/>
                  </a:cubicBezTo>
                  <a:cubicBezTo>
                    <a:pt x="76" y="49"/>
                    <a:pt x="68" y="56"/>
                    <a:pt x="64" y="68"/>
                  </a:cubicBezTo>
                  <a:cubicBezTo>
                    <a:pt x="62" y="73"/>
                    <a:pt x="61" y="80"/>
                    <a:pt x="61" y="89"/>
                  </a:cubicBezTo>
                  <a:lnTo>
                    <a:pt x="61" y="222"/>
                  </a:lnTo>
                  <a:lnTo>
                    <a:pt x="2" y="222"/>
                  </a:lnTo>
                  <a:lnTo>
                    <a:pt x="2" y="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76" name="Google Shape;3676;gee6873aab4_0_9970"/>
            <p:cNvSpPr/>
            <p:nvPr/>
          </p:nvSpPr>
          <p:spPr>
            <a:xfrm>
              <a:off x="4347"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5" y="232"/>
                    <a:pt x="107" y="232"/>
                  </a:cubicBezTo>
                  <a:cubicBezTo>
                    <a:pt x="113" y="232"/>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59"/>
                  </a:lnTo>
                  <a:lnTo>
                    <a:pt x="26" y="59"/>
                  </a:lnTo>
                  <a:lnTo>
                    <a:pt x="26" y="14"/>
                  </a:lnTo>
                  <a:lnTo>
                    <a:pt x="85" y="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77" name="Google Shape;3677;gee6873aab4_0_9970"/>
            <p:cNvSpPr/>
            <p:nvPr/>
          </p:nvSpPr>
          <p:spPr>
            <a:xfrm>
              <a:off x="4418" y="2200"/>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78" name="Google Shape;3678;gee6873aab4_0_9970"/>
            <p:cNvSpPr/>
            <p:nvPr/>
          </p:nvSpPr>
          <p:spPr>
            <a:xfrm>
              <a:off x="4504" y="2238"/>
              <a:ext cx="75"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79" name="Google Shape;3679;gee6873aab4_0_9970"/>
            <p:cNvSpPr/>
            <p:nvPr/>
          </p:nvSpPr>
          <p:spPr>
            <a:xfrm>
              <a:off x="4597" y="2198"/>
              <a:ext cx="28" cy="143"/>
            </a:xfrm>
            <a:custGeom>
              <a:avLst/>
              <a:gdLst/>
              <a:ahLst/>
              <a:cxnLst/>
              <a:rect l="l" t="t" r="r" b="b"/>
              <a:pathLst>
                <a:path w="61" h="309" extrusionOk="0">
                  <a:moveTo>
                    <a:pt x="2" y="309"/>
                  </a:moveTo>
                  <a:lnTo>
                    <a:pt x="2" y="90"/>
                  </a:lnTo>
                  <a:lnTo>
                    <a:pt x="60" y="90"/>
                  </a:lnTo>
                  <a:lnTo>
                    <a:pt x="60" y="309"/>
                  </a:lnTo>
                  <a:lnTo>
                    <a:pt x="2" y="309"/>
                  </a:lnTo>
                  <a:close/>
                  <a:moveTo>
                    <a:pt x="60" y="32"/>
                  </a:moveTo>
                  <a:cubicBezTo>
                    <a:pt x="61" y="51"/>
                    <a:pt x="47" y="64"/>
                    <a:pt x="30" y="64"/>
                  </a:cubicBezTo>
                  <a:cubicBezTo>
                    <a:pt x="13" y="64"/>
                    <a:pt x="0" y="51"/>
                    <a:pt x="0" y="32"/>
                  </a:cubicBezTo>
                  <a:cubicBezTo>
                    <a:pt x="0" y="12"/>
                    <a:pt x="14" y="0"/>
                    <a:pt x="30" y="0"/>
                  </a:cubicBezTo>
                  <a:cubicBezTo>
                    <a:pt x="47" y="0"/>
                    <a:pt x="60" y="12"/>
                    <a:pt x="60" y="3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80" name="Google Shape;3680;gee6873aab4_0_9970"/>
            <p:cNvSpPr/>
            <p:nvPr/>
          </p:nvSpPr>
          <p:spPr>
            <a:xfrm>
              <a:off x="4646" y="2238"/>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81" name="Google Shape;3681;gee6873aab4_0_9970"/>
            <p:cNvSpPr/>
            <p:nvPr/>
          </p:nvSpPr>
          <p:spPr>
            <a:xfrm>
              <a:off x="4710" y="2197"/>
              <a:ext cx="79" cy="145"/>
            </a:xfrm>
            <a:custGeom>
              <a:avLst/>
              <a:gdLst/>
              <a:ahLst/>
              <a:cxnLst/>
              <a:rect l="l" t="t" r="r" b="b"/>
              <a:pathLst>
                <a:path w="170" h="313" extrusionOk="0">
                  <a:moveTo>
                    <a:pt x="61" y="232"/>
                  </a:moveTo>
                  <a:cubicBezTo>
                    <a:pt x="61" y="237"/>
                    <a:pt x="62" y="242"/>
                    <a:pt x="63" y="245"/>
                  </a:cubicBezTo>
                  <a:cubicBezTo>
                    <a:pt x="68" y="261"/>
                    <a:pt x="76" y="266"/>
                    <a:pt x="83"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2" y="97"/>
                    <a:pt x="86" y="88"/>
                    <a:pt x="108" y="88"/>
                  </a:cubicBezTo>
                  <a:cubicBezTo>
                    <a:pt x="150" y="88"/>
                    <a:pt x="170" y="135"/>
                    <a:pt x="170" y="194"/>
                  </a:cubicBezTo>
                  <a:cubicBezTo>
                    <a:pt x="170" y="271"/>
                    <a:pt x="139" y="313"/>
                    <a:pt x="98" y="313"/>
                  </a:cubicBezTo>
                  <a:cubicBezTo>
                    <a:pt x="80" y="313"/>
                    <a:pt x="67" y="306"/>
                    <a:pt x="55" y="284"/>
                  </a:cubicBezTo>
                  <a:lnTo>
                    <a:pt x="54" y="284"/>
                  </a:lnTo>
                  <a:lnTo>
                    <a:pt x="50" y="310"/>
                  </a:lnTo>
                  <a:lnTo>
                    <a:pt x="0" y="31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82" name="Google Shape;3682;gee6873aab4_0_9970"/>
            <p:cNvSpPr/>
            <p:nvPr/>
          </p:nvSpPr>
          <p:spPr>
            <a:xfrm>
              <a:off x="4808"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6" y="310"/>
                  </a:lnTo>
                  <a:lnTo>
                    <a:pt x="106" y="177"/>
                  </a:lnTo>
                  <a:cubicBezTo>
                    <a:pt x="106" y="156"/>
                    <a:pt x="101" y="137"/>
                    <a:pt x="84" y="137"/>
                  </a:cubicBezTo>
                  <a:cubicBezTo>
                    <a:pt x="74" y="137"/>
                    <a:pt x="66" y="143"/>
                    <a:pt x="61" y="157"/>
                  </a:cubicBezTo>
                  <a:cubicBezTo>
                    <a:pt x="60" y="161"/>
                    <a:pt x="59" y="169"/>
                    <a:pt x="59" y="174"/>
                  </a:cubicBezTo>
                  <a:lnTo>
                    <a:pt x="59" y="310"/>
                  </a:lnTo>
                  <a:lnTo>
                    <a:pt x="0" y="310"/>
                  </a:lnTo>
                  <a:lnTo>
                    <a:pt x="0" y="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83" name="Google Shape;3683;gee6873aab4_0_9970"/>
            <p:cNvSpPr/>
            <p:nvPr/>
          </p:nvSpPr>
          <p:spPr>
            <a:xfrm>
              <a:off x="4906" y="2198"/>
              <a:ext cx="42" cy="143"/>
            </a:xfrm>
            <a:custGeom>
              <a:avLst/>
              <a:gdLst/>
              <a:ahLst/>
              <a:cxnLst/>
              <a:rect l="l" t="t" r="r" b="b"/>
              <a:pathLst>
                <a:path w="92" h="308" extrusionOk="0">
                  <a:moveTo>
                    <a:pt x="92" y="0"/>
                  </a:moveTo>
                  <a:lnTo>
                    <a:pt x="46" y="62"/>
                  </a:lnTo>
                  <a:lnTo>
                    <a:pt x="9" y="62"/>
                  </a:lnTo>
                  <a:lnTo>
                    <a:pt x="40" y="0"/>
                  </a:lnTo>
                  <a:lnTo>
                    <a:pt x="92" y="0"/>
                  </a:lnTo>
                  <a:close/>
                  <a:moveTo>
                    <a:pt x="0" y="308"/>
                  </a:moveTo>
                  <a:lnTo>
                    <a:pt x="0" y="89"/>
                  </a:lnTo>
                  <a:lnTo>
                    <a:pt x="59" y="89"/>
                  </a:lnTo>
                  <a:lnTo>
                    <a:pt x="59" y="308"/>
                  </a:lnTo>
                  <a:lnTo>
                    <a:pt x="0" y="30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84" name="Google Shape;3684;gee6873aab4_0_9970"/>
            <p:cNvSpPr/>
            <p:nvPr/>
          </p:nvSpPr>
          <p:spPr>
            <a:xfrm>
              <a:off x="4950" y="2238"/>
              <a:ext cx="59" cy="104"/>
            </a:xfrm>
            <a:custGeom>
              <a:avLst/>
              <a:gdLst/>
              <a:ahLst/>
              <a:cxnLst/>
              <a:rect l="l" t="t" r="r" b="b"/>
              <a:pathLst>
                <a:path w="128" h="225" extrusionOk="0">
                  <a:moveTo>
                    <a:pt x="11" y="169"/>
                  </a:moveTo>
                  <a:cubicBezTo>
                    <a:pt x="19" y="174"/>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5" y="225"/>
                    <a:pt x="50" y="225"/>
                  </a:cubicBezTo>
                  <a:cubicBezTo>
                    <a:pt x="32" y="225"/>
                    <a:pt x="10" y="220"/>
                    <a:pt x="0" y="212"/>
                  </a:cubicBezTo>
                  <a:lnTo>
                    <a:pt x="11" y="1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85" name="Google Shape;3685;gee6873aab4_0_9970"/>
            <p:cNvSpPr/>
            <p:nvPr/>
          </p:nvSpPr>
          <p:spPr>
            <a:xfrm>
              <a:off x="5061" y="2239"/>
              <a:ext cx="77" cy="103"/>
            </a:xfrm>
            <a:custGeom>
              <a:avLst/>
              <a:gdLst/>
              <a:ahLst/>
              <a:cxnLst/>
              <a:rect l="l" t="t" r="r" b="b"/>
              <a:pathLst>
                <a:path w="165" h="222" extrusionOk="0">
                  <a:moveTo>
                    <a:pt x="163" y="152"/>
                  </a:moveTo>
                  <a:cubicBezTo>
                    <a:pt x="163" y="176"/>
                    <a:pt x="164" y="198"/>
                    <a:pt x="165" y="219"/>
                  </a:cubicBezTo>
                  <a:lnTo>
                    <a:pt x="114" y="219"/>
                  </a:lnTo>
                  <a:lnTo>
                    <a:pt x="111" y="196"/>
                  </a:lnTo>
                  <a:lnTo>
                    <a:pt x="110" y="196"/>
                  </a:lnTo>
                  <a:cubicBezTo>
                    <a:pt x="99" y="210"/>
                    <a:pt x="81" y="222"/>
                    <a:pt x="59" y="222"/>
                  </a:cubicBezTo>
                  <a:cubicBezTo>
                    <a:pt x="17" y="222"/>
                    <a:pt x="0" y="192"/>
                    <a:pt x="0" y="133"/>
                  </a:cubicBezTo>
                  <a:lnTo>
                    <a:pt x="0" y="0"/>
                  </a:lnTo>
                  <a:lnTo>
                    <a:pt x="59" y="0"/>
                  </a:lnTo>
                  <a:lnTo>
                    <a:pt x="59" y="126"/>
                  </a:lnTo>
                  <a:cubicBezTo>
                    <a:pt x="59" y="155"/>
                    <a:pt x="65" y="173"/>
                    <a:pt x="81" y="173"/>
                  </a:cubicBezTo>
                  <a:cubicBezTo>
                    <a:pt x="91" y="173"/>
                    <a:pt x="98" y="166"/>
                    <a:pt x="100" y="159"/>
                  </a:cubicBezTo>
                  <a:cubicBezTo>
                    <a:pt x="103" y="154"/>
                    <a:pt x="104" y="147"/>
                    <a:pt x="104" y="140"/>
                  </a:cubicBezTo>
                  <a:lnTo>
                    <a:pt x="104" y="0"/>
                  </a:lnTo>
                  <a:lnTo>
                    <a:pt x="163" y="0"/>
                  </a:lnTo>
                  <a:lnTo>
                    <a:pt x="163" y="152"/>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86" name="Google Shape;3686;gee6873aab4_0_9970"/>
            <p:cNvSpPr/>
            <p:nvPr/>
          </p:nvSpPr>
          <p:spPr>
            <a:xfrm>
              <a:off x="5159" y="2238"/>
              <a:ext cx="123" cy="103"/>
            </a:xfrm>
            <a:custGeom>
              <a:avLst/>
              <a:gdLst/>
              <a:ahLst/>
              <a:cxnLst/>
              <a:rect l="l" t="t" r="r" b="b"/>
              <a:pathLst>
                <a:path w="266" h="222" extrusionOk="0">
                  <a:moveTo>
                    <a:pt x="2" y="69"/>
                  </a:moveTo>
                  <a:cubicBezTo>
                    <a:pt x="2" y="45"/>
                    <a:pt x="0" y="24"/>
                    <a:pt x="0" y="3"/>
                  </a:cubicBezTo>
                  <a:lnTo>
                    <a:pt x="51" y="3"/>
                  </a:lnTo>
                  <a:lnTo>
                    <a:pt x="54" y="29"/>
                  </a:lnTo>
                  <a:lnTo>
                    <a:pt x="55" y="29"/>
                  </a:lnTo>
                  <a:cubicBezTo>
                    <a:pt x="66" y="12"/>
                    <a:pt x="84" y="0"/>
                    <a:pt x="107" y="0"/>
                  </a:cubicBezTo>
                  <a:cubicBezTo>
                    <a:pt x="132" y="0"/>
                    <a:pt x="148" y="11"/>
                    <a:pt x="155" y="29"/>
                  </a:cubicBezTo>
                  <a:lnTo>
                    <a:pt x="156" y="29"/>
                  </a:lnTo>
                  <a:cubicBezTo>
                    <a:pt x="162" y="21"/>
                    <a:pt x="170" y="13"/>
                    <a:pt x="178" y="7"/>
                  </a:cubicBezTo>
                  <a:cubicBezTo>
                    <a:pt x="187" y="2"/>
                    <a:pt x="198" y="0"/>
                    <a:pt x="209" y="0"/>
                  </a:cubicBezTo>
                  <a:cubicBezTo>
                    <a:pt x="248" y="0"/>
                    <a:pt x="266" y="30"/>
                    <a:pt x="266" y="83"/>
                  </a:cubicBezTo>
                  <a:lnTo>
                    <a:pt x="266" y="222"/>
                  </a:lnTo>
                  <a:lnTo>
                    <a:pt x="207" y="222"/>
                  </a:lnTo>
                  <a:lnTo>
                    <a:pt x="207" y="93"/>
                  </a:lnTo>
                  <a:cubicBezTo>
                    <a:pt x="207" y="68"/>
                    <a:pt x="205" y="48"/>
                    <a:pt x="187" y="48"/>
                  </a:cubicBezTo>
                  <a:cubicBezTo>
                    <a:pt x="176" y="48"/>
                    <a:pt x="169" y="55"/>
                    <a:pt x="165" y="68"/>
                  </a:cubicBezTo>
                  <a:cubicBezTo>
                    <a:pt x="164" y="71"/>
                    <a:pt x="163" y="77"/>
                    <a:pt x="163" y="83"/>
                  </a:cubicBezTo>
                  <a:lnTo>
                    <a:pt x="163" y="222"/>
                  </a:lnTo>
                  <a:lnTo>
                    <a:pt x="105" y="222"/>
                  </a:lnTo>
                  <a:lnTo>
                    <a:pt x="105" y="85"/>
                  </a:lnTo>
                  <a:cubicBezTo>
                    <a:pt x="105" y="69"/>
                    <a:pt x="103" y="48"/>
                    <a:pt x="84" y="48"/>
                  </a:cubicBezTo>
                  <a:cubicBezTo>
                    <a:pt x="75" y="48"/>
                    <a:pt x="66" y="55"/>
                    <a:pt x="62" y="68"/>
                  </a:cubicBezTo>
                  <a:cubicBezTo>
                    <a:pt x="61" y="72"/>
                    <a:pt x="60" y="78"/>
                    <a:pt x="60" y="84"/>
                  </a:cubicBezTo>
                  <a:lnTo>
                    <a:pt x="60" y="222"/>
                  </a:lnTo>
                  <a:lnTo>
                    <a:pt x="2" y="222"/>
                  </a:lnTo>
                  <a:lnTo>
                    <a:pt x="2" y="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87" name="Google Shape;3687;gee6873aab4_0_9970"/>
            <p:cNvSpPr/>
            <p:nvPr/>
          </p:nvSpPr>
          <p:spPr>
            <a:xfrm>
              <a:off x="5343" y="2201"/>
              <a:ext cx="61" cy="140"/>
            </a:xfrm>
            <a:custGeom>
              <a:avLst/>
              <a:gdLst/>
              <a:ahLst/>
              <a:cxnLst/>
              <a:rect l="l" t="t" r="r" b="b"/>
              <a:pathLst>
                <a:path w="61" h="140" extrusionOk="0">
                  <a:moveTo>
                    <a:pt x="0" y="0"/>
                  </a:moveTo>
                  <a:lnTo>
                    <a:pt x="61" y="0"/>
                  </a:lnTo>
                  <a:lnTo>
                    <a:pt x="61" y="24"/>
                  </a:lnTo>
                  <a:lnTo>
                    <a:pt x="27" y="24"/>
                  </a:lnTo>
                  <a:lnTo>
                    <a:pt x="27" y="60"/>
                  </a:lnTo>
                  <a:lnTo>
                    <a:pt x="59" y="60"/>
                  </a:lnTo>
                  <a:lnTo>
                    <a:pt x="59" y="82"/>
                  </a:lnTo>
                  <a:lnTo>
                    <a:pt x="27" y="82"/>
                  </a:lnTo>
                  <a:lnTo>
                    <a:pt x="27" y="140"/>
                  </a:lnTo>
                  <a:lnTo>
                    <a:pt x="0" y="140"/>
                  </a:lnTo>
                  <a:lnTo>
                    <a:pt x="0"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88" name="Google Shape;3688;gee6873aab4_0_9970"/>
            <p:cNvSpPr/>
            <p:nvPr/>
          </p:nvSpPr>
          <p:spPr>
            <a:xfrm>
              <a:off x="5425"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5" y="310"/>
                  </a:lnTo>
                  <a:lnTo>
                    <a:pt x="105" y="177"/>
                  </a:lnTo>
                  <a:cubicBezTo>
                    <a:pt x="105" y="156"/>
                    <a:pt x="101" y="137"/>
                    <a:pt x="84" y="137"/>
                  </a:cubicBezTo>
                  <a:cubicBezTo>
                    <a:pt x="74" y="137"/>
                    <a:pt x="66" y="143"/>
                    <a:pt x="61" y="157"/>
                  </a:cubicBezTo>
                  <a:cubicBezTo>
                    <a:pt x="60" y="161"/>
                    <a:pt x="59" y="169"/>
                    <a:pt x="59" y="174"/>
                  </a:cubicBezTo>
                  <a:lnTo>
                    <a:pt x="59" y="310"/>
                  </a:lnTo>
                  <a:lnTo>
                    <a:pt x="0" y="310"/>
                  </a:lnTo>
                  <a:lnTo>
                    <a:pt x="0"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89" name="Google Shape;3689;gee6873aab4_0_9970"/>
            <p:cNvSpPr/>
            <p:nvPr/>
          </p:nvSpPr>
          <p:spPr>
            <a:xfrm>
              <a:off x="5520" y="2238"/>
              <a:ext cx="78" cy="104"/>
            </a:xfrm>
            <a:custGeom>
              <a:avLst/>
              <a:gdLst/>
              <a:ahLst/>
              <a:cxnLst/>
              <a:rect l="l" t="t" r="r" b="b"/>
              <a:pathLst>
                <a:path w="168" h="225" extrusionOk="0">
                  <a:moveTo>
                    <a:pt x="58" y="112"/>
                  </a:moveTo>
                  <a:cubicBezTo>
                    <a:pt x="58" y="149"/>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5"/>
                    <a:pt x="84" y="225"/>
                  </a:cubicBezTo>
                  <a:cubicBezTo>
                    <a:pt x="31" y="225"/>
                    <a:pt x="0" y="184"/>
                    <a:pt x="0" y="113"/>
                  </a:cubicBezTo>
                  <a:cubicBezTo>
                    <a:pt x="0" y="34"/>
                    <a:pt x="41" y="0"/>
                    <a:pt x="85" y="0"/>
                  </a:cubicBezTo>
                  <a:cubicBezTo>
                    <a:pt x="136" y="0"/>
                    <a:pt x="168" y="43"/>
                    <a:pt x="168" y="11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90" name="Google Shape;3690;gee6873aab4_0_9970"/>
            <p:cNvSpPr/>
            <p:nvPr/>
          </p:nvSpPr>
          <p:spPr>
            <a:xfrm>
              <a:off x="5615" y="2238"/>
              <a:ext cx="52" cy="103"/>
            </a:xfrm>
            <a:custGeom>
              <a:avLst/>
              <a:gdLst/>
              <a:ahLst/>
              <a:cxnLst/>
              <a:rect l="l" t="t" r="r" b="b"/>
              <a:pathLst>
                <a:path w="111" h="222" extrusionOk="0">
                  <a:moveTo>
                    <a:pt x="1" y="69"/>
                  </a:moveTo>
                  <a:cubicBezTo>
                    <a:pt x="1" y="47"/>
                    <a:pt x="0" y="23"/>
                    <a:pt x="0" y="3"/>
                  </a:cubicBezTo>
                  <a:lnTo>
                    <a:pt x="51" y="3"/>
                  </a:lnTo>
                  <a:lnTo>
                    <a:pt x="54" y="35"/>
                  </a:lnTo>
                  <a:lnTo>
                    <a:pt x="55" y="35"/>
                  </a:lnTo>
                  <a:cubicBezTo>
                    <a:pt x="65" y="12"/>
                    <a:pt x="83" y="0"/>
                    <a:pt x="99" y="0"/>
                  </a:cubicBezTo>
                  <a:cubicBezTo>
                    <a:pt x="105" y="0"/>
                    <a:pt x="108" y="0"/>
                    <a:pt x="111" y="0"/>
                  </a:cubicBezTo>
                  <a:lnTo>
                    <a:pt x="111" y="59"/>
                  </a:lnTo>
                  <a:cubicBezTo>
                    <a:pt x="108" y="58"/>
                    <a:pt x="104" y="58"/>
                    <a:pt x="99" y="58"/>
                  </a:cubicBezTo>
                  <a:cubicBezTo>
                    <a:pt x="86" y="58"/>
                    <a:pt x="70" y="66"/>
                    <a:pt x="63" y="89"/>
                  </a:cubicBezTo>
                  <a:cubicBezTo>
                    <a:pt x="62" y="94"/>
                    <a:pt x="61" y="102"/>
                    <a:pt x="61" y="111"/>
                  </a:cubicBezTo>
                  <a:lnTo>
                    <a:pt x="61" y="222"/>
                  </a:lnTo>
                  <a:lnTo>
                    <a:pt x="1" y="222"/>
                  </a:lnTo>
                  <a:lnTo>
                    <a:pt x="1" y="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91" name="Google Shape;3691;gee6873aab4_0_9970"/>
            <p:cNvSpPr/>
            <p:nvPr/>
          </p:nvSpPr>
          <p:spPr>
            <a:xfrm>
              <a:off x="5679" y="2197"/>
              <a:ext cx="79" cy="145"/>
            </a:xfrm>
            <a:custGeom>
              <a:avLst/>
              <a:gdLst/>
              <a:ahLst/>
              <a:cxnLst/>
              <a:rect l="l" t="t" r="r" b="b"/>
              <a:pathLst>
                <a:path w="170" h="313" extrusionOk="0">
                  <a:moveTo>
                    <a:pt x="61" y="232"/>
                  </a:moveTo>
                  <a:cubicBezTo>
                    <a:pt x="61" y="237"/>
                    <a:pt x="62" y="242"/>
                    <a:pt x="63" y="245"/>
                  </a:cubicBezTo>
                  <a:cubicBezTo>
                    <a:pt x="68" y="261"/>
                    <a:pt x="76" y="266"/>
                    <a:pt x="84"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3" y="97"/>
                    <a:pt x="87" y="88"/>
                    <a:pt x="108" y="88"/>
                  </a:cubicBezTo>
                  <a:cubicBezTo>
                    <a:pt x="150" y="88"/>
                    <a:pt x="170" y="135"/>
                    <a:pt x="170" y="194"/>
                  </a:cubicBezTo>
                  <a:cubicBezTo>
                    <a:pt x="170" y="271"/>
                    <a:pt x="139" y="313"/>
                    <a:pt x="98" y="313"/>
                  </a:cubicBezTo>
                  <a:cubicBezTo>
                    <a:pt x="80" y="313"/>
                    <a:pt x="67" y="306"/>
                    <a:pt x="55" y="284"/>
                  </a:cubicBezTo>
                  <a:lnTo>
                    <a:pt x="54" y="284"/>
                  </a:lnTo>
                  <a:lnTo>
                    <a:pt x="51" y="310"/>
                  </a:lnTo>
                  <a:lnTo>
                    <a:pt x="0" y="31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92" name="Google Shape;3692;gee6873aab4_0_9970"/>
            <p:cNvSpPr/>
            <p:nvPr/>
          </p:nvSpPr>
          <p:spPr>
            <a:xfrm>
              <a:off x="5771" y="2238"/>
              <a:ext cx="76" cy="104"/>
            </a:xfrm>
            <a:custGeom>
              <a:avLst/>
              <a:gdLst/>
              <a:ahLst/>
              <a:cxnLst/>
              <a:rect l="l" t="t" r="r" b="b"/>
              <a:pathLst>
                <a:path w="164" h="225" extrusionOk="0">
                  <a:moveTo>
                    <a:pt x="103" y="115"/>
                  </a:moveTo>
                  <a:cubicBezTo>
                    <a:pt x="83" y="116"/>
                    <a:pt x="56" y="122"/>
                    <a:pt x="56" y="153"/>
                  </a:cubicBezTo>
                  <a:cubicBezTo>
                    <a:pt x="56" y="174"/>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2"/>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93" name="Google Shape;3693;gee6873aab4_0_9970"/>
            <p:cNvSpPr/>
            <p:nvPr/>
          </p:nvSpPr>
          <p:spPr>
            <a:xfrm>
              <a:off x="5867" y="2198"/>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1"/>
                    <a:pt x="47" y="64"/>
                    <a:pt x="29" y="64"/>
                  </a:cubicBezTo>
                  <a:cubicBezTo>
                    <a:pt x="13" y="64"/>
                    <a:pt x="0" y="51"/>
                    <a:pt x="0" y="32"/>
                  </a:cubicBezTo>
                  <a:cubicBezTo>
                    <a:pt x="0" y="12"/>
                    <a:pt x="14" y="0"/>
                    <a:pt x="30" y="0"/>
                  </a:cubicBezTo>
                  <a:cubicBezTo>
                    <a:pt x="47" y="0"/>
                    <a:pt x="60" y="12"/>
                    <a:pt x="60" y="32"/>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94" name="Google Shape;3694;gee6873aab4_0_9970"/>
            <p:cNvSpPr/>
            <p:nvPr/>
          </p:nvSpPr>
          <p:spPr>
            <a:xfrm>
              <a:off x="5916" y="2238"/>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100" y="0"/>
                  </a:cubicBezTo>
                  <a:cubicBezTo>
                    <a:pt x="105" y="0"/>
                    <a:pt x="108" y="0"/>
                    <a:pt x="112" y="0"/>
                  </a:cubicBezTo>
                  <a:lnTo>
                    <a:pt x="112" y="59"/>
                  </a:lnTo>
                  <a:cubicBezTo>
                    <a:pt x="108" y="58"/>
                    <a:pt x="104" y="58"/>
                    <a:pt x="100" y="58"/>
                  </a:cubicBezTo>
                  <a:cubicBezTo>
                    <a:pt x="87" y="58"/>
                    <a:pt x="70" y="66"/>
                    <a:pt x="64" y="89"/>
                  </a:cubicBezTo>
                  <a:cubicBezTo>
                    <a:pt x="62" y="94"/>
                    <a:pt x="61" y="102"/>
                    <a:pt x="61" y="111"/>
                  </a:cubicBezTo>
                  <a:lnTo>
                    <a:pt x="61" y="222"/>
                  </a:lnTo>
                  <a:lnTo>
                    <a:pt x="2" y="222"/>
                  </a:lnTo>
                  <a:lnTo>
                    <a:pt x="2" y="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95" name="Google Shape;3695;gee6873aab4_0_9970"/>
            <p:cNvSpPr/>
            <p:nvPr/>
          </p:nvSpPr>
          <p:spPr>
            <a:xfrm>
              <a:off x="5979"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6" y="232"/>
                    <a:pt x="108" y="232"/>
                  </a:cubicBezTo>
                  <a:cubicBezTo>
                    <a:pt x="114" y="232"/>
                    <a:pt x="118" y="232"/>
                    <a:pt x="123" y="231"/>
                  </a:cubicBezTo>
                  <a:lnTo>
                    <a:pt x="123" y="277"/>
                  </a:lnTo>
                  <a:cubicBezTo>
                    <a:pt x="115" y="279"/>
                    <a:pt x="103" y="281"/>
                    <a:pt x="88" y="281"/>
                  </a:cubicBezTo>
                  <a:cubicBezTo>
                    <a:pt x="70" y="281"/>
                    <a:pt x="56" y="277"/>
                    <a:pt x="45" y="267"/>
                  </a:cubicBezTo>
                  <a:cubicBezTo>
                    <a:pt x="33" y="255"/>
                    <a:pt x="26" y="239"/>
                    <a:pt x="26" y="204"/>
                  </a:cubicBezTo>
                  <a:lnTo>
                    <a:pt x="26" y="101"/>
                  </a:lnTo>
                  <a:lnTo>
                    <a:pt x="0" y="101"/>
                  </a:lnTo>
                  <a:lnTo>
                    <a:pt x="0" y="59"/>
                  </a:lnTo>
                  <a:lnTo>
                    <a:pt x="26" y="59"/>
                  </a:lnTo>
                  <a:lnTo>
                    <a:pt x="26" y="14"/>
                  </a:lnTo>
                  <a:lnTo>
                    <a:pt x="85" y="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96" name="Google Shape;3696;gee6873aab4_0_9970"/>
            <p:cNvSpPr/>
            <p:nvPr/>
          </p:nvSpPr>
          <p:spPr>
            <a:xfrm>
              <a:off x="4080" y="2428"/>
              <a:ext cx="85" cy="142"/>
            </a:xfrm>
            <a:custGeom>
              <a:avLst/>
              <a:gdLst/>
              <a:ahLst/>
              <a:cxnLst/>
              <a:rect l="l" t="t" r="r" b="b"/>
              <a:pathLst>
                <a:path w="184" h="307" extrusionOk="0">
                  <a:moveTo>
                    <a:pt x="184" y="297"/>
                  </a:moveTo>
                  <a:cubicBezTo>
                    <a:pt x="171" y="302"/>
                    <a:pt x="143" y="307"/>
                    <a:pt x="121" y="307"/>
                  </a:cubicBezTo>
                  <a:cubicBezTo>
                    <a:pt x="87" y="307"/>
                    <a:pt x="61" y="297"/>
                    <a:pt x="40" y="277"/>
                  </a:cubicBezTo>
                  <a:cubicBezTo>
                    <a:pt x="14" y="252"/>
                    <a:pt x="0" y="208"/>
                    <a:pt x="1" y="156"/>
                  </a:cubicBezTo>
                  <a:cubicBezTo>
                    <a:pt x="3" y="46"/>
                    <a:pt x="66" y="0"/>
                    <a:pt x="130" y="0"/>
                  </a:cubicBezTo>
                  <a:cubicBezTo>
                    <a:pt x="153" y="0"/>
                    <a:pt x="170" y="5"/>
                    <a:pt x="179" y="9"/>
                  </a:cubicBezTo>
                  <a:lnTo>
                    <a:pt x="169" y="60"/>
                  </a:lnTo>
                  <a:cubicBezTo>
                    <a:pt x="160" y="55"/>
                    <a:pt x="149" y="53"/>
                    <a:pt x="134" y="53"/>
                  </a:cubicBezTo>
                  <a:cubicBezTo>
                    <a:pt x="94" y="53"/>
                    <a:pt x="62" y="80"/>
                    <a:pt x="62" y="159"/>
                  </a:cubicBezTo>
                  <a:cubicBezTo>
                    <a:pt x="62" y="232"/>
                    <a:pt x="91" y="258"/>
                    <a:pt x="118" y="258"/>
                  </a:cubicBezTo>
                  <a:cubicBezTo>
                    <a:pt x="124" y="258"/>
                    <a:pt x="128" y="257"/>
                    <a:pt x="130" y="256"/>
                  </a:cubicBezTo>
                  <a:lnTo>
                    <a:pt x="130" y="183"/>
                  </a:lnTo>
                  <a:lnTo>
                    <a:pt x="103" y="183"/>
                  </a:lnTo>
                  <a:lnTo>
                    <a:pt x="103" y="136"/>
                  </a:lnTo>
                  <a:lnTo>
                    <a:pt x="184" y="136"/>
                  </a:lnTo>
                  <a:lnTo>
                    <a:pt x="184" y="297"/>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97" name="Google Shape;3697;gee6873aab4_0_9970"/>
            <p:cNvSpPr/>
            <p:nvPr/>
          </p:nvSpPr>
          <p:spPr>
            <a:xfrm>
              <a:off x="4187" y="2425"/>
              <a:ext cx="76"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8" y="90"/>
                    <a:pt x="98" y="87"/>
                    <a:pt x="109" y="87"/>
                  </a:cubicBezTo>
                  <a:cubicBezTo>
                    <a:pt x="149" y="87"/>
                    <a:pt x="165" y="121"/>
                    <a:pt x="165" y="177"/>
                  </a:cubicBezTo>
                  <a:lnTo>
                    <a:pt x="165" y="310"/>
                  </a:lnTo>
                  <a:lnTo>
                    <a:pt x="106" y="310"/>
                  </a:lnTo>
                  <a:lnTo>
                    <a:pt x="106" y="177"/>
                  </a:lnTo>
                  <a:cubicBezTo>
                    <a:pt x="106" y="155"/>
                    <a:pt x="102" y="136"/>
                    <a:pt x="84" y="136"/>
                  </a:cubicBezTo>
                  <a:cubicBezTo>
                    <a:pt x="74" y="136"/>
                    <a:pt x="66" y="142"/>
                    <a:pt x="61" y="157"/>
                  </a:cubicBezTo>
                  <a:cubicBezTo>
                    <a:pt x="61" y="161"/>
                    <a:pt x="59" y="169"/>
                    <a:pt x="59" y="174"/>
                  </a:cubicBezTo>
                  <a:lnTo>
                    <a:pt x="59" y="310"/>
                  </a:lnTo>
                  <a:lnTo>
                    <a:pt x="0" y="310"/>
                  </a:lnTo>
                  <a:lnTo>
                    <a:pt x="0" y="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98" name="Google Shape;3698;gee6873aab4_0_9970"/>
            <p:cNvSpPr/>
            <p:nvPr/>
          </p:nvSpPr>
          <p:spPr>
            <a:xfrm>
              <a:off x="4281" y="2466"/>
              <a:ext cx="75" cy="104"/>
            </a:xfrm>
            <a:custGeom>
              <a:avLst/>
              <a:gdLst/>
              <a:ahLst/>
              <a:cxnLst/>
              <a:rect l="l" t="t" r="r" b="b"/>
              <a:pathLst>
                <a:path w="163" h="226" extrusionOk="0">
                  <a:moveTo>
                    <a:pt x="102" y="116"/>
                  </a:moveTo>
                  <a:cubicBezTo>
                    <a:pt x="82" y="117"/>
                    <a:pt x="55" y="123"/>
                    <a:pt x="55" y="153"/>
                  </a:cubicBezTo>
                  <a:cubicBezTo>
                    <a:pt x="55" y="175"/>
                    <a:pt x="67" y="183"/>
                    <a:pt x="76" y="183"/>
                  </a:cubicBezTo>
                  <a:cubicBezTo>
                    <a:pt x="86" y="183"/>
                    <a:pt x="97" y="177"/>
                    <a:pt x="101" y="164"/>
                  </a:cubicBezTo>
                  <a:cubicBezTo>
                    <a:pt x="102" y="161"/>
                    <a:pt x="102" y="158"/>
                    <a:pt x="102" y="154"/>
                  </a:cubicBezTo>
                  <a:lnTo>
                    <a:pt x="102" y="116"/>
                  </a:lnTo>
                  <a:close/>
                  <a:moveTo>
                    <a:pt x="110" y="223"/>
                  </a:moveTo>
                  <a:lnTo>
                    <a:pt x="107" y="201"/>
                  </a:lnTo>
                  <a:lnTo>
                    <a:pt x="106" y="201"/>
                  </a:lnTo>
                  <a:cubicBezTo>
                    <a:pt x="94" y="218"/>
                    <a:pt x="77" y="226"/>
                    <a:pt x="57" y="226"/>
                  </a:cubicBezTo>
                  <a:cubicBezTo>
                    <a:pt x="24" y="226"/>
                    <a:pt x="0" y="198"/>
                    <a:pt x="0" y="160"/>
                  </a:cubicBezTo>
                  <a:cubicBezTo>
                    <a:pt x="0" y="102"/>
                    <a:pt x="50" y="79"/>
                    <a:pt x="100" y="78"/>
                  </a:cubicBezTo>
                  <a:lnTo>
                    <a:pt x="100" y="73"/>
                  </a:lnTo>
                  <a:cubicBezTo>
                    <a:pt x="100" y="56"/>
                    <a:pt x="90" y="44"/>
                    <a:pt x="69" y="44"/>
                  </a:cubicBezTo>
                  <a:cubicBezTo>
                    <a:pt x="52" y="44"/>
                    <a:pt x="37" y="48"/>
                    <a:pt x="24" y="56"/>
                  </a:cubicBezTo>
                  <a:lnTo>
                    <a:pt x="13" y="17"/>
                  </a:lnTo>
                  <a:cubicBezTo>
                    <a:pt x="26" y="10"/>
                    <a:pt x="51" y="0"/>
                    <a:pt x="82" y="0"/>
                  </a:cubicBezTo>
                  <a:cubicBezTo>
                    <a:pt x="149" y="0"/>
                    <a:pt x="159" y="47"/>
                    <a:pt x="159" y="91"/>
                  </a:cubicBezTo>
                  <a:lnTo>
                    <a:pt x="159" y="172"/>
                  </a:lnTo>
                  <a:cubicBezTo>
                    <a:pt x="159" y="190"/>
                    <a:pt x="160" y="208"/>
                    <a:pt x="163" y="223"/>
                  </a:cubicBezTo>
                  <a:lnTo>
                    <a:pt x="110" y="223"/>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99" name="Google Shape;3699;gee6873aab4_0_9970"/>
            <p:cNvSpPr/>
            <p:nvPr/>
          </p:nvSpPr>
          <p:spPr>
            <a:xfrm>
              <a:off x="4377"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3" y="63"/>
                    <a:pt x="0" y="50"/>
                    <a:pt x="0" y="32"/>
                  </a:cubicBezTo>
                  <a:cubicBezTo>
                    <a:pt x="0" y="12"/>
                    <a:pt x="14" y="0"/>
                    <a:pt x="31" y="0"/>
                  </a:cubicBezTo>
                  <a:cubicBezTo>
                    <a:pt x="48" y="0"/>
                    <a:pt x="61" y="12"/>
                    <a:pt x="61" y="3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00" name="Google Shape;3700;gee6873aab4_0_9970"/>
            <p:cNvSpPr/>
            <p:nvPr/>
          </p:nvSpPr>
          <p:spPr>
            <a:xfrm>
              <a:off x="4427" y="2466"/>
              <a:ext cx="52" cy="103"/>
            </a:xfrm>
            <a:custGeom>
              <a:avLst/>
              <a:gdLst/>
              <a:ahLst/>
              <a:cxnLst/>
              <a:rect l="l" t="t" r="r" b="b"/>
              <a:pathLst>
                <a:path w="112" h="223" extrusionOk="0">
                  <a:moveTo>
                    <a:pt x="2" y="70"/>
                  </a:moveTo>
                  <a:cubicBezTo>
                    <a:pt x="2" y="48"/>
                    <a:pt x="1" y="24"/>
                    <a:pt x="0" y="4"/>
                  </a:cubicBezTo>
                  <a:lnTo>
                    <a:pt x="51" y="4"/>
                  </a:lnTo>
                  <a:lnTo>
                    <a:pt x="55" y="36"/>
                  </a:lnTo>
                  <a:lnTo>
                    <a:pt x="56" y="36"/>
                  </a:lnTo>
                  <a:cubicBezTo>
                    <a:pt x="66" y="12"/>
                    <a:pt x="83" y="0"/>
                    <a:pt x="100" y="0"/>
                  </a:cubicBezTo>
                  <a:cubicBezTo>
                    <a:pt x="105" y="0"/>
                    <a:pt x="109" y="0"/>
                    <a:pt x="112" y="1"/>
                  </a:cubicBezTo>
                  <a:lnTo>
                    <a:pt x="112" y="59"/>
                  </a:lnTo>
                  <a:cubicBezTo>
                    <a:pt x="109" y="58"/>
                    <a:pt x="105" y="58"/>
                    <a:pt x="100" y="58"/>
                  </a:cubicBezTo>
                  <a:cubicBezTo>
                    <a:pt x="87" y="58"/>
                    <a:pt x="70" y="67"/>
                    <a:pt x="64" y="90"/>
                  </a:cubicBezTo>
                  <a:cubicBezTo>
                    <a:pt x="62" y="95"/>
                    <a:pt x="61" y="102"/>
                    <a:pt x="61" y="112"/>
                  </a:cubicBezTo>
                  <a:lnTo>
                    <a:pt x="61" y="223"/>
                  </a:lnTo>
                  <a:lnTo>
                    <a:pt x="2" y="223"/>
                  </a:lnTo>
                  <a:lnTo>
                    <a:pt x="2" y="7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01" name="Google Shape;3701;gee6873aab4_0_9970"/>
            <p:cNvSpPr/>
            <p:nvPr/>
          </p:nvSpPr>
          <p:spPr>
            <a:xfrm>
              <a:off x="4493" y="2466"/>
              <a:ext cx="123" cy="103"/>
            </a:xfrm>
            <a:custGeom>
              <a:avLst/>
              <a:gdLst/>
              <a:ahLst/>
              <a:cxnLst/>
              <a:rect l="l" t="t" r="r" b="b"/>
              <a:pathLst>
                <a:path w="266" h="223" extrusionOk="0">
                  <a:moveTo>
                    <a:pt x="2" y="70"/>
                  </a:moveTo>
                  <a:cubicBezTo>
                    <a:pt x="2" y="45"/>
                    <a:pt x="1" y="24"/>
                    <a:pt x="0" y="4"/>
                  </a:cubicBezTo>
                  <a:lnTo>
                    <a:pt x="52" y="4"/>
                  </a:lnTo>
                  <a:lnTo>
                    <a:pt x="54" y="29"/>
                  </a:lnTo>
                  <a:lnTo>
                    <a:pt x="55" y="29"/>
                  </a:lnTo>
                  <a:cubicBezTo>
                    <a:pt x="66" y="13"/>
                    <a:pt x="85" y="0"/>
                    <a:pt x="108" y="0"/>
                  </a:cubicBezTo>
                  <a:cubicBezTo>
                    <a:pt x="132" y="0"/>
                    <a:pt x="148" y="11"/>
                    <a:pt x="156" y="30"/>
                  </a:cubicBezTo>
                  <a:lnTo>
                    <a:pt x="157" y="30"/>
                  </a:lnTo>
                  <a:cubicBezTo>
                    <a:pt x="162" y="21"/>
                    <a:pt x="170" y="13"/>
                    <a:pt x="179" y="8"/>
                  </a:cubicBezTo>
                  <a:cubicBezTo>
                    <a:pt x="188" y="3"/>
                    <a:pt x="198" y="0"/>
                    <a:pt x="210" y="0"/>
                  </a:cubicBezTo>
                  <a:cubicBezTo>
                    <a:pt x="249" y="0"/>
                    <a:pt x="266" y="31"/>
                    <a:pt x="266" y="84"/>
                  </a:cubicBezTo>
                  <a:lnTo>
                    <a:pt x="266" y="223"/>
                  </a:lnTo>
                  <a:lnTo>
                    <a:pt x="208" y="223"/>
                  </a:lnTo>
                  <a:lnTo>
                    <a:pt x="208" y="94"/>
                  </a:lnTo>
                  <a:cubicBezTo>
                    <a:pt x="208" y="69"/>
                    <a:pt x="205" y="49"/>
                    <a:pt x="187" y="49"/>
                  </a:cubicBezTo>
                  <a:cubicBezTo>
                    <a:pt x="177" y="49"/>
                    <a:pt x="169" y="56"/>
                    <a:pt x="165" y="69"/>
                  </a:cubicBezTo>
                  <a:cubicBezTo>
                    <a:pt x="164" y="72"/>
                    <a:pt x="163" y="78"/>
                    <a:pt x="163" y="84"/>
                  </a:cubicBezTo>
                  <a:lnTo>
                    <a:pt x="163" y="223"/>
                  </a:lnTo>
                  <a:lnTo>
                    <a:pt x="105" y="223"/>
                  </a:lnTo>
                  <a:lnTo>
                    <a:pt x="105" y="85"/>
                  </a:lnTo>
                  <a:cubicBezTo>
                    <a:pt x="105" y="70"/>
                    <a:pt x="103" y="49"/>
                    <a:pt x="85" y="49"/>
                  </a:cubicBezTo>
                  <a:cubicBezTo>
                    <a:pt x="76" y="49"/>
                    <a:pt x="67" y="55"/>
                    <a:pt x="63" y="68"/>
                  </a:cubicBezTo>
                  <a:cubicBezTo>
                    <a:pt x="61" y="72"/>
                    <a:pt x="61" y="79"/>
                    <a:pt x="61" y="85"/>
                  </a:cubicBezTo>
                  <a:lnTo>
                    <a:pt x="61" y="223"/>
                  </a:lnTo>
                  <a:lnTo>
                    <a:pt x="2" y="223"/>
                  </a:lnTo>
                  <a:lnTo>
                    <a:pt x="2" y="7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02" name="Google Shape;3702;gee6873aab4_0_9970"/>
            <p:cNvSpPr/>
            <p:nvPr/>
          </p:nvSpPr>
          <p:spPr>
            <a:xfrm>
              <a:off x="4638"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03" name="Google Shape;3703;gee6873aab4_0_9970"/>
            <p:cNvSpPr/>
            <p:nvPr/>
          </p:nvSpPr>
          <p:spPr>
            <a:xfrm>
              <a:off x="4689" y="2426"/>
              <a:ext cx="76" cy="144"/>
            </a:xfrm>
            <a:custGeom>
              <a:avLst/>
              <a:gdLst/>
              <a:ahLst/>
              <a:cxnLst/>
              <a:rect l="l" t="t" r="r" b="b"/>
              <a:pathLst>
                <a:path w="165" h="312" extrusionOk="0">
                  <a:moveTo>
                    <a:pt x="146" y="0"/>
                  </a:moveTo>
                  <a:lnTo>
                    <a:pt x="100" y="63"/>
                  </a:lnTo>
                  <a:lnTo>
                    <a:pt x="63" y="63"/>
                  </a:lnTo>
                  <a:lnTo>
                    <a:pt x="94" y="0"/>
                  </a:lnTo>
                  <a:lnTo>
                    <a:pt x="146" y="0"/>
                  </a:lnTo>
                  <a:close/>
                  <a:moveTo>
                    <a:pt x="163" y="242"/>
                  </a:moveTo>
                  <a:cubicBezTo>
                    <a:pt x="163" y="265"/>
                    <a:pt x="164" y="288"/>
                    <a:pt x="165" y="309"/>
                  </a:cubicBezTo>
                  <a:lnTo>
                    <a:pt x="114" y="309"/>
                  </a:lnTo>
                  <a:lnTo>
                    <a:pt x="111" y="285"/>
                  </a:lnTo>
                  <a:lnTo>
                    <a:pt x="110" y="285"/>
                  </a:lnTo>
                  <a:cubicBezTo>
                    <a:pt x="99" y="300"/>
                    <a:pt x="81" y="312"/>
                    <a:pt x="59" y="312"/>
                  </a:cubicBezTo>
                  <a:cubicBezTo>
                    <a:pt x="17" y="312"/>
                    <a:pt x="0" y="281"/>
                    <a:pt x="0" y="222"/>
                  </a:cubicBezTo>
                  <a:lnTo>
                    <a:pt x="0" y="90"/>
                  </a:lnTo>
                  <a:lnTo>
                    <a:pt x="59" y="90"/>
                  </a:lnTo>
                  <a:lnTo>
                    <a:pt x="59" y="216"/>
                  </a:lnTo>
                  <a:cubicBezTo>
                    <a:pt x="59" y="245"/>
                    <a:pt x="65" y="263"/>
                    <a:pt x="81" y="263"/>
                  </a:cubicBezTo>
                  <a:cubicBezTo>
                    <a:pt x="91" y="263"/>
                    <a:pt x="98" y="255"/>
                    <a:pt x="100" y="248"/>
                  </a:cubicBezTo>
                  <a:cubicBezTo>
                    <a:pt x="103" y="244"/>
                    <a:pt x="104" y="237"/>
                    <a:pt x="104" y="229"/>
                  </a:cubicBezTo>
                  <a:lnTo>
                    <a:pt x="104" y="90"/>
                  </a:lnTo>
                  <a:lnTo>
                    <a:pt x="163" y="90"/>
                  </a:lnTo>
                  <a:lnTo>
                    <a:pt x="163" y="242"/>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04" name="Google Shape;3704;gee6873aab4_0_9970"/>
            <p:cNvSpPr/>
            <p:nvPr/>
          </p:nvSpPr>
          <p:spPr>
            <a:xfrm>
              <a:off x="4787" y="2426"/>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0"/>
                    <a:pt x="47" y="63"/>
                    <a:pt x="29" y="63"/>
                  </a:cubicBezTo>
                  <a:cubicBezTo>
                    <a:pt x="13" y="63"/>
                    <a:pt x="0" y="50"/>
                    <a:pt x="0" y="32"/>
                  </a:cubicBezTo>
                  <a:cubicBezTo>
                    <a:pt x="0" y="12"/>
                    <a:pt x="14" y="0"/>
                    <a:pt x="30" y="0"/>
                  </a:cubicBezTo>
                  <a:cubicBezTo>
                    <a:pt x="47" y="0"/>
                    <a:pt x="60" y="12"/>
                    <a:pt x="60" y="32"/>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05" name="Google Shape;3705;gee6873aab4_0_9970"/>
            <p:cNvSpPr/>
            <p:nvPr/>
          </p:nvSpPr>
          <p:spPr>
            <a:xfrm>
              <a:off x="4838" y="2425"/>
              <a:ext cx="0" cy="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06" name="Google Shape;3706;gee6873aab4_0_9970"/>
            <p:cNvSpPr/>
            <p:nvPr/>
          </p:nvSpPr>
          <p:spPr>
            <a:xfrm>
              <a:off x="4922" y="2425"/>
              <a:ext cx="78" cy="145"/>
            </a:xfrm>
            <a:custGeom>
              <a:avLst/>
              <a:gdLst/>
              <a:ahLst/>
              <a:cxnLst/>
              <a:rect l="l" t="t" r="r" b="b"/>
              <a:pathLst>
                <a:path w="169" h="313" extrusionOk="0">
                  <a:moveTo>
                    <a:pt x="108" y="175"/>
                  </a:moveTo>
                  <a:cubicBezTo>
                    <a:pt x="108" y="171"/>
                    <a:pt x="108" y="166"/>
                    <a:pt x="108" y="162"/>
                  </a:cubicBezTo>
                  <a:cubicBezTo>
                    <a:pt x="106" y="149"/>
                    <a:pt x="99" y="136"/>
                    <a:pt x="87" y="136"/>
                  </a:cubicBezTo>
                  <a:cubicBezTo>
                    <a:pt x="66" y="136"/>
                    <a:pt x="59" y="166"/>
                    <a:pt x="59" y="202"/>
                  </a:cubicBezTo>
                  <a:cubicBezTo>
                    <a:pt x="59" y="243"/>
                    <a:pt x="70" y="265"/>
                    <a:pt x="86" y="265"/>
                  </a:cubicBezTo>
                  <a:cubicBezTo>
                    <a:pt x="94" y="265"/>
                    <a:pt x="102" y="261"/>
                    <a:pt x="107" y="246"/>
                  </a:cubicBezTo>
                  <a:cubicBezTo>
                    <a:pt x="108" y="243"/>
                    <a:pt x="108" y="238"/>
                    <a:pt x="108" y="233"/>
                  </a:cubicBezTo>
                  <a:lnTo>
                    <a:pt x="108" y="175"/>
                  </a:lnTo>
                  <a:close/>
                  <a:moveTo>
                    <a:pt x="167" y="0"/>
                  </a:moveTo>
                  <a:lnTo>
                    <a:pt x="167" y="245"/>
                  </a:lnTo>
                  <a:cubicBezTo>
                    <a:pt x="167" y="266"/>
                    <a:pt x="168" y="289"/>
                    <a:pt x="169" y="310"/>
                  </a:cubicBezTo>
                  <a:lnTo>
                    <a:pt x="118" y="310"/>
                  </a:lnTo>
                  <a:lnTo>
                    <a:pt x="115" y="285"/>
                  </a:lnTo>
                  <a:lnTo>
                    <a:pt x="114" y="285"/>
                  </a:lnTo>
                  <a:cubicBezTo>
                    <a:pt x="106" y="300"/>
                    <a:pt x="89" y="313"/>
                    <a:pt x="68" y="313"/>
                  </a:cubicBezTo>
                  <a:cubicBezTo>
                    <a:pt x="22" y="313"/>
                    <a:pt x="0" y="262"/>
                    <a:pt x="0" y="200"/>
                  </a:cubicBezTo>
                  <a:cubicBezTo>
                    <a:pt x="0" y="124"/>
                    <a:pt x="33" y="87"/>
                    <a:pt x="71" y="87"/>
                  </a:cubicBezTo>
                  <a:cubicBezTo>
                    <a:pt x="90" y="87"/>
                    <a:pt x="102" y="97"/>
                    <a:pt x="108" y="109"/>
                  </a:cubicBezTo>
                  <a:lnTo>
                    <a:pt x="108" y="109"/>
                  </a:lnTo>
                  <a:lnTo>
                    <a:pt x="108" y="0"/>
                  </a:lnTo>
                  <a:lnTo>
                    <a:pt x="167"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07" name="Google Shape;3707;gee6873aab4_0_9970"/>
            <p:cNvSpPr/>
            <p:nvPr/>
          </p:nvSpPr>
          <p:spPr>
            <a:xfrm>
              <a:off x="5019" y="2466"/>
              <a:ext cx="78" cy="104"/>
            </a:xfrm>
            <a:custGeom>
              <a:avLst/>
              <a:gdLst/>
              <a:ahLst/>
              <a:cxnLst/>
              <a:rect l="l" t="t" r="r" b="b"/>
              <a:pathLst>
                <a:path w="168" h="226" extrusionOk="0">
                  <a:moveTo>
                    <a:pt x="58" y="113"/>
                  </a:moveTo>
                  <a:cubicBezTo>
                    <a:pt x="58" y="150"/>
                    <a:pt x="64" y="181"/>
                    <a:pt x="85" y="181"/>
                  </a:cubicBezTo>
                  <a:cubicBezTo>
                    <a:pt x="104" y="181"/>
                    <a:pt x="109" y="145"/>
                    <a:pt x="109" y="113"/>
                  </a:cubicBezTo>
                  <a:cubicBezTo>
                    <a:pt x="109" y="83"/>
                    <a:pt x="104" y="45"/>
                    <a:pt x="84" y="45"/>
                  </a:cubicBezTo>
                  <a:cubicBezTo>
                    <a:pt x="62" y="45"/>
                    <a:pt x="58" y="83"/>
                    <a:pt x="58" y="113"/>
                  </a:cubicBezTo>
                  <a:close/>
                  <a:moveTo>
                    <a:pt x="168" y="113"/>
                  </a:moveTo>
                  <a:cubicBezTo>
                    <a:pt x="168" y="204"/>
                    <a:pt x="117" y="226"/>
                    <a:pt x="84" y="226"/>
                  </a:cubicBezTo>
                  <a:cubicBezTo>
                    <a:pt x="31" y="226"/>
                    <a:pt x="0" y="185"/>
                    <a:pt x="0" y="114"/>
                  </a:cubicBezTo>
                  <a:cubicBezTo>
                    <a:pt x="0" y="35"/>
                    <a:pt x="41" y="0"/>
                    <a:pt x="84" y="0"/>
                  </a:cubicBezTo>
                  <a:cubicBezTo>
                    <a:pt x="136" y="0"/>
                    <a:pt x="168" y="44"/>
                    <a:pt x="168" y="113"/>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08" name="Google Shape;3708;gee6873aab4_0_9970"/>
            <p:cNvSpPr/>
            <p:nvPr/>
          </p:nvSpPr>
          <p:spPr>
            <a:xfrm>
              <a:off x="5150" y="2429"/>
              <a:ext cx="119" cy="140"/>
            </a:xfrm>
            <a:custGeom>
              <a:avLst/>
              <a:gdLst/>
              <a:ahLst/>
              <a:cxnLst/>
              <a:rect l="l" t="t" r="r" b="b"/>
              <a:pathLst>
                <a:path w="255" h="302" extrusionOk="0">
                  <a:moveTo>
                    <a:pt x="197" y="196"/>
                  </a:moveTo>
                  <a:cubicBezTo>
                    <a:pt x="195" y="167"/>
                    <a:pt x="193" y="128"/>
                    <a:pt x="194" y="96"/>
                  </a:cubicBezTo>
                  <a:lnTo>
                    <a:pt x="193" y="96"/>
                  </a:lnTo>
                  <a:cubicBezTo>
                    <a:pt x="187" y="128"/>
                    <a:pt x="179" y="166"/>
                    <a:pt x="173" y="189"/>
                  </a:cubicBezTo>
                  <a:lnTo>
                    <a:pt x="147" y="297"/>
                  </a:lnTo>
                  <a:lnTo>
                    <a:pt x="106" y="297"/>
                  </a:lnTo>
                  <a:lnTo>
                    <a:pt x="80" y="191"/>
                  </a:lnTo>
                  <a:cubicBezTo>
                    <a:pt x="75" y="167"/>
                    <a:pt x="67" y="129"/>
                    <a:pt x="62" y="96"/>
                  </a:cubicBezTo>
                  <a:lnTo>
                    <a:pt x="61" y="96"/>
                  </a:lnTo>
                  <a:cubicBezTo>
                    <a:pt x="60" y="129"/>
                    <a:pt x="58" y="167"/>
                    <a:pt x="56" y="197"/>
                  </a:cubicBezTo>
                  <a:lnTo>
                    <a:pt x="51" y="302"/>
                  </a:lnTo>
                  <a:lnTo>
                    <a:pt x="0" y="302"/>
                  </a:lnTo>
                  <a:lnTo>
                    <a:pt x="22" y="0"/>
                  </a:lnTo>
                  <a:lnTo>
                    <a:pt x="84" y="0"/>
                  </a:lnTo>
                  <a:lnTo>
                    <a:pt x="109" y="109"/>
                  </a:lnTo>
                  <a:cubicBezTo>
                    <a:pt x="117" y="147"/>
                    <a:pt x="125" y="181"/>
                    <a:pt x="130" y="215"/>
                  </a:cubicBezTo>
                  <a:lnTo>
                    <a:pt x="131" y="215"/>
                  </a:lnTo>
                  <a:cubicBezTo>
                    <a:pt x="136" y="181"/>
                    <a:pt x="142" y="147"/>
                    <a:pt x="151" y="109"/>
                  </a:cubicBezTo>
                  <a:lnTo>
                    <a:pt x="174" y="0"/>
                  </a:lnTo>
                  <a:lnTo>
                    <a:pt x="236" y="0"/>
                  </a:lnTo>
                  <a:lnTo>
                    <a:pt x="255" y="302"/>
                  </a:lnTo>
                  <a:lnTo>
                    <a:pt x="202" y="302"/>
                  </a:lnTo>
                  <a:lnTo>
                    <a:pt x="197" y="196"/>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09" name="Google Shape;3709;gee6873aab4_0_9970"/>
            <p:cNvSpPr/>
            <p:nvPr/>
          </p:nvSpPr>
          <p:spPr>
            <a:xfrm>
              <a:off x="5290" y="2425"/>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7"/>
                    <a:pt x="108" y="87"/>
                  </a:cubicBezTo>
                  <a:cubicBezTo>
                    <a:pt x="149" y="87"/>
                    <a:pt x="164" y="121"/>
                    <a:pt x="164" y="177"/>
                  </a:cubicBezTo>
                  <a:lnTo>
                    <a:pt x="164" y="310"/>
                  </a:lnTo>
                  <a:lnTo>
                    <a:pt x="106" y="310"/>
                  </a:lnTo>
                  <a:lnTo>
                    <a:pt x="106" y="177"/>
                  </a:lnTo>
                  <a:cubicBezTo>
                    <a:pt x="106" y="155"/>
                    <a:pt x="102" y="136"/>
                    <a:pt x="84" y="136"/>
                  </a:cubicBezTo>
                  <a:cubicBezTo>
                    <a:pt x="74" y="136"/>
                    <a:pt x="66" y="142"/>
                    <a:pt x="61" y="157"/>
                  </a:cubicBezTo>
                  <a:cubicBezTo>
                    <a:pt x="60" y="161"/>
                    <a:pt x="59" y="169"/>
                    <a:pt x="59" y="174"/>
                  </a:cubicBezTo>
                  <a:lnTo>
                    <a:pt x="59" y="310"/>
                  </a:lnTo>
                  <a:lnTo>
                    <a:pt x="0" y="310"/>
                  </a:lnTo>
                  <a:lnTo>
                    <a:pt x="0" y="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10" name="Google Shape;3710;gee6873aab4_0_9970"/>
            <p:cNvSpPr/>
            <p:nvPr/>
          </p:nvSpPr>
          <p:spPr>
            <a:xfrm>
              <a:off x="5388" y="2426"/>
              <a:ext cx="76" cy="144"/>
            </a:xfrm>
            <a:custGeom>
              <a:avLst/>
              <a:gdLst/>
              <a:ahLst/>
              <a:cxnLst/>
              <a:rect l="l" t="t" r="r" b="b"/>
              <a:pathLst>
                <a:path w="164" h="312" extrusionOk="0">
                  <a:moveTo>
                    <a:pt x="145" y="0"/>
                  </a:moveTo>
                  <a:lnTo>
                    <a:pt x="100" y="63"/>
                  </a:lnTo>
                  <a:lnTo>
                    <a:pt x="63" y="63"/>
                  </a:lnTo>
                  <a:lnTo>
                    <a:pt x="94" y="0"/>
                  </a:lnTo>
                  <a:lnTo>
                    <a:pt x="145" y="0"/>
                  </a:lnTo>
                  <a:close/>
                  <a:moveTo>
                    <a:pt x="162" y="242"/>
                  </a:moveTo>
                  <a:cubicBezTo>
                    <a:pt x="162" y="265"/>
                    <a:pt x="163" y="288"/>
                    <a:pt x="164" y="309"/>
                  </a:cubicBezTo>
                  <a:lnTo>
                    <a:pt x="113" y="309"/>
                  </a:lnTo>
                  <a:lnTo>
                    <a:pt x="110" y="285"/>
                  </a:lnTo>
                  <a:lnTo>
                    <a:pt x="109" y="285"/>
                  </a:lnTo>
                  <a:cubicBezTo>
                    <a:pt x="99" y="300"/>
                    <a:pt x="81" y="312"/>
                    <a:pt x="58" y="312"/>
                  </a:cubicBezTo>
                  <a:cubicBezTo>
                    <a:pt x="17" y="312"/>
                    <a:pt x="0" y="281"/>
                    <a:pt x="0" y="222"/>
                  </a:cubicBezTo>
                  <a:lnTo>
                    <a:pt x="0" y="90"/>
                  </a:lnTo>
                  <a:lnTo>
                    <a:pt x="59" y="90"/>
                  </a:lnTo>
                  <a:lnTo>
                    <a:pt x="59" y="216"/>
                  </a:lnTo>
                  <a:cubicBezTo>
                    <a:pt x="59" y="245"/>
                    <a:pt x="64" y="263"/>
                    <a:pt x="81" y="263"/>
                  </a:cubicBezTo>
                  <a:cubicBezTo>
                    <a:pt x="91" y="263"/>
                    <a:pt x="97" y="255"/>
                    <a:pt x="100" y="248"/>
                  </a:cubicBezTo>
                  <a:cubicBezTo>
                    <a:pt x="102" y="244"/>
                    <a:pt x="103" y="237"/>
                    <a:pt x="103" y="229"/>
                  </a:cubicBezTo>
                  <a:lnTo>
                    <a:pt x="103" y="90"/>
                  </a:lnTo>
                  <a:lnTo>
                    <a:pt x="162" y="90"/>
                  </a:lnTo>
                  <a:lnTo>
                    <a:pt x="162" y="242"/>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11" name="Google Shape;3711;gee6873aab4_0_9970"/>
            <p:cNvSpPr/>
            <p:nvPr/>
          </p:nvSpPr>
          <p:spPr>
            <a:xfrm>
              <a:off x="5486"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4" y="0"/>
                    <a:pt x="31" y="0"/>
                  </a:cubicBezTo>
                  <a:cubicBezTo>
                    <a:pt x="48" y="0"/>
                    <a:pt x="61" y="12"/>
                    <a:pt x="61" y="32"/>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12" name="Google Shape;3712;gee6873aab4_0_9970"/>
            <p:cNvSpPr/>
            <p:nvPr/>
          </p:nvSpPr>
          <p:spPr>
            <a:xfrm>
              <a:off x="5537" y="2466"/>
              <a:ext cx="77" cy="103"/>
            </a:xfrm>
            <a:custGeom>
              <a:avLst/>
              <a:gdLst/>
              <a:ahLst/>
              <a:cxnLst/>
              <a:rect l="l" t="t" r="r" b="b"/>
              <a:pathLst>
                <a:path w="166" h="223" extrusionOk="0">
                  <a:moveTo>
                    <a:pt x="2" y="70"/>
                  </a:moveTo>
                  <a:cubicBezTo>
                    <a:pt x="2" y="45"/>
                    <a:pt x="0" y="24"/>
                    <a:pt x="0" y="4"/>
                  </a:cubicBezTo>
                  <a:lnTo>
                    <a:pt x="51" y="4"/>
                  </a:lnTo>
                  <a:lnTo>
                    <a:pt x="53" y="29"/>
                  </a:lnTo>
                  <a:lnTo>
                    <a:pt x="54" y="29"/>
                  </a:lnTo>
                  <a:cubicBezTo>
                    <a:pt x="66" y="11"/>
                    <a:pt x="85" y="0"/>
                    <a:pt x="108" y="0"/>
                  </a:cubicBezTo>
                  <a:cubicBezTo>
                    <a:pt x="149" y="0"/>
                    <a:pt x="166" y="33"/>
                    <a:pt x="166" y="82"/>
                  </a:cubicBezTo>
                  <a:lnTo>
                    <a:pt x="166" y="223"/>
                  </a:lnTo>
                  <a:lnTo>
                    <a:pt x="107" y="223"/>
                  </a:lnTo>
                  <a:lnTo>
                    <a:pt x="107" y="86"/>
                  </a:lnTo>
                  <a:cubicBezTo>
                    <a:pt x="107" y="67"/>
                    <a:pt x="103" y="49"/>
                    <a:pt x="86" y="49"/>
                  </a:cubicBezTo>
                  <a:cubicBezTo>
                    <a:pt x="76" y="49"/>
                    <a:pt x="68" y="56"/>
                    <a:pt x="64" y="69"/>
                  </a:cubicBezTo>
                  <a:cubicBezTo>
                    <a:pt x="62" y="74"/>
                    <a:pt x="60" y="81"/>
                    <a:pt x="60" y="89"/>
                  </a:cubicBezTo>
                  <a:lnTo>
                    <a:pt x="60" y="223"/>
                  </a:lnTo>
                  <a:lnTo>
                    <a:pt x="2" y="223"/>
                  </a:lnTo>
                  <a:lnTo>
                    <a:pt x="2" y="7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13" name="Google Shape;3713;gee6873aab4_0_9970"/>
            <p:cNvSpPr/>
            <p:nvPr/>
          </p:nvSpPr>
          <p:spPr>
            <a:xfrm>
              <a:off x="5629" y="2440"/>
              <a:ext cx="60" cy="130"/>
            </a:xfrm>
            <a:custGeom>
              <a:avLst/>
              <a:gdLst/>
              <a:ahLst/>
              <a:cxnLst/>
              <a:rect l="l" t="t" r="r" b="b"/>
              <a:pathLst>
                <a:path w="128" h="280" extrusionOk="0">
                  <a:moveTo>
                    <a:pt x="85" y="0"/>
                  </a:moveTo>
                  <a:lnTo>
                    <a:pt x="85" y="59"/>
                  </a:lnTo>
                  <a:lnTo>
                    <a:pt x="128" y="59"/>
                  </a:lnTo>
                  <a:lnTo>
                    <a:pt x="128" y="100"/>
                  </a:lnTo>
                  <a:lnTo>
                    <a:pt x="85" y="100"/>
                  </a:lnTo>
                  <a:lnTo>
                    <a:pt x="85" y="200"/>
                  </a:lnTo>
                  <a:cubicBezTo>
                    <a:pt x="85" y="226"/>
                    <a:pt x="96" y="232"/>
                    <a:pt x="108" y="232"/>
                  </a:cubicBezTo>
                  <a:cubicBezTo>
                    <a:pt x="113" y="232"/>
                    <a:pt x="118" y="232"/>
                    <a:pt x="123" y="231"/>
                  </a:cubicBezTo>
                  <a:lnTo>
                    <a:pt x="123" y="276"/>
                  </a:lnTo>
                  <a:cubicBezTo>
                    <a:pt x="115" y="279"/>
                    <a:pt x="103" y="280"/>
                    <a:pt x="87" y="280"/>
                  </a:cubicBezTo>
                  <a:cubicBezTo>
                    <a:pt x="70" y="280"/>
                    <a:pt x="55" y="276"/>
                    <a:pt x="45" y="266"/>
                  </a:cubicBezTo>
                  <a:cubicBezTo>
                    <a:pt x="33" y="255"/>
                    <a:pt x="26" y="238"/>
                    <a:pt x="26" y="204"/>
                  </a:cubicBezTo>
                  <a:lnTo>
                    <a:pt x="26" y="100"/>
                  </a:lnTo>
                  <a:lnTo>
                    <a:pt x="0" y="100"/>
                  </a:lnTo>
                  <a:lnTo>
                    <a:pt x="0" y="59"/>
                  </a:lnTo>
                  <a:lnTo>
                    <a:pt x="26" y="59"/>
                  </a:lnTo>
                  <a:lnTo>
                    <a:pt x="26" y="14"/>
                  </a:lnTo>
                  <a:lnTo>
                    <a:pt x="85"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14" name="Google Shape;3714;gee6873aab4_0_9970"/>
            <p:cNvSpPr/>
            <p:nvPr/>
          </p:nvSpPr>
          <p:spPr>
            <a:xfrm>
              <a:off x="5702" y="2466"/>
              <a:ext cx="75" cy="104"/>
            </a:xfrm>
            <a:custGeom>
              <a:avLst/>
              <a:gdLst/>
              <a:ahLst/>
              <a:cxnLst/>
              <a:rect l="l" t="t" r="r" b="b"/>
              <a:pathLst>
                <a:path w="162" h="225" extrusionOk="0">
                  <a:moveTo>
                    <a:pt x="109" y="93"/>
                  </a:moveTo>
                  <a:cubicBezTo>
                    <a:pt x="109" y="65"/>
                    <a:pt x="102" y="43"/>
                    <a:pt x="84" y="43"/>
                  </a:cubicBezTo>
                  <a:cubicBezTo>
                    <a:pt x="65" y="43"/>
                    <a:pt x="57" y="71"/>
                    <a:pt x="57" y="93"/>
                  </a:cubicBezTo>
                  <a:lnTo>
                    <a:pt x="109" y="93"/>
                  </a:lnTo>
                  <a:close/>
                  <a:moveTo>
                    <a:pt x="56" y="134"/>
                  </a:moveTo>
                  <a:cubicBezTo>
                    <a:pt x="57" y="168"/>
                    <a:pt x="77" y="181"/>
                    <a:pt x="103" y="181"/>
                  </a:cubicBezTo>
                  <a:cubicBezTo>
                    <a:pt x="120" y="181"/>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4"/>
                  </a:cubicBezTo>
                  <a:cubicBezTo>
                    <a:pt x="162" y="119"/>
                    <a:pt x="162" y="128"/>
                    <a:pt x="160" y="134"/>
                  </a:cubicBezTo>
                  <a:lnTo>
                    <a:pt x="56" y="134"/>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15" name="Google Shape;3715;gee6873aab4_0_9970"/>
            <p:cNvSpPr/>
            <p:nvPr/>
          </p:nvSpPr>
          <p:spPr>
            <a:xfrm>
              <a:off x="5793" y="2466"/>
              <a:ext cx="78" cy="104"/>
            </a:xfrm>
            <a:custGeom>
              <a:avLst/>
              <a:gdLst/>
              <a:ahLst/>
              <a:cxnLst/>
              <a:rect l="l" t="t" r="r" b="b"/>
              <a:pathLst>
                <a:path w="168" h="226" extrusionOk="0">
                  <a:moveTo>
                    <a:pt x="59" y="113"/>
                  </a:moveTo>
                  <a:cubicBezTo>
                    <a:pt x="59" y="150"/>
                    <a:pt x="65" y="181"/>
                    <a:pt x="86" y="181"/>
                  </a:cubicBezTo>
                  <a:cubicBezTo>
                    <a:pt x="105" y="181"/>
                    <a:pt x="110" y="145"/>
                    <a:pt x="110" y="113"/>
                  </a:cubicBezTo>
                  <a:cubicBezTo>
                    <a:pt x="110" y="83"/>
                    <a:pt x="105" y="45"/>
                    <a:pt x="85" y="45"/>
                  </a:cubicBezTo>
                  <a:cubicBezTo>
                    <a:pt x="63" y="45"/>
                    <a:pt x="59" y="83"/>
                    <a:pt x="59" y="113"/>
                  </a:cubicBezTo>
                  <a:close/>
                  <a:moveTo>
                    <a:pt x="168" y="113"/>
                  </a:moveTo>
                  <a:cubicBezTo>
                    <a:pt x="168" y="204"/>
                    <a:pt x="118" y="226"/>
                    <a:pt x="84" y="226"/>
                  </a:cubicBezTo>
                  <a:cubicBezTo>
                    <a:pt x="32" y="226"/>
                    <a:pt x="0" y="185"/>
                    <a:pt x="0" y="114"/>
                  </a:cubicBezTo>
                  <a:cubicBezTo>
                    <a:pt x="0" y="35"/>
                    <a:pt x="42" y="0"/>
                    <a:pt x="85" y="0"/>
                  </a:cubicBezTo>
                  <a:cubicBezTo>
                    <a:pt x="137" y="0"/>
                    <a:pt x="168" y="44"/>
                    <a:pt x="168" y="113"/>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16" name="Google Shape;3716;gee6873aab4_0_9970"/>
            <p:cNvSpPr/>
            <p:nvPr/>
          </p:nvSpPr>
          <p:spPr>
            <a:xfrm>
              <a:off x="5889" y="2426"/>
              <a:ext cx="29"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17" name="Google Shape;3717;gee6873aab4_0_9970"/>
            <p:cNvSpPr/>
            <p:nvPr/>
          </p:nvSpPr>
          <p:spPr>
            <a:xfrm>
              <a:off x="5940" y="2466"/>
              <a:ext cx="52" cy="103"/>
            </a:xfrm>
            <a:custGeom>
              <a:avLst/>
              <a:gdLst/>
              <a:ahLst/>
              <a:cxnLst/>
              <a:rect l="l" t="t" r="r" b="b"/>
              <a:pathLst>
                <a:path w="112" h="223" extrusionOk="0">
                  <a:moveTo>
                    <a:pt x="1" y="70"/>
                  </a:moveTo>
                  <a:cubicBezTo>
                    <a:pt x="1" y="48"/>
                    <a:pt x="1" y="24"/>
                    <a:pt x="0" y="4"/>
                  </a:cubicBezTo>
                  <a:lnTo>
                    <a:pt x="51" y="4"/>
                  </a:lnTo>
                  <a:lnTo>
                    <a:pt x="54" y="36"/>
                  </a:lnTo>
                  <a:lnTo>
                    <a:pt x="55" y="36"/>
                  </a:lnTo>
                  <a:cubicBezTo>
                    <a:pt x="65" y="12"/>
                    <a:pt x="83" y="0"/>
                    <a:pt x="99" y="0"/>
                  </a:cubicBezTo>
                  <a:cubicBezTo>
                    <a:pt x="105" y="0"/>
                    <a:pt x="108" y="0"/>
                    <a:pt x="112" y="1"/>
                  </a:cubicBezTo>
                  <a:lnTo>
                    <a:pt x="112" y="59"/>
                  </a:lnTo>
                  <a:cubicBezTo>
                    <a:pt x="108" y="58"/>
                    <a:pt x="104" y="58"/>
                    <a:pt x="99" y="58"/>
                  </a:cubicBezTo>
                  <a:cubicBezTo>
                    <a:pt x="86" y="58"/>
                    <a:pt x="70" y="67"/>
                    <a:pt x="63" y="90"/>
                  </a:cubicBezTo>
                  <a:cubicBezTo>
                    <a:pt x="62" y="95"/>
                    <a:pt x="61" y="102"/>
                    <a:pt x="61" y="112"/>
                  </a:cubicBezTo>
                  <a:lnTo>
                    <a:pt x="61" y="223"/>
                  </a:lnTo>
                  <a:lnTo>
                    <a:pt x="1" y="223"/>
                  </a:lnTo>
                  <a:lnTo>
                    <a:pt x="1" y="7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18" name="Google Shape;3718;gee6873aab4_0_9970"/>
            <p:cNvSpPr/>
            <p:nvPr/>
          </p:nvSpPr>
          <p:spPr>
            <a:xfrm>
              <a:off x="6006" y="2426"/>
              <a:ext cx="42" cy="143"/>
            </a:xfrm>
            <a:custGeom>
              <a:avLst/>
              <a:gdLst/>
              <a:ahLst/>
              <a:cxnLst/>
              <a:rect l="l" t="t" r="r" b="b"/>
              <a:pathLst>
                <a:path w="92" h="309" extrusionOk="0">
                  <a:moveTo>
                    <a:pt x="92" y="0"/>
                  </a:moveTo>
                  <a:lnTo>
                    <a:pt x="46" y="63"/>
                  </a:lnTo>
                  <a:lnTo>
                    <a:pt x="9" y="63"/>
                  </a:lnTo>
                  <a:lnTo>
                    <a:pt x="40" y="0"/>
                  </a:lnTo>
                  <a:lnTo>
                    <a:pt x="92" y="0"/>
                  </a:lnTo>
                  <a:close/>
                  <a:moveTo>
                    <a:pt x="0" y="309"/>
                  </a:moveTo>
                  <a:lnTo>
                    <a:pt x="0" y="90"/>
                  </a:lnTo>
                  <a:lnTo>
                    <a:pt x="59" y="90"/>
                  </a:lnTo>
                  <a:lnTo>
                    <a:pt x="59" y="309"/>
                  </a:lnTo>
                  <a:lnTo>
                    <a:pt x="0" y="30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cxnSp>
          <p:nvCxnSpPr>
            <p:cNvPr id="3719" name="Google Shape;3719;gee6873aab4_0_9970"/>
            <p:cNvCxnSpPr/>
            <p:nvPr/>
          </p:nvCxnSpPr>
          <p:spPr>
            <a:xfrm>
              <a:off x="3964" y="2205"/>
              <a:ext cx="0" cy="300"/>
            </a:xfrm>
            <a:prstGeom prst="straightConnector1">
              <a:avLst/>
            </a:prstGeom>
            <a:solidFill>
              <a:schemeClr val="lt1"/>
            </a:solidFill>
            <a:ln w="14275" cap="flat" cmpd="sng">
              <a:solidFill>
                <a:schemeClr val="lt1"/>
              </a:solidFill>
              <a:prstDash val="solid"/>
              <a:miter lim="800000"/>
              <a:headEnd type="none" w="med" len="med"/>
              <a:tailEnd type="none" w="med" len="med"/>
            </a:ln>
          </p:spPr>
        </p:cxnSp>
      </p:grpSp>
      <p:sp>
        <p:nvSpPr>
          <p:cNvPr id="3720" name="Google Shape;3720;gee6873aab4_0_9970"/>
          <p:cNvSpPr txBox="1">
            <a:spLocks noGrp="1"/>
          </p:cNvSpPr>
          <p:nvPr>
            <p:ph type="title"/>
          </p:nvPr>
        </p:nvSpPr>
        <p:spPr>
          <a:xfrm>
            <a:off x="6961787" y="2456475"/>
            <a:ext cx="4624500" cy="1928100"/>
          </a:xfrm>
          <a:prstGeom prst="rect">
            <a:avLst/>
          </a:prstGeom>
          <a:noFill/>
          <a:ln>
            <a:noFill/>
          </a:ln>
        </p:spPr>
        <p:txBody>
          <a:bodyPr spcFirstLastPara="1" wrap="square" lIns="0" tIns="0" rIns="0" bIns="0" anchor="b" anchorCtr="0">
            <a:noAutofit/>
          </a:bodyPr>
          <a:lstStyle>
            <a:lvl1pPr lvl="0" algn="l" rtl="0">
              <a:lnSpc>
                <a:spcPct val="90000"/>
              </a:lnSpc>
              <a:spcBef>
                <a:spcPts val="0"/>
              </a:spcBef>
              <a:spcAft>
                <a:spcPts val="0"/>
              </a:spcAft>
              <a:buClr>
                <a:schemeClr val="lt1"/>
              </a:buClr>
              <a:buSzPts val="4000"/>
              <a:buFont typeface="Calibri"/>
              <a:buNone/>
              <a:defRPr sz="40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721" name="Google Shape;3721;gee6873aab4_0_9970"/>
          <p:cNvSpPr txBox="1">
            <a:spLocks noGrp="1"/>
          </p:cNvSpPr>
          <p:nvPr>
            <p:ph type="body" idx="1"/>
          </p:nvPr>
        </p:nvSpPr>
        <p:spPr>
          <a:xfrm>
            <a:off x="6961787" y="4720790"/>
            <a:ext cx="4624500" cy="703500"/>
          </a:xfrm>
          <a:prstGeom prst="rect">
            <a:avLst/>
          </a:prstGeom>
          <a:noFill/>
          <a:ln>
            <a:noFill/>
          </a:ln>
        </p:spPr>
        <p:txBody>
          <a:bodyPr spcFirstLastPara="1" wrap="square" lIns="0" tIns="0" rIns="0" bIns="0" anchor="t" anchorCtr="0">
            <a:noAutofit/>
          </a:bodyPr>
          <a:lstStyle>
            <a:lvl1pPr marL="457200" lvl="0" indent="-228600" algn="l" rtl="0">
              <a:lnSpc>
                <a:spcPct val="90000"/>
              </a:lnSpc>
              <a:spcBef>
                <a:spcPts val="400"/>
              </a:spcBef>
              <a:spcAft>
                <a:spcPts val="0"/>
              </a:spcAft>
              <a:buClr>
                <a:schemeClr val="lt1"/>
              </a:buClr>
              <a:buSzPts val="2000"/>
              <a:buNone/>
              <a:defRPr sz="2000">
                <a:solidFill>
                  <a:schemeClr val="lt1"/>
                </a:solidFill>
              </a:defRPr>
            </a:lvl1pPr>
            <a:lvl2pPr marL="914400" lvl="1" indent="-228600" algn="l" rtl="0">
              <a:lnSpc>
                <a:spcPct val="90000"/>
              </a:lnSpc>
              <a:spcBef>
                <a:spcPts val="400"/>
              </a:spcBef>
              <a:spcAft>
                <a:spcPts val="0"/>
              </a:spcAft>
              <a:buClr>
                <a:schemeClr val="lt1"/>
              </a:buClr>
              <a:buSzPts val="1800"/>
              <a:buNone/>
              <a:defRPr sz="1800">
                <a:solidFill>
                  <a:schemeClr val="lt1"/>
                </a:solidFill>
              </a:defRPr>
            </a:lvl2pPr>
            <a:lvl3pPr marL="1371600" lvl="2" indent="-342900" algn="l" rtl="0">
              <a:lnSpc>
                <a:spcPct val="90000"/>
              </a:lnSpc>
              <a:spcBef>
                <a:spcPts val="400"/>
              </a:spcBef>
              <a:spcAft>
                <a:spcPts val="0"/>
              </a:spcAft>
              <a:buSzPts val="1800"/>
              <a:buChar char="•"/>
              <a:defRPr>
                <a:solidFill>
                  <a:srgbClr val="FF0000"/>
                </a:solidFill>
              </a:defRPr>
            </a:lvl3pPr>
            <a:lvl4pPr marL="1828800" lvl="3" indent="-330200" algn="l" rtl="0">
              <a:lnSpc>
                <a:spcPct val="90000"/>
              </a:lnSpc>
              <a:spcBef>
                <a:spcPts val="400"/>
              </a:spcBef>
              <a:spcAft>
                <a:spcPts val="0"/>
              </a:spcAft>
              <a:buSzPts val="1600"/>
              <a:buChar char="•"/>
              <a:defRPr>
                <a:solidFill>
                  <a:srgbClr val="FF0000"/>
                </a:solidFill>
              </a:defRPr>
            </a:lvl4pPr>
            <a:lvl5pPr marL="2286000" lvl="4" indent="-228600" algn="l" rtl="0">
              <a:lnSpc>
                <a:spcPct val="90000"/>
              </a:lnSpc>
              <a:spcBef>
                <a:spcPts val="800"/>
              </a:spcBef>
              <a:spcAft>
                <a:spcPts val="0"/>
              </a:spcAft>
              <a:buClr>
                <a:srgbClr val="FF0000"/>
              </a:buClr>
              <a:buSzPts val="2000"/>
              <a:buNone/>
              <a:defRPr>
                <a:solidFill>
                  <a:srgbClr val="FF0000"/>
                </a:solidFill>
              </a:defRPr>
            </a:lvl5pPr>
            <a:lvl6pPr marL="2743200" lvl="5" indent="-342900" algn="l" rtl="0">
              <a:lnSpc>
                <a:spcPct val="90000"/>
              </a:lnSpc>
              <a:spcBef>
                <a:spcPts val="500"/>
              </a:spcBef>
              <a:spcAft>
                <a:spcPts val="0"/>
              </a:spcAft>
              <a:buClr>
                <a:srgbClr val="FF0000"/>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3722" name="Google Shape;3722;gee6873aab4_0_9970"/>
          <p:cNvSpPr/>
          <p:nvPr/>
        </p:nvSpPr>
        <p:spPr>
          <a:xfrm>
            <a:off x="-2330633" y="180542"/>
            <a:ext cx="8883038" cy="6220711"/>
          </a:xfrm>
          <a:custGeom>
            <a:avLst/>
            <a:gdLst/>
            <a:ahLst/>
            <a:cxnLst/>
            <a:rect l="l" t="t" r="r" b="b"/>
            <a:pathLst>
              <a:path w="3654" h="2558" extrusionOk="0">
                <a:moveTo>
                  <a:pt x="2505" y="639"/>
                </a:moveTo>
                <a:cubicBezTo>
                  <a:pt x="2466" y="428"/>
                  <a:pt x="2557" y="234"/>
                  <a:pt x="2707" y="207"/>
                </a:cubicBezTo>
                <a:cubicBezTo>
                  <a:pt x="2858" y="180"/>
                  <a:pt x="3011" y="329"/>
                  <a:pt x="3050" y="540"/>
                </a:cubicBezTo>
                <a:cubicBezTo>
                  <a:pt x="3089" y="751"/>
                  <a:pt x="2998" y="944"/>
                  <a:pt x="2847" y="972"/>
                </a:cubicBezTo>
                <a:cubicBezTo>
                  <a:pt x="2697" y="999"/>
                  <a:pt x="2544" y="850"/>
                  <a:pt x="2505" y="639"/>
                </a:cubicBezTo>
                <a:close/>
                <a:moveTo>
                  <a:pt x="2323" y="2448"/>
                </a:moveTo>
                <a:cubicBezTo>
                  <a:pt x="2417" y="2394"/>
                  <a:pt x="2890" y="2151"/>
                  <a:pt x="3499" y="2335"/>
                </a:cubicBezTo>
                <a:cubicBezTo>
                  <a:pt x="3499" y="2335"/>
                  <a:pt x="3231" y="2150"/>
                  <a:pt x="2857" y="2204"/>
                </a:cubicBezTo>
                <a:cubicBezTo>
                  <a:pt x="2867" y="2200"/>
                  <a:pt x="2877" y="2195"/>
                  <a:pt x="2887" y="2190"/>
                </a:cubicBezTo>
                <a:cubicBezTo>
                  <a:pt x="3654" y="1837"/>
                  <a:pt x="3620" y="1150"/>
                  <a:pt x="3085" y="1034"/>
                </a:cubicBezTo>
                <a:cubicBezTo>
                  <a:pt x="3010" y="1018"/>
                  <a:pt x="2939" y="1008"/>
                  <a:pt x="2872" y="1002"/>
                </a:cubicBezTo>
                <a:cubicBezTo>
                  <a:pt x="3053" y="956"/>
                  <a:pt x="3159" y="718"/>
                  <a:pt x="3112" y="458"/>
                </a:cubicBezTo>
                <a:cubicBezTo>
                  <a:pt x="3062" y="190"/>
                  <a:pt x="2868" y="0"/>
                  <a:pt x="2677" y="35"/>
                </a:cubicBezTo>
                <a:cubicBezTo>
                  <a:pt x="2486" y="70"/>
                  <a:pt x="2371" y="315"/>
                  <a:pt x="2420" y="584"/>
                </a:cubicBezTo>
                <a:cubicBezTo>
                  <a:pt x="2458" y="794"/>
                  <a:pt x="2586" y="955"/>
                  <a:pt x="2731" y="999"/>
                </a:cubicBezTo>
                <a:cubicBezTo>
                  <a:pt x="2283" y="1012"/>
                  <a:pt x="2006" y="1267"/>
                  <a:pt x="1720" y="1495"/>
                </a:cubicBezTo>
                <a:cubicBezTo>
                  <a:pt x="1277" y="1849"/>
                  <a:pt x="1050" y="1845"/>
                  <a:pt x="757" y="1549"/>
                </a:cubicBezTo>
                <a:cubicBezTo>
                  <a:pt x="461" y="1251"/>
                  <a:pt x="0" y="1311"/>
                  <a:pt x="0" y="1311"/>
                </a:cubicBezTo>
                <a:cubicBezTo>
                  <a:pt x="419" y="1311"/>
                  <a:pt x="412" y="1543"/>
                  <a:pt x="818" y="1877"/>
                </a:cubicBezTo>
                <a:cubicBezTo>
                  <a:pt x="1206" y="2196"/>
                  <a:pt x="1957" y="1650"/>
                  <a:pt x="2354" y="1344"/>
                </a:cubicBezTo>
                <a:cubicBezTo>
                  <a:pt x="2941" y="892"/>
                  <a:pt x="3436" y="1466"/>
                  <a:pt x="2965" y="1953"/>
                </a:cubicBezTo>
                <a:cubicBezTo>
                  <a:pt x="2817" y="2106"/>
                  <a:pt x="2642" y="2234"/>
                  <a:pt x="2513" y="2319"/>
                </a:cubicBezTo>
                <a:cubicBezTo>
                  <a:pt x="2467" y="2344"/>
                  <a:pt x="2420" y="2373"/>
                  <a:pt x="2373" y="2406"/>
                </a:cubicBezTo>
                <a:lnTo>
                  <a:pt x="2368" y="2410"/>
                </a:lnTo>
                <a:cubicBezTo>
                  <a:pt x="2344" y="2424"/>
                  <a:pt x="2331" y="2431"/>
                  <a:pt x="2331" y="2431"/>
                </a:cubicBezTo>
                <a:cubicBezTo>
                  <a:pt x="2331" y="2431"/>
                  <a:pt x="2335" y="2430"/>
                  <a:pt x="2345" y="2426"/>
                </a:cubicBezTo>
                <a:lnTo>
                  <a:pt x="2309" y="2452"/>
                </a:lnTo>
                <a:cubicBezTo>
                  <a:pt x="2308" y="2452"/>
                  <a:pt x="2307" y="2452"/>
                  <a:pt x="2306" y="2453"/>
                </a:cubicBezTo>
                <a:cubicBezTo>
                  <a:pt x="2303" y="2451"/>
                  <a:pt x="2299" y="2450"/>
                  <a:pt x="2296" y="2449"/>
                </a:cubicBezTo>
                <a:cubicBezTo>
                  <a:pt x="1712" y="1880"/>
                  <a:pt x="1129" y="2223"/>
                  <a:pt x="1129" y="2223"/>
                </a:cubicBezTo>
                <a:cubicBezTo>
                  <a:pt x="1754" y="2097"/>
                  <a:pt x="2202" y="2384"/>
                  <a:pt x="2290" y="2447"/>
                </a:cubicBezTo>
                <a:cubicBezTo>
                  <a:pt x="1687" y="2222"/>
                  <a:pt x="1072" y="2437"/>
                  <a:pt x="1057" y="2436"/>
                </a:cubicBezTo>
                <a:cubicBezTo>
                  <a:pt x="1842" y="2336"/>
                  <a:pt x="2296" y="2556"/>
                  <a:pt x="2301" y="2558"/>
                </a:cubicBezTo>
                <a:lnTo>
                  <a:pt x="2301" y="2558"/>
                </a:lnTo>
                <a:lnTo>
                  <a:pt x="2301" y="2558"/>
                </a:lnTo>
                <a:cubicBezTo>
                  <a:pt x="2301" y="2558"/>
                  <a:pt x="2301" y="2558"/>
                  <a:pt x="2301" y="2558"/>
                </a:cubicBezTo>
                <a:lnTo>
                  <a:pt x="2301" y="2558"/>
                </a:lnTo>
                <a:cubicBezTo>
                  <a:pt x="2307" y="2556"/>
                  <a:pt x="2779" y="2381"/>
                  <a:pt x="3551" y="2554"/>
                </a:cubicBezTo>
                <a:cubicBezTo>
                  <a:pt x="3535" y="2553"/>
                  <a:pt x="2945" y="2282"/>
                  <a:pt x="2323" y="2448"/>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3723" name="Google Shape;3723;gee6873aab4_0_9970"/>
          <p:cNvGrpSpPr/>
          <p:nvPr/>
        </p:nvGrpSpPr>
        <p:grpSpPr>
          <a:xfrm>
            <a:off x="-1932891" y="195833"/>
            <a:ext cx="1368300" cy="2725739"/>
            <a:chOff x="-1555624" y="1196393"/>
            <a:chExt cx="1368300" cy="2725739"/>
          </a:xfrm>
        </p:grpSpPr>
        <p:grpSp>
          <p:nvGrpSpPr>
            <p:cNvPr id="3724" name="Google Shape;3724;gee6873aab4_0_9970"/>
            <p:cNvGrpSpPr/>
            <p:nvPr/>
          </p:nvGrpSpPr>
          <p:grpSpPr>
            <a:xfrm>
              <a:off x="-1555624" y="1488707"/>
              <a:ext cx="1368300" cy="2433425"/>
              <a:chOff x="-1836712" y="3275837"/>
              <a:chExt cx="1368300" cy="2433425"/>
            </a:xfrm>
          </p:grpSpPr>
          <p:sp>
            <p:nvSpPr>
              <p:cNvPr id="3725" name="Google Shape;3725;gee6873aab4_0_9970"/>
              <p:cNvSpPr txBox="1"/>
              <p:nvPr/>
            </p:nvSpPr>
            <p:spPr>
              <a:xfrm>
                <a:off x="-1836712" y="3677962"/>
                <a:ext cx="1368300" cy="20313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IE" sz="1100">
                    <a:solidFill>
                      <a:srgbClr val="000000"/>
                    </a:solidFill>
                    <a:latin typeface="Calibri"/>
                    <a:ea typeface="Calibri"/>
                    <a:cs typeface="Calibri"/>
                    <a:sym typeface="Calibri"/>
                  </a:rPr>
                  <a:t>To change the background colour.</a:t>
                </a:r>
                <a:endParaRPr/>
              </a:p>
              <a:p>
                <a:pPr marL="0" marR="0" lvl="0" indent="0" algn="l" rtl="0">
                  <a:spcBef>
                    <a:spcPts val="0"/>
                  </a:spcBef>
                  <a:spcAft>
                    <a:spcPts val="0"/>
                  </a:spcAft>
                  <a:buNone/>
                </a:pPr>
                <a:r>
                  <a:rPr lang="en-IE" sz="1100">
                    <a:solidFill>
                      <a:srgbClr val="000000"/>
                    </a:solidFill>
                    <a:latin typeface="Calibri"/>
                    <a:ea typeface="Calibri"/>
                    <a:cs typeface="Calibri"/>
                    <a:sym typeface="Calibri"/>
                  </a:rPr>
                  <a:t>&gt;Right Click over slide</a:t>
                </a:r>
                <a:endParaRPr/>
              </a:p>
              <a:p>
                <a:pPr marL="0" marR="0" lvl="0" indent="0" algn="l" rtl="0">
                  <a:spcBef>
                    <a:spcPts val="0"/>
                  </a:spcBef>
                  <a:spcAft>
                    <a:spcPts val="0"/>
                  </a:spcAft>
                  <a:buNone/>
                </a:pPr>
                <a:r>
                  <a:rPr lang="en-IE" sz="1100">
                    <a:solidFill>
                      <a:srgbClr val="000000"/>
                    </a:solidFill>
                    <a:latin typeface="Calibri"/>
                    <a:ea typeface="Calibri"/>
                    <a:cs typeface="Calibri"/>
                    <a:sym typeface="Calibri"/>
                  </a:rPr>
                  <a:t>&gt;format background</a:t>
                </a:r>
                <a:endParaRPr/>
              </a:p>
              <a:p>
                <a:pPr marL="0" marR="0" lvl="0" indent="0" algn="l" rtl="0">
                  <a:spcBef>
                    <a:spcPts val="0"/>
                  </a:spcBef>
                  <a:spcAft>
                    <a:spcPts val="0"/>
                  </a:spcAft>
                  <a:buNone/>
                </a:pPr>
                <a:r>
                  <a:rPr lang="en-IE" sz="1100">
                    <a:solidFill>
                      <a:srgbClr val="000000"/>
                    </a:solidFill>
                    <a:latin typeface="Calibri"/>
                    <a:ea typeface="Calibri"/>
                    <a:cs typeface="Calibri"/>
                    <a:sym typeface="Calibri"/>
                  </a:rPr>
                  <a:t>&gt;Solid fill</a:t>
                </a:r>
                <a:endParaRPr/>
              </a:p>
              <a:p>
                <a:pPr marL="0" marR="0" lvl="0" indent="0" algn="l" rtl="0">
                  <a:spcBef>
                    <a:spcPts val="0"/>
                  </a:spcBef>
                  <a:spcAft>
                    <a:spcPts val="0"/>
                  </a:spcAft>
                  <a:buNone/>
                </a:pPr>
                <a:r>
                  <a:rPr lang="en-IE" sz="1100">
                    <a:solidFill>
                      <a:srgbClr val="000000"/>
                    </a:solidFill>
                    <a:latin typeface="Calibri"/>
                    <a:ea typeface="Calibri"/>
                    <a:cs typeface="Calibri"/>
                    <a:sym typeface="Calibri"/>
                  </a:rPr>
                  <a:t>&gt;Colour</a:t>
                </a:r>
                <a:endParaRPr/>
              </a:p>
              <a:p>
                <a:pPr marL="0" marR="0" lvl="0" indent="0" algn="l" rtl="0">
                  <a:spcBef>
                    <a:spcPts val="0"/>
                  </a:spcBef>
                  <a:spcAft>
                    <a:spcPts val="0"/>
                  </a:spcAft>
                  <a:buNone/>
                </a:pPr>
                <a:r>
                  <a:rPr lang="en-IE" sz="1100">
                    <a:solidFill>
                      <a:srgbClr val="000000"/>
                    </a:solidFill>
                    <a:latin typeface="Calibri"/>
                    <a:ea typeface="Calibri"/>
                    <a:cs typeface="Calibri"/>
                    <a:sym typeface="Calibri"/>
                  </a:rPr>
                  <a:t>&gt;choose a colour from the top line of the colour palette. Avoid setting the background colour the same as your font colour.</a:t>
                </a:r>
                <a:endParaRPr/>
              </a:p>
            </p:txBody>
          </p:sp>
          <p:pic>
            <p:nvPicPr>
              <p:cNvPr id="3726" name="Google Shape;3726;gee6873aab4_0_9970" descr="icon_information-white.png"/>
              <p:cNvPicPr preferRelativeResize="0"/>
              <p:nvPr/>
            </p:nvPicPr>
            <p:blipFill rotWithShape="1">
              <a:blip r:embed="rId2">
                <a:alphaModFix/>
              </a:blip>
              <a:srcRect/>
              <a:stretch/>
            </p:blipFill>
            <p:spPr>
              <a:xfrm>
                <a:off x="-1728699" y="3275837"/>
                <a:ext cx="121592" cy="320113"/>
              </a:xfrm>
              <a:prstGeom prst="rect">
                <a:avLst/>
              </a:prstGeom>
              <a:noFill/>
              <a:ln>
                <a:noFill/>
              </a:ln>
            </p:spPr>
          </p:pic>
        </p:grpSp>
        <p:pic>
          <p:nvPicPr>
            <p:cNvPr id="3727" name="Google Shape;3727;gee6873aab4_0_9970" descr="fill.png"/>
            <p:cNvPicPr preferRelativeResize="0"/>
            <p:nvPr/>
          </p:nvPicPr>
          <p:blipFill rotWithShape="1">
            <a:blip r:embed="rId3">
              <a:alphaModFix/>
            </a:blip>
            <a:srcRect/>
            <a:stretch/>
          </p:blipFill>
          <p:spPr>
            <a:xfrm>
              <a:off x="-1368152" y="1304800"/>
              <a:ext cx="324000" cy="324000"/>
            </a:xfrm>
            <a:prstGeom prst="rect">
              <a:avLst/>
            </a:prstGeom>
            <a:noFill/>
            <a:ln>
              <a:noFill/>
            </a:ln>
          </p:spPr>
        </p:pic>
        <p:sp>
          <p:nvSpPr>
            <p:cNvPr id="3728" name="Google Shape;3728;gee6873aab4_0_9970"/>
            <p:cNvSpPr/>
            <p:nvPr/>
          </p:nvSpPr>
          <p:spPr>
            <a:xfrm>
              <a:off x="-1473415" y="1196393"/>
              <a:ext cx="540000" cy="540000"/>
            </a:xfrm>
            <a:prstGeom prst="donut">
              <a:avLst>
                <a:gd name="adj" fmla="val 7083"/>
              </a:avLst>
            </a:prstGeom>
            <a:solidFill>
              <a:srgbClr val="0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pic>
        <p:nvPicPr>
          <p:cNvPr id="3729" name="Google Shape;3729;gee6873aab4_0_9970"/>
          <p:cNvPicPr preferRelativeResize="0"/>
          <p:nvPr/>
        </p:nvPicPr>
        <p:blipFill rotWithShape="1">
          <a:blip r:embed="rId4">
            <a:alphaModFix/>
          </a:blip>
          <a:srcRect/>
          <a:stretch/>
        </p:blipFill>
        <p:spPr>
          <a:xfrm>
            <a:off x="9894956" y="1271087"/>
            <a:ext cx="1713706" cy="670793"/>
          </a:xfrm>
          <a:prstGeom prst="rect">
            <a:avLst/>
          </a:prstGeom>
          <a:noFill/>
          <a:ln>
            <a:noFill/>
          </a:ln>
        </p:spPr>
      </p:pic>
    </p:spTree>
    <p:extLst>
      <p:ext uri="{BB962C8B-B14F-4D97-AF65-F5344CB8AC3E}">
        <p14:creationId xmlns:p14="http://schemas.microsoft.com/office/powerpoint/2010/main" val="3277450716"/>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722"/>
                                        </p:tgtEl>
                                        <p:attrNameLst>
                                          <p:attrName>style.visibility</p:attrName>
                                        </p:attrNameLst>
                                      </p:cBhvr>
                                      <p:to>
                                        <p:strVal val="visible"/>
                                      </p:to>
                                    </p:set>
                                    <p:animEffect transition="in" filter="fade">
                                      <p:cBhvr>
                                        <p:cTn id="7" dur="500"/>
                                        <p:tgtEl>
                                          <p:spTgt spid="372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625"/>
                                        </p:tgtEl>
                                        <p:attrNameLst>
                                          <p:attrName>style.visibility</p:attrName>
                                        </p:attrNameLst>
                                      </p:cBhvr>
                                      <p:to>
                                        <p:strVal val="visible"/>
                                      </p:to>
                                    </p:set>
                                    <p:animEffect transition="in" filter="fade">
                                      <p:cBhvr>
                                        <p:cTn id="11" dur="500"/>
                                        <p:tgtEl>
                                          <p:spTgt spid="3625"/>
                                        </p:tgtEl>
                                      </p:cBhvr>
                                    </p:animEffect>
                                  </p:childTnLst>
                                </p:cTn>
                              </p:par>
                              <p:par>
                                <p:cTn id="12" presetID="10" presetClass="entr" presetSubtype="0" fill="hold" nodeType="withEffect">
                                  <p:stCondLst>
                                    <p:cond delay="0"/>
                                  </p:stCondLst>
                                  <p:childTnLst>
                                    <p:set>
                                      <p:cBhvr>
                                        <p:cTn id="13" dur="1" fill="hold">
                                          <p:stCondLst>
                                            <p:cond delay="0"/>
                                          </p:stCondLst>
                                        </p:cTn>
                                        <p:tgtEl>
                                          <p:spTgt spid="3720"/>
                                        </p:tgtEl>
                                        <p:attrNameLst>
                                          <p:attrName>style.visibility</p:attrName>
                                        </p:attrNameLst>
                                      </p:cBhvr>
                                      <p:to>
                                        <p:strVal val="visible"/>
                                      </p:to>
                                    </p:set>
                                    <p:animEffect transition="in" filter="fade">
                                      <p:cBhvr>
                                        <p:cTn id="14" dur="500"/>
                                        <p:tgtEl>
                                          <p:spTgt spid="3720"/>
                                        </p:tgtEl>
                                      </p:cBhvr>
                                    </p:animEffect>
                                  </p:childTnLst>
                                </p:cTn>
                              </p:par>
                              <p:par>
                                <p:cTn id="15" presetID="10" presetClass="entr" presetSubtype="0" fill="hold" nodeType="withEffect">
                                  <p:stCondLst>
                                    <p:cond delay="0"/>
                                  </p:stCondLst>
                                  <p:childTnLst>
                                    <p:set>
                                      <p:cBhvr>
                                        <p:cTn id="16" dur="1" fill="hold">
                                          <p:stCondLst>
                                            <p:cond delay="0"/>
                                          </p:stCondLst>
                                        </p:cTn>
                                        <p:tgtEl>
                                          <p:spTgt spid="3721">
                                            <p:txEl>
                                              <p:pRg st="0" end="0"/>
                                            </p:txEl>
                                          </p:spTgt>
                                        </p:tgtEl>
                                        <p:attrNameLst>
                                          <p:attrName>style.visibility</p:attrName>
                                        </p:attrNameLst>
                                      </p:cBhvr>
                                      <p:to>
                                        <p:strVal val="visible"/>
                                      </p:to>
                                    </p:set>
                                    <p:animEffect transition="in" filter="fade">
                                      <p:cBhvr>
                                        <p:cTn id="17" dur="500"/>
                                        <p:tgtEl>
                                          <p:spTgt spid="3721">
                                            <p:txEl>
                                              <p:pRg st="0" end="0"/>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721">
                                            <p:txEl>
                                              <p:charRg st="1" end="1"/>
                                            </p:txEl>
                                          </p:spTgt>
                                        </p:tgtEl>
                                        <p:attrNameLst>
                                          <p:attrName>style.visibility</p:attrName>
                                        </p:attrNameLst>
                                      </p:cBhvr>
                                      <p:to>
                                        <p:strVal val="visible"/>
                                      </p:to>
                                    </p:set>
                                    <p:animEffect transition="in" filter="fade">
                                      <p:cBhvr>
                                        <p:cTn id="20" dur="500"/>
                                        <p:tgtEl>
                                          <p:spTgt spid="3721">
                                            <p:txEl>
                                              <p:charRg st="1" end="1"/>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721">
                                            <p:txEl>
                                              <p:charRg st="1" end="1"/>
                                            </p:txEl>
                                          </p:spTgt>
                                        </p:tgtEl>
                                        <p:attrNameLst>
                                          <p:attrName>style.visibility</p:attrName>
                                        </p:attrNameLst>
                                      </p:cBhvr>
                                      <p:to>
                                        <p:strVal val="visible"/>
                                      </p:to>
                                    </p:set>
                                    <p:animEffect transition="in" filter="fade">
                                      <p:cBhvr>
                                        <p:cTn id="23" dur="500"/>
                                        <p:tgtEl>
                                          <p:spTgt spid="3721">
                                            <p:txEl>
                                              <p:charRg st="1" end="1"/>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721">
                                            <p:txEl>
                                              <p:charRg st="1" end="1"/>
                                            </p:txEl>
                                          </p:spTgt>
                                        </p:tgtEl>
                                        <p:attrNameLst>
                                          <p:attrName>style.visibility</p:attrName>
                                        </p:attrNameLst>
                                      </p:cBhvr>
                                      <p:to>
                                        <p:strVal val="visible"/>
                                      </p:to>
                                    </p:set>
                                    <p:animEffect transition="in" filter="fade">
                                      <p:cBhvr>
                                        <p:cTn id="26" dur="500"/>
                                        <p:tgtEl>
                                          <p:spTgt spid="3721">
                                            <p:txEl>
                                              <p:charRg st="1" end="1"/>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721">
                                            <p:txEl>
                                              <p:charRg st="1" end="1"/>
                                            </p:txEl>
                                          </p:spTgt>
                                        </p:tgtEl>
                                        <p:attrNameLst>
                                          <p:attrName>style.visibility</p:attrName>
                                        </p:attrNameLst>
                                      </p:cBhvr>
                                      <p:to>
                                        <p:strVal val="visible"/>
                                      </p:to>
                                    </p:set>
                                    <p:animEffect transition="in" filter="fade">
                                      <p:cBhvr>
                                        <p:cTn id="29" dur="500"/>
                                        <p:tgtEl>
                                          <p:spTgt spid="3721">
                                            <p:txEl>
                                              <p:charRg st="1" end="1"/>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721">
                                            <p:txEl>
                                              <p:charRg st="1" end="1"/>
                                            </p:txEl>
                                          </p:spTgt>
                                        </p:tgtEl>
                                        <p:attrNameLst>
                                          <p:attrName>style.visibility</p:attrName>
                                        </p:attrNameLst>
                                      </p:cBhvr>
                                      <p:to>
                                        <p:strVal val="visible"/>
                                      </p:to>
                                    </p:set>
                                    <p:animEffect transition="in" filter="fade">
                                      <p:cBhvr>
                                        <p:cTn id="32" dur="500"/>
                                        <p:tgtEl>
                                          <p:spTgt spid="3721">
                                            <p:txEl>
                                              <p:charRg st="1" end="1"/>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721">
                                            <p:txEl>
                                              <p:charRg st="1" end="1"/>
                                            </p:txEl>
                                          </p:spTgt>
                                        </p:tgtEl>
                                        <p:attrNameLst>
                                          <p:attrName>style.visibility</p:attrName>
                                        </p:attrNameLst>
                                      </p:cBhvr>
                                      <p:to>
                                        <p:strVal val="visible"/>
                                      </p:to>
                                    </p:set>
                                    <p:animEffect transition="in" filter="fade">
                                      <p:cBhvr>
                                        <p:cTn id="35" dur="500"/>
                                        <p:tgtEl>
                                          <p:spTgt spid="3721">
                                            <p:txEl>
                                              <p:charRg st="1" end="1"/>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3721">
                                            <p:txEl>
                                              <p:charRg st="1" end="1"/>
                                            </p:txEl>
                                          </p:spTgt>
                                        </p:tgtEl>
                                        <p:attrNameLst>
                                          <p:attrName>style.visibility</p:attrName>
                                        </p:attrNameLst>
                                      </p:cBhvr>
                                      <p:to>
                                        <p:strVal val="visible"/>
                                      </p:to>
                                    </p:set>
                                    <p:animEffect transition="in" filter="fade">
                                      <p:cBhvr>
                                        <p:cTn id="38" dur="500"/>
                                        <p:tgtEl>
                                          <p:spTgt spid="3721">
                                            <p:txEl>
                                              <p:charRg st="1" end="1"/>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3721">
                                            <p:txEl>
                                              <p:charRg st="1" end="1"/>
                                            </p:txEl>
                                          </p:spTgt>
                                        </p:tgtEl>
                                        <p:attrNameLst>
                                          <p:attrName>style.visibility</p:attrName>
                                        </p:attrNameLst>
                                      </p:cBhvr>
                                      <p:to>
                                        <p:strVal val="visible"/>
                                      </p:to>
                                    </p:set>
                                    <p:animEffect transition="in" filter="fade">
                                      <p:cBhvr>
                                        <p:cTn id="41" dur="500"/>
                                        <p:tgtEl>
                                          <p:spTgt spid="3721">
                                            <p:txEl>
                                              <p:charRg st="1" end="1"/>
                                            </p:txEl>
                                          </p:spTgt>
                                        </p:tgtEl>
                                      </p:cBhvr>
                                    </p:animEffect>
                                  </p:childTnLst>
                                </p:cTn>
                              </p:par>
                            </p:childTnLst>
                          </p:cTn>
                        </p:par>
                        <p:par>
                          <p:cTn id="42" fill="hold">
                            <p:stCondLst>
                              <p:cond delay="1000"/>
                            </p:stCondLst>
                            <p:childTnLst>
                              <p:par>
                                <p:cTn id="43" presetID="10" presetClass="entr" presetSubtype="0" fill="hold" nodeType="afterEffect">
                                  <p:stCondLst>
                                    <p:cond delay="0"/>
                                  </p:stCondLst>
                                  <p:childTnLst>
                                    <p:set>
                                      <p:cBhvr>
                                        <p:cTn id="44" dur="1" fill="hold">
                                          <p:stCondLst>
                                            <p:cond delay="0"/>
                                          </p:stCondLst>
                                        </p:cTn>
                                        <p:tgtEl>
                                          <p:spTgt spid="3729"/>
                                        </p:tgtEl>
                                        <p:attrNameLst>
                                          <p:attrName>style.visibility</p:attrName>
                                        </p:attrNameLst>
                                      </p:cBhvr>
                                      <p:to>
                                        <p:strVal val="visible"/>
                                      </p:to>
                                    </p:set>
                                    <p:animEffect transition="in" filter="fade">
                                      <p:cBhvr>
                                        <p:cTn id="45" dur="1000"/>
                                        <p:tgtEl>
                                          <p:spTgt spid="37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Key messages: White">
  <p:cSld name="Key messages: White">
    <p:bg>
      <p:bgPr>
        <a:solidFill>
          <a:schemeClr val="dk2"/>
        </a:solidFill>
        <a:effectLst/>
      </p:bgPr>
    </p:bg>
    <p:spTree>
      <p:nvGrpSpPr>
        <p:cNvPr id="1" name="Shape 4745"/>
        <p:cNvGrpSpPr/>
        <p:nvPr/>
      </p:nvGrpSpPr>
      <p:grpSpPr>
        <a:xfrm>
          <a:off x="0" y="0"/>
          <a:ext cx="0" cy="0"/>
          <a:chOff x="0" y="0"/>
          <a:chExt cx="0" cy="0"/>
        </a:xfrm>
      </p:grpSpPr>
      <p:sp>
        <p:nvSpPr>
          <p:cNvPr id="4746" name="Google Shape;4746;gee6873aab4_0_11094"/>
          <p:cNvSpPr/>
          <p:nvPr/>
        </p:nvSpPr>
        <p:spPr>
          <a:xfrm>
            <a:off x="-3600" y="0"/>
            <a:ext cx="12204600" cy="68652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747" name="Google Shape;4747;gee6873aab4_0_11094"/>
          <p:cNvSpPr/>
          <p:nvPr/>
        </p:nvSpPr>
        <p:spPr>
          <a:xfrm>
            <a:off x="-1484219" y="417687"/>
            <a:ext cx="9820271" cy="6877049"/>
          </a:xfrm>
          <a:custGeom>
            <a:avLst/>
            <a:gdLst/>
            <a:ahLst/>
            <a:cxnLst/>
            <a:rect l="l" t="t" r="r" b="b"/>
            <a:pathLst>
              <a:path w="3654" h="2558" extrusionOk="0">
                <a:moveTo>
                  <a:pt x="2505" y="639"/>
                </a:moveTo>
                <a:cubicBezTo>
                  <a:pt x="2466" y="428"/>
                  <a:pt x="2557" y="234"/>
                  <a:pt x="2707" y="207"/>
                </a:cubicBezTo>
                <a:cubicBezTo>
                  <a:pt x="2858" y="180"/>
                  <a:pt x="3011" y="329"/>
                  <a:pt x="3050" y="540"/>
                </a:cubicBezTo>
                <a:cubicBezTo>
                  <a:pt x="3089" y="751"/>
                  <a:pt x="2998" y="944"/>
                  <a:pt x="2847" y="972"/>
                </a:cubicBezTo>
                <a:cubicBezTo>
                  <a:pt x="2697" y="999"/>
                  <a:pt x="2544" y="850"/>
                  <a:pt x="2505" y="639"/>
                </a:cubicBezTo>
                <a:close/>
                <a:moveTo>
                  <a:pt x="2323" y="2448"/>
                </a:moveTo>
                <a:cubicBezTo>
                  <a:pt x="2417" y="2394"/>
                  <a:pt x="2890" y="2151"/>
                  <a:pt x="3499" y="2335"/>
                </a:cubicBezTo>
                <a:cubicBezTo>
                  <a:pt x="3499" y="2335"/>
                  <a:pt x="3231" y="2150"/>
                  <a:pt x="2857" y="2204"/>
                </a:cubicBezTo>
                <a:cubicBezTo>
                  <a:pt x="2867" y="2200"/>
                  <a:pt x="2877" y="2195"/>
                  <a:pt x="2887" y="2190"/>
                </a:cubicBezTo>
                <a:cubicBezTo>
                  <a:pt x="3654" y="1837"/>
                  <a:pt x="3620" y="1150"/>
                  <a:pt x="3085" y="1034"/>
                </a:cubicBezTo>
                <a:cubicBezTo>
                  <a:pt x="3010" y="1018"/>
                  <a:pt x="2939" y="1008"/>
                  <a:pt x="2872" y="1002"/>
                </a:cubicBezTo>
                <a:cubicBezTo>
                  <a:pt x="3053" y="956"/>
                  <a:pt x="3159" y="718"/>
                  <a:pt x="3112" y="458"/>
                </a:cubicBezTo>
                <a:cubicBezTo>
                  <a:pt x="3062" y="190"/>
                  <a:pt x="2868" y="0"/>
                  <a:pt x="2677" y="35"/>
                </a:cubicBezTo>
                <a:cubicBezTo>
                  <a:pt x="2486" y="70"/>
                  <a:pt x="2371" y="315"/>
                  <a:pt x="2420" y="584"/>
                </a:cubicBezTo>
                <a:cubicBezTo>
                  <a:pt x="2458" y="794"/>
                  <a:pt x="2586" y="955"/>
                  <a:pt x="2731" y="999"/>
                </a:cubicBezTo>
                <a:cubicBezTo>
                  <a:pt x="2283" y="1012"/>
                  <a:pt x="2006" y="1267"/>
                  <a:pt x="1720" y="1495"/>
                </a:cubicBezTo>
                <a:cubicBezTo>
                  <a:pt x="1277" y="1849"/>
                  <a:pt x="1050" y="1845"/>
                  <a:pt x="757" y="1549"/>
                </a:cubicBezTo>
                <a:cubicBezTo>
                  <a:pt x="461" y="1251"/>
                  <a:pt x="0" y="1311"/>
                  <a:pt x="0" y="1311"/>
                </a:cubicBezTo>
                <a:cubicBezTo>
                  <a:pt x="419" y="1311"/>
                  <a:pt x="412" y="1543"/>
                  <a:pt x="818" y="1877"/>
                </a:cubicBezTo>
                <a:cubicBezTo>
                  <a:pt x="1206" y="2196"/>
                  <a:pt x="1957" y="1650"/>
                  <a:pt x="2354" y="1344"/>
                </a:cubicBezTo>
                <a:cubicBezTo>
                  <a:pt x="2941" y="892"/>
                  <a:pt x="3436" y="1466"/>
                  <a:pt x="2965" y="1953"/>
                </a:cubicBezTo>
                <a:cubicBezTo>
                  <a:pt x="2817" y="2106"/>
                  <a:pt x="2642" y="2234"/>
                  <a:pt x="2513" y="2319"/>
                </a:cubicBezTo>
                <a:cubicBezTo>
                  <a:pt x="2467" y="2344"/>
                  <a:pt x="2420" y="2373"/>
                  <a:pt x="2373" y="2406"/>
                </a:cubicBezTo>
                <a:lnTo>
                  <a:pt x="2368" y="2410"/>
                </a:lnTo>
                <a:cubicBezTo>
                  <a:pt x="2344" y="2424"/>
                  <a:pt x="2331" y="2431"/>
                  <a:pt x="2331" y="2431"/>
                </a:cubicBezTo>
                <a:cubicBezTo>
                  <a:pt x="2331" y="2431"/>
                  <a:pt x="2335" y="2430"/>
                  <a:pt x="2345" y="2426"/>
                </a:cubicBezTo>
                <a:lnTo>
                  <a:pt x="2309" y="2452"/>
                </a:lnTo>
                <a:cubicBezTo>
                  <a:pt x="2308" y="2452"/>
                  <a:pt x="2307" y="2452"/>
                  <a:pt x="2306" y="2453"/>
                </a:cubicBezTo>
                <a:cubicBezTo>
                  <a:pt x="2303" y="2451"/>
                  <a:pt x="2299" y="2450"/>
                  <a:pt x="2296" y="2449"/>
                </a:cubicBezTo>
                <a:cubicBezTo>
                  <a:pt x="1712" y="1880"/>
                  <a:pt x="1129" y="2223"/>
                  <a:pt x="1129" y="2223"/>
                </a:cubicBezTo>
                <a:cubicBezTo>
                  <a:pt x="1754" y="2097"/>
                  <a:pt x="2202" y="2384"/>
                  <a:pt x="2290" y="2447"/>
                </a:cubicBezTo>
                <a:cubicBezTo>
                  <a:pt x="1687" y="2222"/>
                  <a:pt x="1072" y="2437"/>
                  <a:pt x="1057" y="2436"/>
                </a:cubicBezTo>
                <a:cubicBezTo>
                  <a:pt x="1842" y="2336"/>
                  <a:pt x="2296" y="2556"/>
                  <a:pt x="2301" y="2558"/>
                </a:cubicBezTo>
                <a:lnTo>
                  <a:pt x="2301" y="2558"/>
                </a:lnTo>
                <a:lnTo>
                  <a:pt x="2301" y="2558"/>
                </a:lnTo>
                <a:cubicBezTo>
                  <a:pt x="2301" y="2558"/>
                  <a:pt x="2301" y="2558"/>
                  <a:pt x="2301" y="2558"/>
                </a:cubicBezTo>
                <a:lnTo>
                  <a:pt x="2301" y="2558"/>
                </a:lnTo>
                <a:cubicBezTo>
                  <a:pt x="2307" y="2556"/>
                  <a:pt x="2779" y="2381"/>
                  <a:pt x="3551" y="2554"/>
                </a:cubicBezTo>
                <a:cubicBezTo>
                  <a:pt x="3535" y="2553"/>
                  <a:pt x="2945" y="2282"/>
                  <a:pt x="2323" y="2448"/>
                </a:cubicBezTo>
                <a:close/>
              </a:path>
            </a:pathLst>
          </a:custGeom>
          <a:solidFill>
            <a:srgbClr val="AEABAB">
              <a:alpha val="980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48" name="Google Shape;4748;gee6873aab4_0_11094"/>
          <p:cNvSpPr txBox="1">
            <a:spLocks noGrp="1"/>
          </p:cNvSpPr>
          <p:nvPr>
            <p:ph type="dt" idx="10"/>
          </p:nvPr>
        </p:nvSpPr>
        <p:spPr>
          <a:xfrm>
            <a:off x="695400" y="6496604"/>
            <a:ext cx="5580600" cy="160200"/>
          </a:xfrm>
          <a:prstGeom prst="rect">
            <a:avLst/>
          </a:prstGeom>
          <a:noFill/>
          <a:ln>
            <a:noFill/>
          </a:ln>
        </p:spPr>
        <p:txBody>
          <a:bodyPr spcFirstLastPara="1" wrap="square" lIns="91425" tIns="45700" rIns="91425" bIns="45700" anchor="t"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749" name="Google Shape;4749;gee6873aab4_0_11094"/>
          <p:cNvSpPr txBox="1">
            <a:spLocks noGrp="1"/>
          </p:cNvSpPr>
          <p:nvPr>
            <p:ph type="ftr" idx="11"/>
          </p:nvPr>
        </p:nvSpPr>
        <p:spPr>
          <a:xfrm>
            <a:off x="695400" y="6416541"/>
            <a:ext cx="5580600" cy="160200"/>
          </a:xfrm>
          <a:prstGeom prst="rect">
            <a:avLst/>
          </a:prstGeom>
          <a:noFill/>
          <a:ln>
            <a:noFill/>
          </a:ln>
        </p:spPr>
        <p:txBody>
          <a:bodyPr spcFirstLastPara="1" wrap="square" lIns="91425" tIns="45700" rIns="91425" bIns="45700" anchor="t"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750" name="Google Shape;4750;gee6873aab4_0_11094"/>
          <p:cNvSpPr txBox="1">
            <a:spLocks noGrp="1"/>
          </p:cNvSpPr>
          <p:nvPr>
            <p:ph type="sldNum" idx="12"/>
          </p:nvPr>
        </p:nvSpPr>
        <p:spPr>
          <a:xfrm>
            <a:off x="-12703" y="6356350"/>
            <a:ext cx="79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IE"/>
              <a:t>‹#›</a:t>
            </a:fld>
            <a:endParaRPr/>
          </a:p>
        </p:txBody>
      </p:sp>
      <p:sp>
        <p:nvSpPr>
          <p:cNvPr id="4751" name="Google Shape;4751;gee6873aab4_0_11094"/>
          <p:cNvSpPr txBox="1">
            <a:spLocks noGrp="1"/>
          </p:cNvSpPr>
          <p:nvPr>
            <p:ph type="body" idx="1"/>
          </p:nvPr>
        </p:nvSpPr>
        <p:spPr>
          <a:xfrm>
            <a:off x="895571" y="3988722"/>
            <a:ext cx="2283600" cy="1594500"/>
          </a:xfrm>
          <a:prstGeom prst="rect">
            <a:avLst/>
          </a:prstGeom>
          <a:noFill/>
          <a:ln>
            <a:noFill/>
          </a:ln>
        </p:spPr>
        <p:txBody>
          <a:bodyPr spcFirstLastPara="1" wrap="square" lIns="0" tIns="0" rIns="0" bIns="0" anchor="t" anchorCtr="0">
            <a:noAutofit/>
          </a:bodyPr>
          <a:lstStyle>
            <a:lvl1pPr marL="457200" lvl="0" indent="-228600" algn="ctr" rtl="0">
              <a:lnSpc>
                <a:spcPct val="90000"/>
              </a:lnSpc>
              <a:spcBef>
                <a:spcPts val="400"/>
              </a:spcBef>
              <a:spcAft>
                <a:spcPts val="0"/>
              </a:spcAft>
              <a:buClr>
                <a:schemeClr val="dk2"/>
              </a:buClr>
              <a:buSzPts val="2000"/>
              <a:buNone/>
              <a:defRPr b="1">
                <a:solidFill>
                  <a:schemeClr val="dk2"/>
                </a:solidFill>
              </a:defRPr>
            </a:lvl1pPr>
            <a:lvl2pPr marL="914400" lvl="1" indent="-228600" algn="ctr" rtl="0">
              <a:lnSpc>
                <a:spcPct val="90000"/>
              </a:lnSpc>
              <a:spcBef>
                <a:spcPts val="400"/>
              </a:spcBef>
              <a:spcAft>
                <a:spcPts val="0"/>
              </a:spcAft>
              <a:buClr>
                <a:schemeClr val="dk2"/>
              </a:buClr>
              <a:buSzPts val="1800"/>
              <a:buNone/>
              <a:defRPr>
                <a:solidFill>
                  <a:schemeClr val="dk2"/>
                </a:solidFill>
              </a:defRPr>
            </a:lvl2pPr>
            <a:lvl3pPr marL="1371600" lvl="2" indent="-342900" algn="ctr" rtl="0">
              <a:lnSpc>
                <a:spcPct val="90000"/>
              </a:lnSpc>
              <a:spcBef>
                <a:spcPts val="400"/>
              </a:spcBef>
              <a:spcAft>
                <a:spcPts val="0"/>
              </a:spcAft>
              <a:buClr>
                <a:schemeClr val="lt1"/>
              </a:buClr>
              <a:buSzPts val="1800"/>
              <a:buChar char="•"/>
              <a:defRPr>
                <a:solidFill>
                  <a:srgbClr val="FF0000"/>
                </a:solidFill>
              </a:defRPr>
            </a:lvl3pPr>
            <a:lvl4pPr marL="1828800" lvl="3" indent="-330200" algn="ctr" rtl="0">
              <a:lnSpc>
                <a:spcPct val="90000"/>
              </a:lnSpc>
              <a:spcBef>
                <a:spcPts val="400"/>
              </a:spcBef>
              <a:spcAft>
                <a:spcPts val="0"/>
              </a:spcAft>
              <a:buClr>
                <a:schemeClr val="lt1"/>
              </a:buClr>
              <a:buSzPts val="1600"/>
              <a:buChar char="•"/>
              <a:defRPr>
                <a:solidFill>
                  <a:srgbClr val="FF0000"/>
                </a:solidFill>
              </a:defRPr>
            </a:lvl4pPr>
            <a:lvl5pPr marL="2286000" lvl="4" indent="-228600" algn="ctr" rtl="0">
              <a:lnSpc>
                <a:spcPct val="90000"/>
              </a:lnSpc>
              <a:spcBef>
                <a:spcPts val="800"/>
              </a:spcBef>
              <a:spcAft>
                <a:spcPts val="0"/>
              </a:spcAft>
              <a:buClr>
                <a:schemeClr val="dk2"/>
              </a:buClr>
              <a:buSzPts val="2000"/>
              <a:buNone/>
              <a:defRPr>
                <a:solidFill>
                  <a:schemeClr val="dk2"/>
                </a:solidFill>
              </a:defRPr>
            </a:lvl5pPr>
            <a:lvl6pPr marL="2743200" lvl="5" indent="-342900" algn="l" rtl="0">
              <a:lnSpc>
                <a:spcPct val="90000"/>
              </a:lnSpc>
              <a:spcBef>
                <a:spcPts val="500"/>
              </a:spcBef>
              <a:spcAft>
                <a:spcPts val="0"/>
              </a:spcAft>
              <a:buClr>
                <a:srgbClr val="FF0000"/>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4752" name="Google Shape;4752;gee6873aab4_0_11094"/>
          <p:cNvSpPr txBox="1">
            <a:spLocks noGrp="1"/>
          </p:cNvSpPr>
          <p:nvPr>
            <p:ph type="title"/>
          </p:nvPr>
        </p:nvSpPr>
        <p:spPr>
          <a:xfrm>
            <a:off x="895571" y="855051"/>
            <a:ext cx="9658800" cy="1255800"/>
          </a:xfrm>
          <a:prstGeom prst="rect">
            <a:avLst/>
          </a:prstGeom>
          <a:noFill/>
          <a:ln>
            <a:noFill/>
          </a:ln>
        </p:spPr>
        <p:txBody>
          <a:bodyPr spcFirstLastPara="1" wrap="square" lIns="0" tIns="0" rIns="0" bIns="0" anchor="b" anchorCtr="0">
            <a:noAutofit/>
          </a:bodyPr>
          <a:lstStyle>
            <a:lvl1pPr lvl="0" algn="ctr" rtl="0">
              <a:lnSpc>
                <a:spcPct val="90000"/>
              </a:lnSpc>
              <a:spcBef>
                <a:spcPts val="0"/>
              </a:spcBef>
              <a:spcAft>
                <a:spcPts val="0"/>
              </a:spcAft>
              <a:buClr>
                <a:schemeClr val="accent2"/>
              </a:buClr>
              <a:buSzPts val="2800"/>
              <a:buFont typeface="Calibri"/>
              <a:buNone/>
              <a:defRPr>
                <a:solidFill>
                  <a:schemeClr val="accent2"/>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grpSp>
        <p:nvGrpSpPr>
          <p:cNvPr id="4753" name="Google Shape;4753;gee6873aab4_0_11094"/>
          <p:cNvGrpSpPr/>
          <p:nvPr/>
        </p:nvGrpSpPr>
        <p:grpSpPr>
          <a:xfrm>
            <a:off x="-2040904" y="3988723"/>
            <a:ext cx="1872300" cy="2902792"/>
            <a:chOff x="6195941" y="562596"/>
            <a:chExt cx="1872300" cy="2902792"/>
          </a:xfrm>
        </p:grpSpPr>
        <p:grpSp>
          <p:nvGrpSpPr>
            <p:cNvPr id="4754" name="Google Shape;4754;gee6873aab4_0_11094"/>
            <p:cNvGrpSpPr/>
            <p:nvPr/>
          </p:nvGrpSpPr>
          <p:grpSpPr>
            <a:xfrm>
              <a:off x="6195941" y="832605"/>
              <a:ext cx="1872300" cy="2632784"/>
              <a:chOff x="-1872716" y="660661"/>
              <a:chExt cx="1872300" cy="1974637"/>
            </a:xfrm>
          </p:grpSpPr>
          <p:sp>
            <p:nvSpPr>
              <p:cNvPr id="4755" name="Google Shape;4755;gee6873aab4_0_11094"/>
              <p:cNvSpPr txBox="1"/>
              <p:nvPr/>
            </p:nvSpPr>
            <p:spPr>
              <a:xfrm>
                <a:off x="-1872716" y="984698"/>
                <a:ext cx="1872300" cy="16506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IE" sz="1100">
                    <a:solidFill>
                      <a:srgbClr val="000000"/>
                    </a:solidFill>
                    <a:latin typeface="Calibri"/>
                    <a:ea typeface="Calibri"/>
                    <a:cs typeface="Calibri"/>
                    <a:sym typeface="Calibri"/>
                  </a:rPr>
                  <a:t>To format the body text, simply highlight the specific line(s) of text and click ‘tab’ or press ‘increase/decrease list level’ button. If you continue to click the ‘Tab’ button and the text turns red you have tabbed too far and should use the ‘decrease level’ button to return to compliant text.</a:t>
                </a:r>
                <a:endParaRPr/>
              </a:p>
              <a:p>
                <a:pPr marL="0" marR="0" lvl="0" indent="0" algn="l" rtl="0">
                  <a:spcBef>
                    <a:spcPts val="0"/>
                  </a:spcBef>
                  <a:spcAft>
                    <a:spcPts val="0"/>
                  </a:spcAft>
                  <a:buNone/>
                </a:pPr>
                <a:endParaRPr sz="1100">
                  <a:solidFill>
                    <a:srgbClr val="000000"/>
                  </a:solidFill>
                  <a:latin typeface="Calibri"/>
                  <a:ea typeface="Calibri"/>
                  <a:cs typeface="Calibri"/>
                  <a:sym typeface="Calibri"/>
                </a:endParaRPr>
              </a:p>
              <a:p>
                <a:pPr marL="0" marR="0" lvl="0" indent="0" algn="l" rtl="0">
                  <a:spcBef>
                    <a:spcPts val="0"/>
                  </a:spcBef>
                  <a:spcAft>
                    <a:spcPts val="0"/>
                  </a:spcAft>
                  <a:buNone/>
                </a:pPr>
                <a:r>
                  <a:rPr lang="en-IE" sz="1100">
                    <a:solidFill>
                      <a:srgbClr val="000000"/>
                    </a:solidFill>
                    <a:latin typeface="Calibri"/>
                    <a:ea typeface="Calibri"/>
                    <a:cs typeface="Calibri"/>
                    <a:sym typeface="Calibri"/>
                  </a:rPr>
                  <a:t>Do not use the bullet point button to format your text.</a:t>
                </a:r>
                <a:endParaRPr sz="1100">
                  <a:solidFill>
                    <a:srgbClr val="000000"/>
                  </a:solidFill>
                  <a:latin typeface="Calibri"/>
                  <a:ea typeface="Calibri"/>
                  <a:cs typeface="Calibri"/>
                  <a:sym typeface="Calibri"/>
                </a:endParaRPr>
              </a:p>
            </p:txBody>
          </p:sp>
          <p:pic>
            <p:nvPicPr>
              <p:cNvPr id="4756" name="Google Shape;4756;gee6873aab4_0_11094" descr="icon_information-white.png"/>
              <p:cNvPicPr preferRelativeResize="0"/>
              <p:nvPr/>
            </p:nvPicPr>
            <p:blipFill rotWithShape="1">
              <a:blip r:embed="rId2">
                <a:alphaModFix/>
              </a:blip>
              <a:srcRect/>
              <a:stretch/>
            </p:blipFill>
            <p:spPr>
              <a:xfrm>
                <a:off x="-1764703" y="660661"/>
                <a:ext cx="121592" cy="240085"/>
              </a:xfrm>
              <a:prstGeom prst="rect">
                <a:avLst/>
              </a:prstGeom>
              <a:noFill/>
              <a:ln>
                <a:noFill/>
              </a:ln>
            </p:spPr>
          </p:pic>
        </p:grpSp>
        <p:grpSp>
          <p:nvGrpSpPr>
            <p:cNvPr id="4757" name="Google Shape;4757;gee6873aab4_0_11094"/>
            <p:cNvGrpSpPr/>
            <p:nvPr/>
          </p:nvGrpSpPr>
          <p:grpSpPr>
            <a:xfrm>
              <a:off x="6303954" y="562596"/>
              <a:ext cx="540000" cy="540000"/>
              <a:chOff x="6303954" y="562596"/>
              <a:chExt cx="540000" cy="540000"/>
            </a:xfrm>
          </p:grpSpPr>
          <p:sp>
            <p:nvSpPr>
              <p:cNvPr id="4758" name="Google Shape;4758;gee6873aab4_0_11094"/>
              <p:cNvSpPr/>
              <p:nvPr/>
            </p:nvSpPr>
            <p:spPr>
              <a:xfrm>
                <a:off x="6303954" y="562596"/>
                <a:ext cx="540000" cy="540000"/>
              </a:xfrm>
              <a:prstGeom prst="donut">
                <a:avLst>
                  <a:gd name="adj" fmla="val 7083"/>
                </a:avLst>
              </a:prstGeom>
              <a:solidFill>
                <a:srgbClr val="0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pic>
            <p:nvPicPr>
              <p:cNvPr id="4759" name="Google Shape;4759;gee6873aab4_0_11094" descr="increase_indent.png"/>
              <p:cNvPicPr preferRelativeResize="0"/>
              <p:nvPr/>
            </p:nvPicPr>
            <p:blipFill rotWithShape="1">
              <a:blip r:embed="rId3">
                <a:alphaModFix/>
              </a:blip>
              <a:srcRect/>
              <a:stretch/>
            </p:blipFill>
            <p:spPr>
              <a:xfrm>
                <a:off x="6425212" y="679422"/>
                <a:ext cx="317520" cy="317520"/>
              </a:xfrm>
              <a:prstGeom prst="rect">
                <a:avLst/>
              </a:prstGeom>
              <a:noFill/>
              <a:ln>
                <a:noFill/>
              </a:ln>
            </p:spPr>
          </p:pic>
        </p:grpSp>
      </p:grpSp>
      <p:sp>
        <p:nvSpPr>
          <p:cNvPr id="4760" name="Google Shape;4760;gee6873aab4_0_11094"/>
          <p:cNvSpPr txBox="1">
            <a:spLocks noGrp="1"/>
          </p:cNvSpPr>
          <p:nvPr>
            <p:ph type="body" idx="2"/>
          </p:nvPr>
        </p:nvSpPr>
        <p:spPr>
          <a:xfrm>
            <a:off x="3593810" y="3990379"/>
            <a:ext cx="2283600" cy="1594500"/>
          </a:xfrm>
          <a:prstGeom prst="rect">
            <a:avLst/>
          </a:prstGeom>
          <a:noFill/>
          <a:ln>
            <a:noFill/>
          </a:ln>
        </p:spPr>
        <p:txBody>
          <a:bodyPr spcFirstLastPara="1" wrap="square" lIns="0" tIns="0" rIns="0" bIns="0" anchor="t" anchorCtr="0">
            <a:noAutofit/>
          </a:bodyPr>
          <a:lstStyle>
            <a:lvl1pPr marL="457200" lvl="0" indent="-228600" algn="ctr" rtl="0">
              <a:lnSpc>
                <a:spcPct val="90000"/>
              </a:lnSpc>
              <a:spcBef>
                <a:spcPts val="400"/>
              </a:spcBef>
              <a:spcAft>
                <a:spcPts val="0"/>
              </a:spcAft>
              <a:buClr>
                <a:schemeClr val="dk2"/>
              </a:buClr>
              <a:buSzPts val="2000"/>
              <a:buNone/>
              <a:defRPr b="1">
                <a:solidFill>
                  <a:schemeClr val="dk2"/>
                </a:solidFill>
              </a:defRPr>
            </a:lvl1pPr>
            <a:lvl2pPr marL="914400" lvl="1" indent="-228600" algn="ctr" rtl="0">
              <a:lnSpc>
                <a:spcPct val="90000"/>
              </a:lnSpc>
              <a:spcBef>
                <a:spcPts val="400"/>
              </a:spcBef>
              <a:spcAft>
                <a:spcPts val="0"/>
              </a:spcAft>
              <a:buClr>
                <a:schemeClr val="dk2"/>
              </a:buClr>
              <a:buSzPts val="1800"/>
              <a:buNone/>
              <a:defRPr>
                <a:solidFill>
                  <a:schemeClr val="dk2"/>
                </a:solidFill>
              </a:defRPr>
            </a:lvl2pPr>
            <a:lvl3pPr marL="1371600" lvl="2" indent="-342900" algn="ctr" rtl="0">
              <a:lnSpc>
                <a:spcPct val="90000"/>
              </a:lnSpc>
              <a:spcBef>
                <a:spcPts val="400"/>
              </a:spcBef>
              <a:spcAft>
                <a:spcPts val="0"/>
              </a:spcAft>
              <a:buClr>
                <a:schemeClr val="lt1"/>
              </a:buClr>
              <a:buSzPts val="1800"/>
              <a:buChar char="•"/>
              <a:defRPr>
                <a:solidFill>
                  <a:srgbClr val="FF0000"/>
                </a:solidFill>
              </a:defRPr>
            </a:lvl3pPr>
            <a:lvl4pPr marL="1828800" lvl="3" indent="-330200" algn="ctr" rtl="0">
              <a:lnSpc>
                <a:spcPct val="90000"/>
              </a:lnSpc>
              <a:spcBef>
                <a:spcPts val="400"/>
              </a:spcBef>
              <a:spcAft>
                <a:spcPts val="0"/>
              </a:spcAft>
              <a:buClr>
                <a:schemeClr val="lt1"/>
              </a:buClr>
              <a:buSzPts val="1600"/>
              <a:buChar char="•"/>
              <a:defRPr>
                <a:solidFill>
                  <a:srgbClr val="FF0000"/>
                </a:solidFill>
              </a:defRPr>
            </a:lvl4pPr>
            <a:lvl5pPr marL="2286000" lvl="4" indent="-228600" algn="ctr" rtl="0">
              <a:lnSpc>
                <a:spcPct val="90000"/>
              </a:lnSpc>
              <a:spcBef>
                <a:spcPts val="800"/>
              </a:spcBef>
              <a:spcAft>
                <a:spcPts val="0"/>
              </a:spcAft>
              <a:buClr>
                <a:schemeClr val="dk2"/>
              </a:buClr>
              <a:buSzPts val="2000"/>
              <a:buNone/>
              <a:defRPr>
                <a:solidFill>
                  <a:schemeClr val="dk2"/>
                </a:solidFill>
              </a:defRPr>
            </a:lvl5pPr>
            <a:lvl6pPr marL="2743200" lvl="5" indent="-342900" algn="l" rtl="0">
              <a:lnSpc>
                <a:spcPct val="90000"/>
              </a:lnSpc>
              <a:spcBef>
                <a:spcPts val="500"/>
              </a:spcBef>
              <a:spcAft>
                <a:spcPts val="0"/>
              </a:spcAft>
              <a:buClr>
                <a:srgbClr val="FF0000"/>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4761" name="Google Shape;4761;gee6873aab4_0_11094"/>
          <p:cNvSpPr txBox="1">
            <a:spLocks noGrp="1"/>
          </p:cNvSpPr>
          <p:nvPr>
            <p:ph type="body" idx="3"/>
          </p:nvPr>
        </p:nvSpPr>
        <p:spPr>
          <a:xfrm>
            <a:off x="6292049" y="3992036"/>
            <a:ext cx="2283600" cy="1594500"/>
          </a:xfrm>
          <a:prstGeom prst="rect">
            <a:avLst/>
          </a:prstGeom>
          <a:noFill/>
          <a:ln>
            <a:noFill/>
          </a:ln>
        </p:spPr>
        <p:txBody>
          <a:bodyPr spcFirstLastPara="1" wrap="square" lIns="0" tIns="0" rIns="0" bIns="0" anchor="t" anchorCtr="0">
            <a:noAutofit/>
          </a:bodyPr>
          <a:lstStyle>
            <a:lvl1pPr marL="457200" lvl="0" indent="-228600" algn="ctr" rtl="0">
              <a:lnSpc>
                <a:spcPct val="90000"/>
              </a:lnSpc>
              <a:spcBef>
                <a:spcPts val="400"/>
              </a:spcBef>
              <a:spcAft>
                <a:spcPts val="0"/>
              </a:spcAft>
              <a:buClr>
                <a:schemeClr val="dk2"/>
              </a:buClr>
              <a:buSzPts val="2000"/>
              <a:buNone/>
              <a:defRPr b="1">
                <a:solidFill>
                  <a:schemeClr val="dk2"/>
                </a:solidFill>
              </a:defRPr>
            </a:lvl1pPr>
            <a:lvl2pPr marL="914400" lvl="1" indent="-228600" algn="ctr" rtl="0">
              <a:lnSpc>
                <a:spcPct val="90000"/>
              </a:lnSpc>
              <a:spcBef>
                <a:spcPts val="400"/>
              </a:spcBef>
              <a:spcAft>
                <a:spcPts val="0"/>
              </a:spcAft>
              <a:buClr>
                <a:schemeClr val="dk2"/>
              </a:buClr>
              <a:buSzPts val="1800"/>
              <a:buNone/>
              <a:defRPr>
                <a:solidFill>
                  <a:schemeClr val="dk2"/>
                </a:solidFill>
              </a:defRPr>
            </a:lvl2pPr>
            <a:lvl3pPr marL="1371600" lvl="2" indent="-342900" algn="ctr" rtl="0">
              <a:lnSpc>
                <a:spcPct val="90000"/>
              </a:lnSpc>
              <a:spcBef>
                <a:spcPts val="400"/>
              </a:spcBef>
              <a:spcAft>
                <a:spcPts val="0"/>
              </a:spcAft>
              <a:buClr>
                <a:schemeClr val="lt1"/>
              </a:buClr>
              <a:buSzPts val="1800"/>
              <a:buChar char="•"/>
              <a:defRPr>
                <a:solidFill>
                  <a:srgbClr val="FF0000"/>
                </a:solidFill>
              </a:defRPr>
            </a:lvl3pPr>
            <a:lvl4pPr marL="1828800" lvl="3" indent="-330200" algn="ctr" rtl="0">
              <a:lnSpc>
                <a:spcPct val="90000"/>
              </a:lnSpc>
              <a:spcBef>
                <a:spcPts val="400"/>
              </a:spcBef>
              <a:spcAft>
                <a:spcPts val="0"/>
              </a:spcAft>
              <a:buClr>
                <a:schemeClr val="lt1"/>
              </a:buClr>
              <a:buSzPts val="1600"/>
              <a:buChar char="•"/>
              <a:defRPr>
                <a:solidFill>
                  <a:srgbClr val="FF0000"/>
                </a:solidFill>
              </a:defRPr>
            </a:lvl4pPr>
            <a:lvl5pPr marL="2286000" lvl="4" indent="-228600" algn="ctr" rtl="0">
              <a:lnSpc>
                <a:spcPct val="90000"/>
              </a:lnSpc>
              <a:spcBef>
                <a:spcPts val="800"/>
              </a:spcBef>
              <a:spcAft>
                <a:spcPts val="0"/>
              </a:spcAft>
              <a:buClr>
                <a:schemeClr val="dk2"/>
              </a:buClr>
              <a:buSzPts val="2000"/>
              <a:buNone/>
              <a:defRPr>
                <a:solidFill>
                  <a:schemeClr val="dk2"/>
                </a:solidFill>
              </a:defRPr>
            </a:lvl5pPr>
            <a:lvl6pPr marL="2743200" lvl="5" indent="-342900" algn="l" rtl="0">
              <a:lnSpc>
                <a:spcPct val="90000"/>
              </a:lnSpc>
              <a:spcBef>
                <a:spcPts val="500"/>
              </a:spcBef>
              <a:spcAft>
                <a:spcPts val="0"/>
              </a:spcAft>
              <a:buClr>
                <a:srgbClr val="FF0000"/>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4762" name="Google Shape;4762;gee6873aab4_0_11094"/>
          <p:cNvSpPr txBox="1">
            <a:spLocks noGrp="1"/>
          </p:cNvSpPr>
          <p:nvPr>
            <p:ph type="body" idx="4"/>
          </p:nvPr>
        </p:nvSpPr>
        <p:spPr>
          <a:xfrm>
            <a:off x="8990289" y="3993693"/>
            <a:ext cx="2283600" cy="1594500"/>
          </a:xfrm>
          <a:prstGeom prst="rect">
            <a:avLst/>
          </a:prstGeom>
          <a:noFill/>
          <a:ln>
            <a:noFill/>
          </a:ln>
        </p:spPr>
        <p:txBody>
          <a:bodyPr spcFirstLastPara="1" wrap="square" lIns="0" tIns="0" rIns="0" bIns="0" anchor="t" anchorCtr="0">
            <a:noAutofit/>
          </a:bodyPr>
          <a:lstStyle>
            <a:lvl1pPr marL="457200" lvl="0" indent="-228600" algn="ctr" rtl="0">
              <a:lnSpc>
                <a:spcPct val="90000"/>
              </a:lnSpc>
              <a:spcBef>
                <a:spcPts val="400"/>
              </a:spcBef>
              <a:spcAft>
                <a:spcPts val="0"/>
              </a:spcAft>
              <a:buClr>
                <a:schemeClr val="dk2"/>
              </a:buClr>
              <a:buSzPts val="2000"/>
              <a:buNone/>
              <a:defRPr b="1">
                <a:solidFill>
                  <a:schemeClr val="dk2"/>
                </a:solidFill>
              </a:defRPr>
            </a:lvl1pPr>
            <a:lvl2pPr marL="914400" lvl="1" indent="-228600" algn="ctr" rtl="0">
              <a:lnSpc>
                <a:spcPct val="90000"/>
              </a:lnSpc>
              <a:spcBef>
                <a:spcPts val="400"/>
              </a:spcBef>
              <a:spcAft>
                <a:spcPts val="0"/>
              </a:spcAft>
              <a:buClr>
                <a:schemeClr val="dk2"/>
              </a:buClr>
              <a:buSzPts val="1800"/>
              <a:buNone/>
              <a:defRPr>
                <a:solidFill>
                  <a:schemeClr val="dk2"/>
                </a:solidFill>
              </a:defRPr>
            </a:lvl2pPr>
            <a:lvl3pPr marL="1371600" lvl="2" indent="-342900" algn="ctr" rtl="0">
              <a:lnSpc>
                <a:spcPct val="90000"/>
              </a:lnSpc>
              <a:spcBef>
                <a:spcPts val="400"/>
              </a:spcBef>
              <a:spcAft>
                <a:spcPts val="0"/>
              </a:spcAft>
              <a:buClr>
                <a:schemeClr val="lt1"/>
              </a:buClr>
              <a:buSzPts val="1800"/>
              <a:buChar char="•"/>
              <a:defRPr>
                <a:solidFill>
                  <a:srgbClr val="FF0000"/>
                </a:solidFill>
              </a:defRPr>
            </a:lvl3pPr>
            <a:lvl4pPr marL="1828800" lvl="3" indent="-330200" algn="ctr" rtl="0">
              <a:lnSpc>
                <a:spcPct val="90000"/>
              </a:lnSpc>
              <a:spcBef>
                <a:spcPts val="400"/>
              </a:spcBef>
              <a:spcAft>
                <a:spcPts val="0"/>
              </a:spcAft>
              <a:buClr>
                <a:schemeClr val="lt1"/>
              </a:buClr>
              <a:buSzPts val="1600"/>
              <a:buChar char="•"/>
              <a:defRPr>
                <a:solidFill>
                  <a:srgbClr val="FF0000"/>
                </a:solidFill>
              </a:defRPr>
            </a:lvl4pPr>
            <a:lvl5pPr marL="2286000" lvl="4" indent="-228600" algn="ctr" rtl="0">
              <a:lnSpc>
                <a:spcPct val="90000"/>
              </a:lnSpc>
              <a:spcBef>
                <a:spcPts val="800"/>
              </a:spcBef>
              <a:spcAft>
                <a:spcPts val="0"/>
              </a:spcAft>
              <a:buClr>
                <a:schemeClr val="dk2"/>
              </a:buClr>
              <a:buSzPts val="2000"/>
              <a:buNone/>
              <a:defRPr>
                <a:solidFill>
                  <a:schemeClr val="dk2"/>
                </a:solidFill>
              </a:defRPr>
            </a:lvl5pPr>
            <a:lvl6pPr marL="2743200" lvl="5" indent="-342900" algn="l" rtl="0">
              <a:lnSpc>
                <a:spcPct val="90000"/>
              </a:lnSpc>
              <a:spcBef>
                <a:spcPts val="500"/>
              </a:spcBef>
              <a:spcAft>
                <a:spcPts val="0"/>
              </a:spcAft>
              <a:buClr>
                <a:srgbClr val="FF0000"/>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grpSp>
        <p:nvGrpSpPr>
          <p:cNvPr id="4763" name="Google Shape;4763;gee6873aab4_0_11094"/>
          <p:cNvGrpSpPr/>
          <p:nvPr/>
        </p:nvGrpSpPr>
        <p:grpSpPr>
          <a:xfrm>
            <a:off x="10555200" y="295200"/>
            <a:ext cx="1191992" cy="478599"/>
            <a:chOff x="1899" y="899"/>
            <a:chExt cx="4163" cy="1671"/>
          </a:xfrm>
        </p:grpSpPr>
        <p:sp>
          <p:nvSpPr>
            <p:cNvPr id="4764" name="Google Shape;4764;gee6873aab4_0_11094"/>
            <p:cNvSpPr/>
            <p:nvPr/>
          </p:nvSpPr>
          <p:spPr>
            <a:xfrm>
              <a:off x="1902" y="2206"/>
              <a:ext cx="79" cy="141"/>
            </a:xfrm>
            <a:custGeom>
              <a:avLst/>
              <a:gdLst/>
              <a:ahLst/>
              <a:cxnLst/>
              <a:rect l="l" t="t" r="r" b="b"/>
              <a:pathLst>
                <a:path w="170" h="303" extrusionOk="0">
                  <a:moveTo>
                    <a:pt x="59" y="143"/>
                  </a:moveTo>
                  <a:cubicBezTo>
                    <a:pt x="61" y="144"/>
                    <a:pt x="65" y="144"/>
                    <a:pt x="68" y="144"/>
                  </a:cubicBezTo>
                  <a:cubicBezTo>
                    <a:pt x="98" y="144"/>
                    <a:pt x="111" y="123"/>
                    <a:pt x="111" y="95"/>
                  </a:cubicBezTo>
                  <a:cubicBezTo>
                    <a:pt x="111" y="68"/>
                    <a:pt x="100" y="48"/>
                    <a:pt x="73" y="48"/>
                  </a:cubicBezTo>
                  <a:cubicBezTo>
                    <a:pt x="68" y="48"/>
                    <a:pt x="62" y="49"/>
                    <a:pt x="59" y="50"/>
                  </a:cubicBezTo>
                  <a:lnTo>
                    <a:pt x="59" y="143"/>
                  </a:lnTo>
                  <a:close/>
                  <a:moveTo>
                    <a:pt x="0" y="6"/>
                  </a:moveTo>
                  <a:cubicBezTo>
                    <a:pt x="16" y="3"/>
                    <a:pt x="39" y="0"/>
                    <a:pt x="61" y="0"/>
                  </a:cubicBezTo>
                  <a:cubicBezTo>
                    <a:pt x="96" y="0"/>
                    <a:pt x="124" y="5"/>
                    <a:pt x="144" y="24"/>
                  </a:cubicBezTo>
                  <a:cubicBezTo>
                    <a:pt x="162" y="39"/>
                    <a:pt x="170" y="64"/>
                    <a:pt x="170" y="90"/>
                  </a:cubicBezTo>
                  <a:cubicBezTo>
                    <a:pt x="170" y="123"/>
                    <a:pt x="160" y="145"/>
                    <a:pt x="144" y="162"/>
                  </a:cubicBezTo>
                  <a:cubicBezTo>
                    <a:pt x="125" y="182"/>
                    <a:pt x="95" y="191"/>
                    <a:pt x="70" y="191"/>
                  </a:cubicBezTo>
                  <a:lnTo>
                    <a:pt x="59" y="191"/>
                  </a:lnTo>
                  <a:lnTo>
                    <a:pt x="59" y="303"/>
                  </a:lnTo>
                  <a:lnTo>
                    <a:pt x="0" y="303"/>
                  </a:lnTo>
                  <a:lnTo>
                    <a:pt x="0" y="6"/>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65" name="Google Shape;4765;gee6873aab4_0_11094"/>
            <p:cNvSpPr/>
            <p:nvPr/>
          </p:nvSpPr>
          <p:spPr>
            <a:xfrm>
              <a:off x="1995" y="2244"/>
              <a:ext cx="52" cy="103"/>
            </a:xfrm>
            <a:custGeom>
              <a:avLst/>
              <a:gdLst/>
              <a:ahLst/>
              <a:cxnLst/>
              <a:rect l="l" t="t" r="r" b="b"/>
              <a:pathLst>
                <a:path w="111" h="222" extrusionOk="0">
                  <a:moveTo>
                    <a:pt x="1" y="69"/>
                  </a:moveTo>
                  <a:cubicBezTo>
                    <a:pt x="1" y="47"/>
                    <a:pt x="1" y="24"/>
                    <a:pt x="0" y="4"/>
                  </a:cubicBezTo>
                  <a:lnTo>
                    <a:pt x="51" y="4"/>
                  </a:lnTo>
                  <a:lnTo>
                    <a:pt x="54" y="35"/>
                  </a:lnTo>
                  <a:lnTo>
                    <a:pt x="55" y="35"/>
                  </a:lnTo>
                  <a:cubicBezTo>
                    <a:pt x="65" y="12"/>
                    <a:pt x="83" y="0"/>
                    <a:pt x="99" y="0"/>
                  </a:cubicBezTo>
                  <a:cubicBezTo>
                    <a:pt x="105" y="0"/>
                    <a:pt x="108" y="0"/>
                    <a:pt x="111" y="1"/>
                  </a:cubicBezTo>
                  <a:lnTo>
                    <a:pt x="111" y="59"/>
                  </a:lnTo>
                  <a:cubicBezTo>
                    <a:pt x="108" y="58"/>
                    <a:pt x="104" y="58"/>
                    <a:pt x="99" y="58"/>
                  </a:cubicBezTo>
                  <a:cubicBezTo>
                    <a:pt x="86" y="58"/>
                    <a:pt x="70" y="67"/>
                    <a:pt x="63" y="89"/>
                  </a:cubicBezTo>
                  <a:cubicBezTo>
                    <a:pt x="62" y="94"/>
                    <a:pt x="61" y="102"/>
                    <a:pt x="61" y="111"/>
                  </a:cubicBezTo>
                  <a:lnTo>
                    <a:pt x="61" y="222"/>
                  </a:lnTo>
                  <a:lnTo>
                    <a:pt x="1" y="222"/>
                  </a:lnTo>
                  <a:lnTo>
                    <a:pt x="1" y="69"/>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66" name="Google Shape;4766;gee6873aab4_0_11094"/>
            <p:cNvSpPr/>
            <p:nvPr/>
          </p:nvSpPr>
          <p:spPr>
            <a:xfrm>
              <a:off x="2055" y="2244"/>
              <a:ext cx="78" cy="104"/>
            </a:xfrm>
            <a:custGeom>
              <a:avLst/>
              <a:gdLst/>
              <a:ahLst/>
              <a:cxnLst/>
              <a:rect l="l" t="t" r="r" b="b"/>
              <a:pathLst>
                <a:path w="168" h="226" extrusionOk="0">
                  <a:moveTo>
                    <a:pt x="59" y="112"/>
                  </a:moveTo>
                  <a:cubicBezTo>
                    <a:pt x="59" y="150"/>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67" name="Google Shape;4767;gee6873aab4_0_11094"/>
            <p:cNvSpPr/>
            <p:nvPr/>
          </p:nvSpPr>
          <p:spPr>
            <a:xfrm>
              <a:off x="2141" y="2201"/>
              <a:ext cx="65" cy="146"/>
            </a:xfrm>
            <a:custGeom>
              <a:avLst/>
              <a:gdLst/>
              <a:ahLst/>
              <a:cxnLst/>
              <a:rect l="l" t="t" r="r" b="b"/>
              <a:pathLst>
                <a:path w="140" h="313" extrusionOk="0">
                  <a:moveTo>
                    <a:pt x="29" y="313"/>
                  </a:moveTo>
                  <a:lnTo>
                    <a:pt x="29" y="136"/>
                  </a:lnTo>
                  <a:lnTo>
                    <a:pt x="0" y="136"/>
                  </a:lnTo>
                  <a:lnTo>
                    <a:pt x="0" y="95"/>
                  </a:lnTo>
                  <a:lnTo>
                    <a:pt x="29" y="95"/>
                  </a:lnTo>
                  <a:lnTo>
                    <a:pt x="29" y="86"/>
                  </a:lnTo>
                  <a:cubicBezTo>
                    <a:pt x="29" y="61"/>
                    <a:pt x="34" y="38"/>
                    <a:pt x="52" y="20"/>
                  </a:cubicBezTo>
                  <a:cubicBezTo>
                    <a:pt x="65" y="7"/>
                    <a:pt x="84" y="0"/>
                    <a:pt x="104" y="0"/>
                  </a:cubicBezTo>
                  <a:cubicBezTo>
                    <a:pt x="119" y="0"/>
                    <a:pt x="131" y="2"/>
                    <a:pt x="140" y="5"/>
                  </a:cubicBezTo>
                  <a:lnTo>
                    <a:pt x="133" y="51"/>
                  </a:lnTo>
                  <a:cubicBezTo>
                    <a:pt x="128" y="49"/>
                    <a:pt x="122" y="48"/>
                    <a:pt x="115" y="48"/>
                  </a:cubicBezTo>
                  <a:cubicBezTo>
                    <a:pt x="95" y="48"/>
                    <a:pt x="88" y="65"/>
                    <a:pt x="88" y="84"/>
                  </a:cubicBezTo>
                  <a:lnTo>
                    <a:pt x="88" y="95"/>
                  </a:lnTo>
                  <a:lnTo>
                    <a:pt x="126" y="95"/>
                  </a:lnTo>
                  <a:lnTo>
                    <a:pt x="126" y="136"/>
                  </a:lnTo>
                  <a:lnTo>
                    <a:pt x="88" y="136"/>
                  </a:lnTo>
                  <a:lnTo>
                    <a:pt x="88" y="313"/>
                  </a:lnTo>
                  <a:lnTo>
                    <a:pt x="29" y="313"/>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68" name="Google Shape;4768;gee6873aab4_0_11094"/>
            <p:cNvSpPr/>
            <p:nvPr/>
          </p:nvSpPr>
          <p:spPr>
            <a:xfrm>
              <a:off x="2207"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5" y="177"/>
                    <a:pt x="145" y="173"/>
                  </a:cubicBezTo>
                  <a:lnTo>
                    <a:pt x="153" y="215"/>
                  </a:lnTo>
                  <a:cubicBezTo>
                    <a:pt x="138" y="221"/>
                    <a:pt x="115" y="225"/>
                    <a:pt x="92" y="225"/>
                  </a:cubicBezTo>
                  <a:cubicBezTo>
                    <a:pt x="33" y="225"/>
                    <a:pt x="0" y="186"/>
                    <a:pt x="0" y="117"/>
                  </a:cubicBezTo>
                  <a:cubicBezTo>
                    <a:pt x="0" y="44"/>
                    <a:pt x="38" y="0"/>
                    <a:pt x="88" y="0"/>
                  </a:cubicBezTo>
                  <a:cubicBezTo>
                    <a:pt x="135" y="0"/>
                    <a:pt x="162" y="37"/>
                    <a:pt x="162" y="103"/>
                  </a:cubicBezTo>
                  <a:cubicBezTo>
                    <a:pt x="162" y="119"/>
                    <a:pt x="162" y="127"/>
                    <a:pt x="161" y="134"/>
                  </a:cubicBezTo>
                  <a:lnTo>
                    <a:pt x="56" y="134"/>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69" name="Google Shape;4769;gee6873aab4_0_11094"/>
            <p:cNvSpPr/>
            <p:nvPr/>
          </p:nvSpPr>
          <p:spPr>
            <a:xfrm>
              <a:off x="2293" y="2244"/>
              <a:ext cx="60" cy="104"/>
            </a:xfrm>
            <a:custGeom>
              <a:avLst/>
              <a:gdLst/>
              <a:ahLst/>
              <a:cxnLst/>
              <a:rect l="l" t="t" r="r" b="b"/>
              <a:pathLst>
                <a:path w="128" h="225" extrusionOk="0">
                  <a:moveTo>
                    <a:pt x="11" y="169"/>
                  </a:moveTo>
                  <a:cubicBezTo>
                    <a:pt x="20" y="175"/>
                    <a:pt x="36" y="181"/>
                    <a:pt x="51" y="181"/>
                  </a:cubicBezTo>
                  <a:cubicBezTo>
                    <a:pt x="66" y="181"/>
                    <a:pt x="74" y="174"/>
                    <a:pt x="74" y="161"/>
                  </a:cubicBezTo>
                  <a:cubicBezTo>
                    <a:pt x="74" y="150"/>
                    <a:pt x="68" y="143"/>
                    <a:pt x="49" y="132"/>
                  </a:cubicBezTo>
                  <a:cubicBezTo>
                    <a:pt x="13" y="112"/>
                    <a:pt x="4" y="89"/>
                    <a:pt x="4" y="69"/>
                  </a:cubicBezTo>
                  <a:cubicBezTo>
                    <a:pt x="4" y="29"/>
                    <a:pt x="33" y="0"/>
                    <a:pt x="77" y="0"/>
                  </a:cubicBezTo>
                  <a:cubicBezTo>
                    <a:pt x="95" y="0"/>
                    <a:pt x="109" y="4"/>
                    <a:pt x="121" y="10"/>
                  </a:cubicBezTo>
                  <a:lnTo>
                    <a:pt x="111" y="53"/>
                  </a:lnTo>
                  <a:cubicBezTo>
                    <a:pt x="102" y="48"/>
                    <a:pt x="92" y="44"/>
                    <a:pt x="80" y="44"/>
                  </a:cubicBezTo>
                  <a:cubicBezTo>
                    <a:pt x="65" y="44"/>
                    <a:pt x="58" y="53"/>
                    <a:pt x="58" y="63"/>
                  </a:cubicBezTo>
                  <a:cubicBezTo>
                    <a:pt x="58" y="72"/>
                    <a:pt x="63" y="78"/>
                    <a:pt x="84" y="90"/>
                  </a:cubicBezTo>
                  <a:cubicBezTo>
                    <a:pt x="116" y="108"/>
                    <a:pt x="128" y="131"/>
                    <a:pt x="128" y="156"/>
                  </a:cubicBezTo>
                  <a:cubicBezTo>
                    <a:pt x="128" y="201"/>
                    <a:pt x="96" y="225"/>
                    <a:pt x="51" y="225"/>
                  </a:cubicBezTo>
                  <a:cubicBezTo>
                    <a:pt x="32" y="225"/>
                    <a:pt x="11" y="220"/>
                    <a:pt x="0" y="212"/>
                  </a:cubicBezTo>
                  <a:lnTo>
                    <a:pt x="11" y="169"/>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70" name="Google Shape;4770;gee6873aab4_0_11094"/>
            <p:cNvSpPr/>
            <p:nvPr/>
          </p:nvSpPr>
          <p:spPr>
            <a:xfrm>
              <a:off x="2363" y="2244"/>
              <a:ext cx="59"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2"/>
                    <a:pt x="4" y="89"/>
                    <a:pt x="4" y="69"/>
                  </a:cubicBezTo>
                  <a:cubicBezTo>
                    <a:pt x="4" y="29"/>
                    <a:pt x="32" y="0"/>
                    <a:pt x="76" y="0"/>
                  </a:cubicBezTo>
                  <a:cubicBezTo>
                    <a:pt x="95" y="0"/>
                    <a:pt x="109" y="4"/>
                    <a:pt x="121" y="10"/>
                  </a:cubicBezTo>
                  <a:lnTo>
                    <a:pt x="110" y="53"/>
                  </a:lnTo>
                  <a:cubicBezTo>
                    <a:pt x="102" y="48"/>
                    <a:pt x="92" y="44"/>
                    <a:pt x="80" y="44"/>
                  </a:cubicBezTo>
                  <a:cubicBezTo>
                    <a:pt x="65" y="44"/>
                    <a:pt x="58" y="53"/>
                    <a:pt x="58" y="63"/>
                  </a:cubicBezTo>
                  <a:cubicBezTo>
                    <a:pt x="58" y="72"/>
                    <a:pt x="63" y="78"/>
                    <a:pt x="83" y="90"/>
                  </a:cubicBezTo>
                  <a:cubicBezTo>
                    <a:pt x="116" y="108"/>
                    <a:pt x="128" y="131"/>
                    <a:pt x="128" y="156"/>
                  </a:cubicBezTo>
                  <a:cubicBezTo>
                    <a:pt x="128" y="201"/>
                    <a:pt x="96" y="225"/>
                    <a:pt x="50" y="225"/>
                  </a:cubicBezTo>
                  <a:cubicBezTo>
                    <a:pt x="32" y="225"/>
                    <a:pt x="10" y="220"/>
                    <a:pt x="0" y="212"/>
                  </a:cubicBezTo>
                  <a:lnTo>
                    <a:pt x="11" y="169"/>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71" name="Google Shape;4771;gee6873aab4_0_11094"/>
            <p:cNvSpPr/>
            <p:nvPr/>
          </p:nvSpPr>
          <p:spPr>
            <a:xfrm>
              <a:off x="2436" y="2204"/>
              <a:ext cx="28" cy="143"/>
            </a:xfrm>
            <a:custGeom>
              <a:avLst/>
              <a:gdLst/>
              <a:ahLst/>
              <a:cxnLst/>
              <a:rect l="l" t="t" r="r" b="b"/>
              <a:pathLst>
                <a:path w="61" h="308" extrusionOk="0">
                  <a:moveTo>
                    <a:pt x="2" y="308"/>
                  </a:moveTo>
                  <a:lnTo>
                    <a:pt x="2" y="90"/>
                  </a:lnTo>
                  <a:lnTo>
                    <a:pt x="61" y="90"/>
                  </a:lnTo>
                  <a:lnTo>
                    <a:pt x="61" y="308"/>
                  </a:lnTo>
                  <a:lnTo>
                    <a:pt x="2" y="308"/>
                  </a:lnTo>
                  <a:close/>
                  <a:moveTo>
                    <a:pt x="61" y="31"/>
                  </a:moveTo>
                  <a:cubicBezTo>
                    <a:pt x="61" y="50"/>
                    <a:pt x="48" y="63"/>
                    <a:pt x="30" y="63"/>
                  </a:cubicBezTo>
                  <a:cubicBezTo>
                    <a:pt x="14" y="63"/>
                    <a:pt x="0" y="50"/>
                    <a:pt x="1" y="31"/>
                  </a:cubicBezTo>
                  <a:cubicBezTo>
                    <a:pt x="0" y="12"/>
                    <a:pt x="15" y="0"/>
                    <a:pt x="31" y="0"/>
                  </a:cubicBezTo>
                  <a:cubicBezTo>
                    <a:pt x="48" y="0"/>
                    <a:pt x="61" y="12"/>
                    <a:pt x="61" y="31"/>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72" name="Google Shape;4772;gee6873aab4_0_11094"/>
            <p:cNvSpPr/>
            <p:nvPr/>
          </p:nvSpPr>
          <p:spPr>
            <a:xfrm>
              <a:off x="2482" y="2244"/>
              <a:ext cx="77" cy="104"/>
            </a:xfrm>
            <a:custGeom>
              <a:avLst/>
              <a:gdLst/>
              <a:ahLst/>
              <a:cxnLst/>
              <a:rect l="l" t="t" r="r" b="b"/>
              <a:pathLst>
                <a:path w="168" h="226" extrusionOk="0">
                  <a:moveTo>
                    <a:pt x="58" y="112"/>
                  </a:moveTo>
                  <a:cubicBezTo>
                    <a:pt x="58" y="150"/>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6"/>
                    <a:pt x="84" y="226"/>
                  </a:cubicBezTo>
                  <a:cubicBezTo>
                    <a:pt x="31" y="226"/>
                    <a:pt x="0" y="185"/>
                    <a:pt x="0" y="114"/>
                  </a:cubicBezTo>
                  <a:cubicBezTo>
                    <a:pt x="0" y="35"/>
                    <a:pt x="41" y="0"/>
                    <a:pt x="85" y="0"/>
                  </a:cubicBezTo>
                  <a:cubicBezTo>
                    <a:pt x="136" y="0"/>
                    <a:pt x="168" y="43"/>
                    <a:pt x="168" y="112"/>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73" name="Google Shape;4773;gee6873aab4_0_11094"/>
            <p:cNvSpPr/>
            <p:nvPr/>
          </p:nvSpPr>
          <p:spPr>
            <a:xfrm>
              <a:off x="2575" y="2244"/>
              <a:ext cx="78" cy="103"/>
            </a:xfrm>
            <a:custGeom>
              <a:avLst/>
              <a:gdLst/>
              <a:ahLst/>
              <a:cxnLst/>
              <a:rect l="l" t="t" r="r" b="b"/>
              <a:pathLst>
                <a:path w="167" h="222" extrusionOk="0">
                  <a:moveTo>
                    <a:pt x="2" y="69"/>
                  </a:moveTo>
                  <a:cubicBezTo>
                    <a:pt x="2" y="45"/>
                    <a:pt x="1" y="24"/>
                    <a:pt x="0" y="4"/>
                  </a:cubicBezTo>
                  <a:lnTo>
                    <a:pt x="51" y="4"/>
                  </a:lnTo>
                  <a:lnTo>
                    <a:pt x="54" y="29"/>
                  </a:lnTo>
                  <a:lnTo>
                    <a:pt x="55" y="29"/>
                  </a:lnTo>
                  <a:cubicBezTo>
                    <a:pt x="66" y="11"/>
                    <a:pt x="85" y="0"/>
                    <a:pt x="108" y="0"/>
                  </a:cubicBezTo>
                  <a:cubicBezTo>
                    <a:pt x="150" y="0"/>
                    <a:pt x="167" y="33"/>
                    <a:pt x="167" y="82"/>
                  </a:cubicBezTo>
                  <a:lnTo>
                    <a:pt x="167" y="222"/>
                  </a:lnTo>
                  <a:lnTo>
                    <a:pt x="108" y="222"/>
                  </a:lnTo>
                  <a:lnTo>
                    <a:pt x="108" y="85"/>
                  </a:lnTo>
                  <a:cubicBezTo>
                    <a:pt x="108" y="67"/>
                    <a:pt x="103" y="49"/>
                    <a:pt x="86" y="49"/>
                  </a:cubicBezTo>
                  <a:cubicBezTo>
                    <a:pt x="76" y="49"/>
                    <a:pt x="68" y="56"/>
                    <a:pt x="64" y="69"/>
                  </a:cubicBezTo>
                  <a:cubicBezTo>
                    <a:pt x="62" y="73"/>
                    <a:pt x="61" y="80"/>
                    <a:pt x="61" y="89"/>
                  </a:cubicBezTo>
                  <a:lnTo>
                    <a:pt x="61" y="222"/>
                  </a:lnTo>
                  <a:lnTo>
                    <a:pt x="2" y="222"/>
                  </a:lnTo>
                  <a:lnTo>
                    <a:pt x="2" y="69"/>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74" name="Google Shape;4774;gee6873aab4_0_11094"/>
            <p:cNvSpPr/>
            <p:nvPr/>
          </p:nvSpPr>
          <p:spPr>
            <a:xfrm>
              <a:off x="2667" y="2244"/>
              <a:ext cx="76" cy="104"/>
            </a:xfrm>
            <a:custGeom>
              <a:avLst/>
              <a:gdLst/>
              <a:ahLst/>
              <a:cxnLst/>
              <a:rect l="l" t="t" r="r" b="b"/>
              <a:pathLst>
                <a:path w="163" h="226" extrusionOk="0">
                  <a:moveTo>
                    <a:pt x="102" y="116"/>
                  </a:moveTo>
                  <a:cubicBezTo>
                    <a:pt x="83" y="116"/>
                    <a:pt x="56" y="123"/>
                    <a:pt x="56" y="153"/>
                  </a:cubicBezTo>
                  <a:cubicBezTo>
                    <a:pt x="56" y="175"/>
                    <a:pt x="68" y="183"/>
                    <a:pt x="77" y="183"/>
                  </a:cubicBezTo>
                  <a:cubicBezTo>
                    <a:pt x="86" y="183"/>
                    <a:pt x="97" y="177"/>
                    <a:pt x="101" y="164"/>
                  </a:cubicBezTo>
                  <a:cubicBezTo>
                    <a:pt x="102" y="161"/>
                    <a:pt x="102" y="157"/>
                    <a:pt x="102" y="154"/>
                  </a:cubicBezTo>
                  <a:lnTo>
                    <a:pt x="102" y="116"/>
                  </a:lnTo>
                  <a:close/>
                  <a:moveTo>
                    <a:pt x="110" y="222"/>
                  </a:moveTo>
                  <a:lnTo>
                    <a:pt x="107" y="201"/>
                  </a:lnTo>
                  <a:lnTo>
                    <a:pt x="106" y="201"/>
                  </a:lnTo>
                  <a:cubicBezTo>
                    <a:pt x="94" y="218"/>
                    <a:pt x="77" y="226"/>
                    <a:pt x="58" y="226"/>
                  </a:cubicBezTo>
                  <a:cubicBezTo>
                    <a:pt x="25" y="226"/>
                    <a:pt x="0" y="198"/>
                    <a:pt x="0" y="159"/>
                  </a:cubicBezTo>
                  <a:cubicBezTo>
                    <a:pt x="0" y="102"/>
                    <a:pt x="51" y="78"/>
                    <a:pt x="101" y="78"/>
                  </a:cubicBezTo>
                  <a:lnTo>
                    <a:pt x="101" y="73"/>
                  </a:lnTo>
                  <a:cubicBezTo>
                    <a:pt x="101" y="56"/>
                    <a:pt x="90" y="43"/>
                    <a:pt x="70" y="43"/>
                  </a:cubicBezTo>
                  <a:cubicBezTo>
                    <a:pt x="52" y="43"/>
                    <a:pt x="38" y="48"/>
                    <a:pt x="25" y="56"/>
                  </a:cubicBezTo>
                  <a:lnTo>
                    <a:pt x="14" y="17"/>
                  </a:lnTo>
                  <a:cubicBezTo>
                    <a:pt x="26" y="9"/>
                    <a:pt x="52" y="0"/>
                    <a:pt x="82" y="0"/>
                  </a:cubicBezTo>
                  <a:cubicBezTo>
                    <a:pt x="149" y="0"/>
                    <a:pt x="160" y="46"/>
                    <a:pt x="160" y="91"/>
                  </a:cubicBezTo>
                  <a:lnTo>
                    <a:pt x="160" y="172"/>
                  </a:lnTo>
                  <a:cubicBezTo>
                    <a:pt x="160" y="190"/>
                    <a:pt x="161" y="208"/>
                    <a:pt x="163" y="222"/>
                  </a:cubicBezTo>
                  <a:lnTo>
                    <a:pt x="110" y="222"/>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75" name="Google Shape;4775;gee6873aab4_0_11094"/>
            <p:cNvSpPr/>
            <p:nvPr/>
          </p:nvSpPr>
          <p:spPr>
            <a:xfrm>
              <a:off x="2762" y="2203"/>
              <a:ext cx="0" cy="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76" name="Google Shape;4776;gee6873aab4_0_11094"/>
            <p:cNvSpPr/>
            <p:nvPr/>
          </p:nvSpPr>
          <p:spPr>
            <a:xfrm>
              <a:off x="2848" y="2206"/>
              <a:ext cx="84" cy="142"/>
            </a:xfrm>
            <a:custGeom>
              <a:avLst/>
              <a:gdLst/>
              <a:ahLst/>
              <a:cxnLst/>
              <a:rect l="l" t="t" r="r" b="b"/>
              <a:pathLst>
                <a:path w="183" h="306" extrusionOk="0">
                  <a:moveTo>
                    <a:pt x="59" y="257"/>
                  </a:moveTo>
                  <a:cubicBezTo>
                    <a:pt x="62" y="258"/>
                    <a:pt x="66" y="258"/>
                    <a:pt x="69" y="258"/>
                  </a:cubicBezTo>
                  <a:cubicBezTo>
                    <a:pt x="97" y="258"/>
                    <a:pt x="122" y="230"/>
                    <a:pt x="122" y="147"/>
                  </a:cubicBezTo>
                  <a:cubicBezTo>
                    <a:pt x="122" y="85"/>
                    <a:pt x="106" y="47"/>
                    <a:pt x="70" y="47"/>
                  </a:cubicBezTo>
                  <a:cubicBezTo>
                    <a:pt x="66" y="47"/>
                    <a:pt x="62" y="47"/>
                    <a:pt x="59" y="49"/>
                  </a:cubicBezTo>
                  <a:lnTo>
                    <a:pt x="59" y="257"/>
                  </a:lnTo>
                  <a:close/>
                  <a:moveTo>
                    <a:pt x="0" y="6"/>
                  </a:moveTo>
                  <a:cubicBezTo>
                    <a:pt x="15" y="3"/>
                    <a:pt x="36" y="0"/>
                    <a:pt x="60" y="0"/>
                  </a:cubicBezTo>
                  <a:cubicBezTo>
                    <a:pt x="98" y="0"/>
                    <a:pt x="124" y="9"/>
                    <a:pt x="144" y="27"/>
                  </a:cubicBezTo>
                  <a:cubicBezTo>
                    <a:pt x="170" y="51"/>
                    <a:pt x="183" y="90"/>
                    <a:pt x="183" y="149"/>
                  </a:cubicBezTo>
                  <a:cubicBezTo>
                    <a:pt x="183" y="210"/>
                    <a:pt x="168" y="253"/>
                    <a:pt x="141" y="276"/>
                  </a:cubicBezTo>
                  <a:cubicBezTo>
                    <a:pt x="121" y="296"/>
                    <a:pt x="91" y="306"/>
                    <a:pt x="48" y="306"/>
                  </a:cubicBezTo>
                  <a:cubicBezTo>
                    <a:pt x="30" y="306"/>
                    <a:pt x="12" y="304"/>
                    <a:pt x="0" y="302"/>
                  </a:cubicBezTo>
                  <a:lnTo>
                    <a:pt x="0" y="6"/>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77" name="Google Shape;4777;gee6873aab4_0_11094"/>
            <p:cNvSpPr/>
            <p:nvPr/>
          </p:nvSpPr>
          <p:spPr>
            <a:xfrm>
              <a:off x="2945"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78" name="Google Shape;4778;gee6873aab4_0_11094"/>
            <p:cNvSpPr/>
            <p:nvPr/>
          </p:nvSpPr>
          <p:spPr>
            <a:xfrm>
              <a:off x="3025" y="2246"/>
              <a:ext cx="80" cy="101"/>
            </a:xfrm>
            <a:custGeom>
              <a:avLst/>
              <a:gdLst/>
              <a:ahLst/>
              <a:cxnLst/>
              <a:rect l="l" t="t" r="r" b="b"/>
              <a:pathLst>
                <a:path w="172" h="218" extrusionOk="0">
                  <a:moveTo>
                    <a:pt x="62" y="0"/>
                  </a:moveTo>
                  <a:lnTo>
                    <a:pt x="79" y="97"/>
                  </a:lnTo>
                  <a:cubicBezTo>
                    <a:pt x="82" y="117"/>
                    <a:pt x="85" y="136"/>
                    <a:pt x="88" y="158"/>
                  </a:cubicBezTo>
                  <a:lnTo>
                    <a:pt x="89" y="158"/>
                  </a:lnTo>
                  <a:cubicBezTo>
                    <a:pt x="92" y="136"/>
                    <a:pt x="94" y="118"/>
                    <a:pt x="97" y="97"/>
                  </a:cubicBezTo>
                  <a:lnTo>
                    <a:pt x="115" y="0"/>
                  </a:lnTo>
                  <a:lnTo>
                    <a:pt x="172" y="0"/>
                  </a:lnTo>
                  <a:lnTo>
                    <a:pt x="114" y="218"/>
                  </a:lnTo>
                  <a:lnTo>
                    <a:pt x="59" y="218"/>
                  </a:lnTo>
                  <a:lnTo>
                    <a:pt x="0" y="0"/>
                  </a:lnTo>
                  <a:lnTo>
                    <a:pt x="62" y="0"/>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79" name="Google Shape;4779;gee6873aab4_0_11094"/>
            <p:cNvSpPr/>
            <p:nvPr/>
          </p:nvSpPr>
          <p:spPr>
            <a:xfrm>
              <a:off x="3111"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7"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80" name="Google Shape;4780;gee6873aab4_0_11094"/>
            <p:cNvSpPr/>
            <p:nvPr/>
          </p:nvSpPr>
          <p:spPr>
            <a:xfrm>
              <a:off x="3203" y="2203"/>
              <a:ext cx="0" cy="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81" name="Google Shape;4781;gee6873aab4_0_11094"/>
            <p:cNvSpPr/>
            <p:nvPr/>
          </p:nvSpPr>
          <p:spPr>
            <a:xfrm>
              <a:off x="3247" y="2244"/>
              <a:ext cx="78" cy="104"/>
            </a:xfrm>
            <a:custGeom>
              <a:avLst/>
              <a:gdLst/>
              <a:ahLst/>
              <a:cxnLst/>
              <a:rect l="l" t="t" r="r" b="b"/>
              <a:pathLst>
                <a:path w="168" h="226" extrusionOk="0">
                  <a:moveTo>
                    <a:pt x="59" y="112"/>
                  </a:moveTo>
                  <a:cubicBezTo>
                    <a:pt x="59" y="150"/>
                    <a:pt x="65" y="181"/>
                    <a:pt x="86" y="181"/>
                  </a:cubicBezTo>
                  <a:cubicBezTo>
                    <a:pt x="105" y="181"/>
                    <a:pt x="109" y="144"/>
                    <a:pt x="109" y="112"/>
                  </a:cubicBezTo>
                  <a:cubicBezTo>
                    <a:pt x="109"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82" name="Google Shape;4782;gee6873aab4_0_11094"/>
            <p:cNvSpPr/>
            <p:nvPr/>
          </p:nvSpPr>
          <p:spPr>
            <a:xfrm>
              <a:off x="3341" y="2244"/>
              <a:ext cx="79" cy="142"/>
            </a:xfrm>
            <a:custGeom>
              <a:avLst/>
              <a:gdLst/>
              <a:ahLst/>
              <a:cxnLst/>
              <a:rect l="l" t="t" r="r" b="b"/>
              <a:pathLst>
                <a:path w="170" h="308" extrusionOk="0">
                  <a:moveTo>
                    <a:pt x="61" y="142"/>
                  </a:moveTo>
                  <a:cubicBezTo>
                    <a:pt x="61" y="150"/>
                    <a:pt x="62" y="157"/>
                    <a:pt x="64" y="161"/>
                  </a:cubicBezTo>
                  <a:cubicBezTo>
                    <a:pt x="69" y="174"/>
                    <a:pt x="76" y="178"/>
                    <a:pt x="83" y="178"/>
                  </a:cubicBezTo>
                  <a:cubicBezTo>
                    <a:pt x="104" y="178"/>
                    <a:pt x="111" y="148"/>
                    <a:pt x="111" y="113"/>
                  </a:cubicBezTo>
                  <a:cubicBezTo>
                    <a:pt x="111" y="72"/>
                    <a:pt x="101" y="49"/>
                    <a:pt x="84" y="49"/>
                  </a:cubicBezTo>
                  <a:cubicBezTo>
                    <a:pt x="75" y="49"/>
                    <a:pt x="66" y="58"/>
                    <a:pt x="64" y="68"/>
                  </a:cubicBezTo>
                  <a:cubicBezTo>
                    <a:pt x="62" y="72"/>
                    <a:pt x="61" y="78"/>
                    <a:pt x="61" y="84"/>
                  </a:cubicBezTo>
                  <a:lnTo>
                    <a:pt x="61" y="142"/>
                  </a:lnTo>
                  <a:close/>
                  <a:moveTo>
                    <a:pt x="2" y="73"/>
                  </a:moveTo>
                  <a:cubicBezTo>
                    <a:pt x="2" y="46"/>
                    <a:pt x="1" y="24"/>
                    <a:pt x="0" y="4"/>
                  </a:cubicBezTo>
                  <a:lnTo>
                    <a:pt x="52" y="4"/>
                  </a:lnTo>
                  <a:lnTo>
                    <a:pt x="55" y="29"/>
                  </a:lnTo>
                  <a:lnTo>
                    <a:pt x="56" y="29"/>
                  </a:lnTo>
                  <a:cubicBezTo>
                    <a:pt x="65" y="11"/>
                    <a:pt x="81" y="0"/>
                    <a:pt x="102" y="0"/>
                  </a:cubicBezTo>
                  <a:cubicBezTo>
                    <a:pt x="150" y="0"/>
                    <a:pt x="170" y="52"/>
                    <a:pt x="170" y="113"/>
                  </a:cubicBezTo>
                  <a:cubicBezTo>
                    <a:pt x="170" y="191"/>
                    <a:pt x="135" y="226"/>
                    <a:pt x="98" y="226"/>
                  </a:cubicBezTo>
                  <a:cubicBezTo>
                    <a:pt x="80" y="226"/>
                    <a:pt x="68" y="215"/>
                    <a:pt x="62" y="204"/>
                  </a:cubicBezTo>
                  <a:lnTo>
                    <a:pt x="61" y="204"/>
                  </a:lnTo>
                  <a:lnTo>
                    <a:pt x="61" y="308"/>
                  </a:lnTo>
                  <a:lnTo>
                    <a:pt x="2" y="308"/>
                  </a:lnTo>
                  <a:lnTo>
                    <a:pt x="2" y="73"/>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83" name="Google Shape;4783;gee6873aab4_0_11094"/>
            <p:cNvSpPr/>
            <p:nvPr/>
          </p:nvSpPr>
          <p:spPr>
            <a:xfrm>
              <a:off x="3436" y="2244"/>
              <a:ext cx="123" cy="103"/>
            </a:xfrm>
            <a:custGeom>
              <a:avLst/>
              <a:gdLst/>
              <a:ahLst/>
              <a:cxnLst/>
              <a:rect l="l" t="t" r="r" b="b"/>
              <a:pathLst>
                <a:path w="266" h="222" extrusionOk="0">
                  <a:moveTo>
                    <a:pt x="2" y="69"/>
                  </a:moveTo>
                  <a:cubicBezTo>
                    <a:pt x="2" y="45"/>
                    <a:pt x="0" y="24"/>
                    <a:pt x="0" y="4"/>
                  </a:cubicBezTo>
                  <a:lnTo>
                    <a:pt x="51" y="4"/>
                  </a:lnTo>
                  <a:lnTo>
                    <a:pt x="54" y="29"/>
                  </a:lnTo>
                  <a:lnTo>
                    <a:pt x="55" y="29"/>
                  </a:lnTo>
                  <a:cubicBezTo>
                    <a:pt x="66" y="12"/>
                    <a:pt x="84" y="0"/>
                    <a:pt x="107" y="0"/>
                  </a:cubicBezTo>
                  <a:cubicBezTo>
                    <a:pt x="132" y="0"/>
                    <a:pt x="148" y="11"/>
                    <a:pt x="155" y="29"/>
                  </a:cubicBezTo>
                  <a:lnTo>
                    <a:pt x="156" y="29"/>
                  </a:lnTo>
                  <a:cubicBezTo>
                    <a:pt x="162" y="21"/>
                    <a:pt x="170" y="13"/>
                    <a:pt x="178" y="8"/>
                  </a:cubicBezTo>
                  <a:cubicBezTo>
                    <a:pt x="187" y="3"/>
                    <a:pt x="198" y="0"/>
                    <a:pt x="209" y="0"/>
                  </a:cubicBezTo>
                  <a:cubicBezTo>
                    <a:pt x="248" y="0"/>
                    <a:pt x="266" y="31"/>
                    <a:pt x="266" y="84"/>
                  </a:cubicBezTo>
                  <a:lnTo>
                    <a:pt x="266" y="222"/>
                  </a:lnTo>
                  <a:lnTo>
                    <a:pt x="207" y="222"/>
                  </a:lnTo>
                  <a:lnTo>
                    <a:pt x="207" y="93"/>
                  </a:lnTo>
                  <a:cubicBezTo>
                    <a:pt x="207" y="68"/>
                    <a:pt x="205" y="48"/>
                    <a:pt x="187" y="48"/>
                  </a:cubicBezTo>
                  <a:cubicBezTo>
                    <a:pt x="176" y="48"/>
                    <a:pt x="169" y="55"/>
                    <a:pt x="165" y="68"/>
                  </a:cubicBezTo>
                  <a:cubicBezTo>
                    <a:pt x="164" y="72"/>
                    <a:pt x="163" y="78"/>
                    <a:pt x="163" y="84"/>
                  </a:cubicBezTo>
                  <a:lnTo>
                    <a:pt x="163" y="222"/>
                  </a:lnTo>
                  <a:lnTo>
                    <a:pt x="105" y="222"/>
                  </a:lnTo>
                  <a:lnTo>
                    <a:pt x="105" y="85"/>
                  </a:lnTo>
                  <a:cubicBezTo>
                    <a:pt x="105" y="69"/>
                    <a:pt x="103" y="48"/>
                    <a:pt x="84" y="48"/>
                  </a:cubicBezTo>
                  <a:cubicBezTo>
                    <a:pt x="75" y="48"/>
                    <a:pt x="66" y="55"/>
                    <a:pt x="62" y="68"/>
                  </a:cubicBezTo>
                  <a:cubicBezTo>
                    <a:pt x="61" y="72"/>
                    <a:pt x="60" y="78"/>
                    <a:pt x="60" y="85"/>
                  </a:cubicBezTo>
                  <a:lnTo>
                    <a:pt x="60" y="222"/>
                  </a:lnTo>
                  <a:lnTo>
                    <a:pt x="2" y="222"/>
                  </a:lnTo>
                  <a:lnTo>
                    <a:pt x="2" y="69"/>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84" name="Google Shape;4784;gee6873aab4_0_11094"/>
            <p:cNvSpPr/>
            <p:nvPr/>
          </p:nvSpPr>
          <p:spPr>
            <a:xfrm>
              <a:off x="3576"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85" name="Google Shape;4785;gee6873aab4_0_11094"/>
            <p:cNvSpPr/>
            <p:nvPr/>
          </p:nvSpPr>
          <p:spPr>
            <a:xfrm>
              <a:off x="3668" y="2244"/>
              <a:ext cx="76" cy="103"/>
            </a:xfrm>
            <a:custGeom>
              <a:avLst/>
              <a:gdLst/>
              <a:ahLst/>
              <a:cxnLst/>
              <a:rect l="l" t="t" r="r" b="b"/>
              <a:pathLst>
                <a:path w="166" h="222" extrusionOk="0">
                  <a:moveTo>
                    <a:pt x="2" y="69"/>
                  </a:moveTo>
                  <a:cubicBezTo>
                    <a:pt x="2" y="45"/>
                    <a:pt x="0" y="24"/>
                    <a:pt x="0" y="4"/>
                  </a:cubicBezTo>
                  <a:lnTo>
                    <a:pt x="51" y="4"/>
                  </a:lnTo>
                  <a:lnTo>
                    <a:pt x="53" y="29"/>
                  </a:lnTo>
                  <a:lnTo>
                    <a:pt x="54" y="29"/>
                  </a:lnTo>
                  <a:cubicBezTo>
                    <a:pt x="66" y="11"/>
                    <a:pt x="85" y="0"/>
                    <a:pt x="108" y="0"/>
                  </a:cubicBezTo>
                  <a:cubicBezTo>
                    <a:pt x="149" y="0"/>
                    <a:pt x="166" y="33"/>
                    <a:pt x="166" y="82"/>
                  </a:cubicBezTo>
                  <a:lnTo>
                    <a:pt x="166" y="222"/>
                  </a:lnTo>
                  <a:lnTo>
                    <a:pt x="107" y="222"/>
                  </a:lnTo>
                  <a:lnTo>
                    <a:pt x="107" y="85"/>
                  </a:lnTo>
                  <a:cubicBezTo>
                    <a:pt x="107" y="67"/>
                    <a:pt x="103" y="49"/>
                    <a:pt x="86" y="49"/>
                  </a:cubicBezTo>
                  <a:cubicBezTo>
                    <a:pt x="76" y="49"/>
                    <a:pt x="68" y="56"/>
                    <a:pt x="64" y="69"/>
                  </a:cubicBezTo>
                  <a:cubicBezTo>
                    <a:pt x="62" y="73"/>
                    <a:pt x="60" y="80"/>
                    <a:pt x="60" y="89"/>
                  </a:cubicBezTo>
                  <a:lnTo>
                    <a:pt x="60" y="222"/>
                  </a:lnTo>
                  <a:lnTo>
                    <a:pt x="2" y="222"/>
                  </a:lnTo>
                  <a:lnTo>
                    <a:pt x="2" y="69"/>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86" name="Google Shape;4786;gee6873aab4_0_11094"/>
            <p:cNvSpPr/>
            <p:nvPr/>
          </p:nvSpPr>
          <p:spPr>
            <a:xfrm>
              <a:off x="3758" y="2218"/>
              <a:ext cx="59" cy="130"/>
            </a:xfrm>
            <a:custGeom>
              <a:avLst/>
              <a:gdLst/>
              <a:ahLst/>
              <a:cxnLst/>
              <a:rect l="l" t="t" r="r" b="b"/>
              <a:pathLst>
                <a:path w="128" h="281" extrusionOk="0">
                  <a:moveTo>
                    <a:pt x="85" y="0"/>
                  </a:moveTo>
                  <a:lnTo>
                    <a:pt x="85" y="60"/>
                  </a:lnTo>
                  <a:lnTo>
                    <a:pt x="128" y="60"/>
                  </a:lnTo>
                  <a:lnTo>
                    <a:pt x="128" y="101"/>
                  </a:lnTo>
                  <a:lnTo>
                    <a:pt x="85" y="101"/>
                  </a:lnTo>
                  <a:lnTo>
                    <a:pt x="85" y="201"/>
                  </a:lnTo>
                  <a:cubicBezTo>
                    <a:pt x="85" y="226"/>
                    <a:pt x="95" y="233"/>
                    <a:pt x="107" y="233"/>
                  </a:cubicBezTo>
                  <a:cubicBezTo>
                    <a:pt x="113" y="233"/>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60"/>
                  </a:lnTo>
                  <a:lnTo>
                    <a:pt x="26" y="60"/>
                  </a:lnTo>
                  <a:lnTo>
                    <a:pt x="26" y="14"/>
                  </a:lnTo>
                  <a:lnTo>
                    <a:pt x="85" y="0"/>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87" name="Google Shape;4787;gee6873aab4_0_11094"/>
            <p:cNvSpPr/>
            <p:nvPr/>
          </p:nvSpPr>
          <p:spPr>
            <a:xfrm>
              <a:off x="2139" y="2423"/>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88" name="Google Shape;4788;gee6873aab4_0_11094"/>
            <p:cNvSpPr/>
            <p:nvPr/>
          </p:nvSpPr>
          <p:spPr>
            <a:xfrm>
              <a:off x="2225" y="2461"/>
              <a:ext cx="76"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89" name="Google Shape;4789;gee6873aab4_0_11094"/>
            <p:cNvSpPr/>
            <p:nvPr/>
          </p:nvSpPr>
          <p:spPr>
            <a:xfrm>
              <a:off x="2318"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90" name="Google Shape;4790;gee6873aab4_0_11094"/>
            <p:cNvSpPr/>
            <p:nvPr/>
          </p:nvSpPr>
          <p:spPr>
            <a:xfrm>
              <a:off x="2376" y="2462"/>
              <a:ext cx="80" cy="102"/>
            </a:xfrm>
            <a:custGeom>
              <a:avLst/>
              <a:gdLst/>
              <a:ahLst/>
              <a:cxnLst/>
              <a:rect l="l" t="t" r="r" b="b"/>
              <a:pathLst>
                <a:path w="173" h="219" extrusionOk="0">
                  <a:moveTo>
                    <a:pt x="62" y="0"/>
                  </a:moveTo>
                  <a:lnTo>
                    <a:pt x="79" y="98"/>
                  </a:lnTo>
                  <a:cubicBezTo>
                    <a:pt x="82" y="117"/>
                    <a:pt x="85" y="137"/>
                    <a:pt x="88" y="159"/>
                  </a:cubicBezTo>
                  <a:lnTo>
                    <a:pt x="89" y="159"/>
                  </a:lnTo>
                  <a:cubicBezTo>
                    <a:pt x="92" y="137"/>
                    <a:pt x="95" y="118"/>
                    <a:pt x="98" y="98"/>
                  </a:cubicBezTo>
                  <a:lnTo>
                    <a:pt x="115" y="0"/>
                  </a:lnTo>
                  <a:lnTo>
                    <a:pt x="173" y="0"/>
                  </a:lnTo>
                  <a:lnTo>
                    <a:pt x="114" y="219"/>
                  </a:lnTo>
                  <a:lnTo>
                    <a:pt x="59" y="219"/>
                  </a:lnTo>
                  <a:lnTo>
                    <a:pt x="0" y="0"/>
                  </a:lnTo>
                  <a:lnTo>
                    <a:pt x="62" y="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91" name="Google Shape;4791;gee6873aab4_0_11094"/>
            <p:cNvSpPr/>
            <p:nvPr/>
          </p:nvSpPr>
          <p:spPr>
            <a:xfrm>
              <a:off x="2467" y="2421"/>
              <a:ext cx="28" cy="143"/>
            </a:xfrm>
            <a:custGeom>
              <a:avLst/>
              <a:gdLst/>
              <a:ahLst/>
              <a:cxnLst/>
              <a:rect l="l" t="t" r="r" b="b"/>
              <a:pathLst>
                <a:path w="62" h="309" extrusionOk="0">
                  <a:moveTo>
                    <a:pt x="2" y="309"/>
                  </a:moveTo>
                  <a:lnTo>
                    <a:pt x="2" y="90"/>
                  </a:lnTo>
                  <a:lnTo>
                    <a:pt x="61" y="90"/>
                  </a:lnTo>
                  <a:lnTo>
                    <a:pt x="61" y="309"/>
                  </a:lnTo>
                  <a:lnTo>
                    <a:pt x="2" y="309"/>
                  </a:lnTo>
                  <a:close/>
                  <a:moveTo>
                    <a:pt x="61" y="32"/>
                  </a:moveTo>
                  <a:cubicBezTo>
                    <a:pt x="62" y="51"/>
                    <a:pt x="48" y="64"/>
                    <a:pt x="30" y="64"/>
                  </a:cubicBezTo>
                  <a:cubicBezTo>
                    <a:pt x="14" y="64"/>
                    <a:pt x="0" y="51"/>
                    <a:pt x="1" y="32"/>
                  </a:cubicBezTo>
                  <a:cubicBezTo>
                    <a:pt x="0" y="12"/>
                    <a:pt x="15" y="0"/>
                    <a:pt x="31" y="0"/>
                  </a:cubicBezTo>
                  <a:cubicBezTo>
                    <a:pt x="48" y="0"/>
                    <a:pt x="61" y="12"/>
                    <a:pt x="61" y="32"/>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92" name="Google Shape;4792;gee6873aab4_0_11094"/>
            <p:cNvSpPr/>
            <p:nvPr/>
          </p:nvSpPr>
          <p:spPr>
            <a:xfrm>
              <a:off x="2512" y="2461"/>
              <a:ext cx="61" cy="104"/>
            </a:xfrm>
            <a:custGeom>
              <a:avLst/>
              <a:gdLst/>
              <a:ahLst/>
              <a:cxnLst/>
              <a:rect l="l" t="t" r="r" b="b"/>
              <a:pathLst>
                <a:path w="132" h="225" extrusionOk="0">
                  <a:moveTo>
                    <a:pt x="129" y="218"/>
                  </a:moveTo>
                  <a:cubicBezTo>
                    <a:pt x="123" y="221"/>
                    <a:pt x="108" y="225"/>
                    <a:pt x="92" y="225"/>
                  </a:cubicBezTo>
                  <a:cubicBezTo>
                    <a:pt x="36" y="225"/>
                    <a:pt x="0" y="186"/>
                    <a:pt x="0" y="115"/>
                  </a:cubicBezTo>
                  <a:cubicBezTo>
                    <a:pt x="0" y="47"/>
                    <a:pt x="39" y="0"/>
                    <a:pt x="100" y="0"/>
                  </a:cubicBezTo>
                  <a:cubicBezTo>
                    <a:pt x="114" y="0"/>
                    <a:pt x="127" y="3"/>
                    <a:pt x="132" y="6"/>
                  </a:cubicBezTo>
                  <a:lnTo>
                    <a:pt x="125" y="52"/>
                  </a:lnTo>
                  <a:cubicBezTo>
                    <a:pt x="120" y="50"/>
                    <a:pt x="113" y="48"/>
                    <a:pt x="103" y="48"/>
                  </a:cubicBezTo>
                  <a:cubicBezTo>
                    <a:pt x="75" y="48"/>
                    <a:pt x="58" y="75"/>
                    <a:pt x="58" y="113"/>
                  </a:cubicBezTo>
                  <a:cubicBezTo>
                    <a:pt x="58" y="153"/>
                    <a:pt x="75" y="177"/>
                    <a:pt x="102" y="177"/>
                  </a:cubicBezTo>
                  <a:cubicBezTo>
                    <a:pt x="110" y="177"/>
                    <a:pt x="118" y="175"/>
                    <a:pt x="124" y="172"/>
                  </a:cubicBezTo>
                  <a:lnTo>
                    <a:pt x="129" y="218"/>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93" name="Google Shape;4793;gee6873aab4_0_11094"/>
            <p:cNvSpPr/>
            <p:nvPr/>
          </p:nvSpPr>
          <p:spPr>
            <a:xfrm>
              <a:off x="2580" y="2461"/>
              <a:ext cx="76"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8" y="180"/>
                    <a:pt x="104"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94" name="Google Shape;4794;gee6873aab4_0_11094"/>
            <p:cNvSpPr/>
            <p:nvPr/>
          </p:nvSpPr>
          <p:spPr>
            <a:xfrm>
              <a:off x="2698" y="2419"/>
              <a:ext cx="65" cy="145"/>
            </a:xfrm>
            <a:custGeom>
              <a:avLst/>
              <a:gdLst/>
              <a:ahLst/>
              <a:cxnLst/>
              <a:rect l="l" t="t" r="r" b="b"/>
              <a:pathLst>
                <a:path w="140" h="313" extrusionOk="0">
                  <a:moveTo>
                    <a:pt x="29" y="313"/>
                  </a:moveTo>
                  <a:lnTo>
                    <a:pt x="29" y="136"/>
                  </a:lnTo>
                  <a:lnTo>
                    <a:pt x="0" y="136"/>
                  </a:lnTo>
                  <a:lnTo>
                    <a:pt x="0" y="94"/>
                  </a:lnTo>
                  <a:lnTo>
                    <a:pt x="29" y="94"/>
                  </a:lnTo>
                  <a:lnTo>
                    <a:pt x="29" y="85"/>
                  </a:lnTo>
                  <a:cubicBezTo>
                    <a:pt x="29" y="61"/>
                    <a:pt x="34" y="38"/>
                    <a:pt x="52" y="20"/>
                  </a:cubicBezTo>
                  <a:cubicBezTo>
                    <a:pt x="65" y="7"/>
                    <a:pt x="84" y="0"/>
                    <a:pt x="104" y="0"/>
                  </a:cubicBezTo>
                  <a:cubicBezTo>
                    <a:pt x="120" y="0"/>
                    <a:pt x="131" y="2"/>
                    <a:pt x="140" y="5"/>
                  </a:cubicBezTo>
                  <a:lnTo>
                    <a:pt x="133" y="50"/>
                  </a:lnTo>
                  <a:cubicBezTo>
                    <a:pt x="129" y="49"/>
                    <a:pt x="122" y="48"/>
                    <a:pt x="115" y="48"/>
                  </a:cubicBezTo>
                  <a:cubicBezTo>
                    <a:pt x="95" y="48"/>
                    <a:pt x="88" y="65"/>
                    <a:pt x="88" y="84"/>
                  </a:cubicBezTo>
                  <a:lnTo>
                    <a:pt x="88" y="94"/>
                  </a:lnTo>
                  <a:lnTo>
                    <a:pt x="126" y="94"/>
                  </a:lnTo>
                  <a:lnTo>
                    <a:pt x="126" y="136"/>
                  </a:lnTo>
                  <a:lnTo>
                    <a:pt x="88" y="136"/>
                  </a:lnTo>
                  <a:lnTo>
                    <a:pt x="88" y="313"/>
                  </a:lnTo>
                  <a:lnTo>
                    <a:pt x="29" y="313"/>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95" name="Google Shape;4795;gee6873aab4_0_11094"/>
            <p:cNvSpPr/>
            <p:nvPr/>
          </p:nvSpPr>
          <p:spPr>
            <a:xfrm>
              <a:off x="2764" y="2461"/>
              <a:ext cx="78" cy="104"/>
            </a:xfrm>
            <a:custGeom>
              <a:avLst/>
              <a:gdLst/>
              <a:ahLst/>
              <a:cxnLst/>
              <a:rect l="l" t="t" r="r" b="b"/>
              <a:pathLst>
                <a:path w="168" h="225" extrusionOk="0">
                  <a:moveTo>
                    <a:pt x="59" y="112"/>
                  </a:moveTo>
                  <a:cubicBezTo>
                    <a:pt x="59" y="149"/>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5"/>
                    <a:pt x="84" y="225"/>
                  </a:cubicBezTo>
                  <a:cubicBezTo>
                    <a:pt x="32" y="225"/>
                    <a:pt x="0" y="184"/>
                    <a:pt x="0" y="113"/>
                  </a:cubicBezTo>
                  <a:cubicBezTo>
                    <a:pt x="0" y="34"/>
                    <a:pt x="42" y="0"/>
                    <a:pt x="85" y="0"/>
                  </a:cubicBezTo>
                  <a:cubicBezTo>
                    <a:pt x="137" y="0"/>
                    <a:pt x="168" y="43"/>
                    <a:pt x="168" y="112"/>
                  </a:cubicBez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96" name="Google Shape;4796;gee6873aab4_0_11094"/>
            <p:cNvSpPr/>
            <p:nvPr/>
          </p:nvSpPr>
          <p:spPr>
            <a:xfrm>
              <a:off x="2857" y="2461"/>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99" y="0"/>
                  </a:cubicBezTo>
                  <a:cubicBezTo>
                    <a:pt x="105" y="0"/>
                    <a:pt x="108" y="0"/>
                    <a:pt x="112" y="0"/>
                  </a:cubicBezTo>
                  <a:lnTo>
                    <a:pt x="112" y="59"/>
                  </a:lnTo>
                  <a:cubicBezTo>
                    <a:pt x="108" y="58"/>
                    <a:pt x="104" y="58"/>
                    <a:pt x="99" y="58"/>
                  </a:cubicBezTo>
                  <a:cubicBezTo>
                    <a:pt x="87" y="58"/>
                    <a:pt x="70" y="66"/>
                    <a:pt x="64" y="89"/>
                  </a:cubicBezTo>
                  <a:cubicBezTo>
                    <a:pt x="62" y="94"/>
                    <a:pt x="61" y="102"/>
                    <a:pt x="61" y="111"/>
                  </a:cubicBezTo>
                  <a:lnTo>
                    <a:pt x="61" y="222"/>
                  </a:lnTo>
                  <a:lnTo>
                    <a:pt x="2" y="222"/>
                  </a:lnTo>
                  <a:lnTo>
                    <a:pt x="2" y="69"/>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97" name="Google Shape;4797;gee6873aab4_0_11094"/>
            <p:cNvSpPr/>
            <p:nvPr/>
          </p:nvSpPr>
          <p:spPr>
            <a:xfrm>
              <a:off x="2944" y="2424"/>
              <a:ext cx="77" cy="140"/>
            </a:xfrm>
            <a:custGeom>
              <a:avLst/>
              <a:gdLst/>
              <a:ahLst/>
              <a:cxnLst/>
              <a:rect l="l" t="t" r="r" b="b"/>
              <a:pathLst>
                <a:path w="77" h="140" extrusionOk="0">
                  <a:moveTo>
                    <a:pt x="25" y="25"/>
                  </a:moveTo>
                  <a:lnTo>
                    <a:pt x="0" y="25"/>
                  </a:lnTo>
                  <a:lnTo>
                    <a:pt x="0" y="0"/>
                  </a:lnTo>
                  <a:lnTo>
                    <a:pt x="77" y="0"/>
                  </a:lnTo>
                  <a:lnTo>
                    <a:pt x="77" y="25"/>
                  </a:lnTo>
                  <a:lnTo>
                    <a:pt x="52" y="25"/>
                  </a:lnTo>
                  <a:lnTo>
                    <a:pt x="52" y="140"/>
                  </a:lnTo>
                  <a:lnTo>
                    <a:pt x="25" y="140"/>
                  </a:lnTo>
                  <a:lnTo>
                    <a:pt x="25" y="25"/>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98" name="Google Shape;4798;gee6873aab4_0_11094"/>
            <p:cNvSpPr/>
            <p:nvPr/>
          </p:nvSpPr>
          <p:spPr>
            <a:xfrm>
              <a:off x="3021" y="2461"/>
              <a:ext cx="75" cy="104"/>
            </a:xfrm>
            <a:custGeom>
              <a:avLst/>
              <a:gdLst/>
              <a:ahLst/>
              <a:cxnLst/>
              <a:rect l="l" t="t" r="r" b="b"/>
              <a:pathLst>
                <a:path w="162" h="225" extrusionOk="0">
                  <a:moveTo>
                    <a:pt x="109" y="92"/>
                  </a:moveTo>
                  <a:cubicBezTo>
                    <a:pt x="109" y="64"/>
                    <a:pt x="102" y="42"/>
                    <a:pt x="84" y="42"/>
                  </a:cubicBezTo>
                  <a:cubicBezTo>
                    <a:pt x="65" y="42"/>
                    <a:pt x="57" y="70"/>
                    <a:pt x="57" y="92"/>
                  </a:cubicBezTo>
                  <a:lnTo>
                    <a:pt x="109" y="92"/>
                  </a:lnTo>
                  <a:close/>
                  <a:moveTo>
                    <a:pt x="56" y="133"/>
                  </a:moveTo>
                  <a:cubicBezTo>
                    <a:pt x="57" y="167"/>
                    <a:pt x="77" y="180"/>
                    <a:pt x="103" y="180"/>
                  </a:cubicBezTo>
                  <a:cubicBezTo>
                    <a:pt x="120" y="180"/>
                    <a:pt x="134" y="176"/>
                    <a:pt x="145" y="173"/>
                  </a:cubicBezTo>
                  <a:lnTo>
                    <a:pt x="153" y="215"/>
                  </a:lnTo>
                  <a:cubicBezTo>
                    <a:pt x="138" y="221"/>
                    <a:pt x="115" y="225"/>
                    <a:pt x="92" y="225"/>
                  </a:cubicBezTo>
                  <a:cubicBezTo>
                    <a:pt x="33" y="225"/>
                    <a:pt x="0" y="185"/>
                    <a:pt x="0" y="117"/>
                  </a:cubicBezTo>
                  <a:cubicBezTo>
                    <a:pt x="0" y="43"/>
                    <a:pt x="38" y="0"/>
                    <a:pt x="88" y="0"/>
                  </a:cubicBezTo>
                  <a:cubicBezTo>
                    <a:pt x="135" y="0"/>
                    <a:pt x="162" y="37"/>
                    <a:pt x="162" y="103"/>
                  </a:cubicBezTo>
                  <a:cubicBezTo>
                    <a:pt x="162" y="119"/>
                    <a:pt x="162" y="127"/>
                    <a:pt x="161" y="133"/>
                  </a:cubicBezTo>
                  <a:lnTo>
                    <a:pt x="56" y="133"/>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99" name="Google Shape;4799;gee6873aab4_0_11094"/>
            <p:cNvSpPr/>
            <p:nvPr/>
          </p:nvSpPr>
          <p:spPr>
            <a:xfrm>
              <a:off x="3107" y="2461"/>
              <a:ext cx="76" cy="104"/>
            </a:xfrm>
            <a:custGeom>
              <a:avLst/>
              <a:gdLst/>
              <a:ahLst/>
              <a:cxnLst/>
              <a:rect l="l" t="t" r="r" b="b"/>
              <a:pathLst>
                <a:path w="164" h="225" extrusionOk="0">
                  <a:moveTo>
                    <a:pt x="103" y="115"/>
                  </a:moveTo>
                  <a:cubicBezTo>
                    <a:pt x="83" y="116"/>
                    <a:pt x="56" y="122"/>
                    <a:pt x="56" y="153"/>
                  </a:cubicBezTo>
                  <a:cubicBezTo>
                    <a:pt x="56" y="175"/>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3"/>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00" name="Google Shape;4800;gee6873aab4_0_11094"/>
            <p:cNvSpPr/>
            <p:nvPr/>
          </p:nvSpPr>
          <p:spPr>
            <a:xfrm>
              <a:off x="3199" y="2461"/>
              <a:ext cx="61" cy="104"/>
            </a:xfrm>
            <a:custGeom>
              <a:avLst/>
              <a:gdLst/>
              <a:ahLst/>
              <a:cxnLst/>
              <a:rect l="l" t="t" r="r" b="b"/>
              <a:pathLst>
                <a:path w="133" h="225" extrusionOk="0">
                  <a:moveTo>
                    <a:pt x="129" y="218"/>
                  </a:moveTo>
                  <a:cubicBezTo>
                    <a:pt x="123" y="221"/>
                    <a:pt x="109" y="225"/>
                    <a:pt x="92" y="225"/>
                  </a:cubicBezTo>
                  <a:cubicBezTo>
                    <a:pt x="36" y="225"/>
                    <a:pt x="0" y="186"/>
                    <a:pt x="0" y="115"/>
                  </a:cubicBezTo>
                  <a:cubicBezTo>
                    <a:pt x="0" y="47"/>
                    <a:pt x="40" y="0"/>
                    <a:pt x="101" y="0"/>
                  </a:cubicBezTo>
                  <a:cubicBezTo>
                    <a:pt x="114" y="0"/>
                    <a:pt x="127" y="3"/>
                    <a:pt x="133" y="6"/>
                  </a:cubicBezTo>
                  <a:lnTo>
                    <a:pt x="125" y="52"/>
                  </a:lnTo>
                  <a:cubicBezTo>
                    <a:pt x="120" y="50"/>
                    <a:pt x="113" y="48"/>
                    <a:pt x="103" y="48"/>
                  </a:cubicBezTo>
                  <a:cubicBezTo>
                    <a:pt x="75" y="48"/>
                    <a:pt x="58" y="75"/>
                    <a:pt x="58" y="113"/>
                  </a:cubicBezTo>
                  <a:cubicBezTo>
                    <a:pt x="58" y="153"/>
                    <a:pt x="75" y="177"/>
                    <a:pt x="102" y="177"/>
                  </a:cubicBezTo>
                  <a:cubicBezTo>
                    <a:pt x="111" y="177"/>
                    <a:pt x="118" y="175"/>
                    <a:pt x="124" y="172"/>
                  </a:cubicBezTo>
                  <a:lnTo>
                    <a:pt x="129" y="218"/>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01" name="Google Shape;4801;gee6873aab4_0_11094"/>
            <p:cNvSpPr/>
            <p:nvPr/>
          </p:nvSpPr>
          <p:spPr>
            <a:xfrm>
              <a:off x="3270" y="2420"/>
              <a:ext cx="77"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7" y="90"/>
                    <a:pt x="98" y="88"/>
                    <a:pt x="109" y="88"/>
                  </a:cubicBezTo>
                  <a:cubicBezTo>
                    <a:pt x="149" y="88"/>
                    <a:pt x="165" y="122"/>
                    <a:pt x="165" y="177"/>
                  </a:cubicBezTo>
                  <a:lnTo>
                    <a:pt x="165" y="310"/>
                  </a:lnTo>
                  <a:lnTo>
                    <a:pt x="106" y="310"/>
                  </a:lnTo>
                  <a:lnTo>
                    <a:pt x="106" y="177"/>
                  </a:lnTo>
                  <a:cubicBezTo>
                    <a:pt x="106" y="156"/>
                    <a:pt x="102" y="137"/>
                    <a:pt x="84" y="137"/>
                  </a:cubicBezTo>
                  <a:cubicBezTo>
                    <a:pt x="74" y="137"/>
                    <a:pt x="66" y="143"/>
                    <a:pt x="61" y="157"/>
                  </a:cubicBezTo>
                  <a:cubicBezTo>
                    <a:pt x="61" y="161"/>
                    <a:pt x="59" y="169"/>
                    <a:pt x="59" y="174"/>
                  </a:cubicBezTo>
                  <a:lnTo>
                    <a:pt x="59" y="310"/>
                  </a:lnTo>
                  <a:lnTo>
                    <a:pt x="0" y="310"/>
                  </a:lnTo>
                  <a:lnTo>
                    <a:pt x="0" y="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02" name="Google Shape;4802;gee6873aab4_0_11094"/>
            <p:cNvSpPr/>
            <p:nvPr/>
          </p:nvSpPr>
          <p:spPr>
            <a:xfrm>
              <a:off x="3364" y="2461"/>
              <a:ext cx="75"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03" name="Google Shape;4803;gee6873aab4_0_11094"/>
            <p:cNvSpPr/>
            <p:nvPr/>
          </p:nvSpPr>
          <p:spPr>
            <a:xfrm>
              <a:off x="3454"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4" y="0"/>
                    <a:pt x="100" y="0"/>
                  </a:cubicBezTo>
                  <a:cubicBezTo>
                    <a:pt x="106" y="0"/>
                    <a:pt x="109" y="0"/>
                    <a:pt x="112" y="0"/>
                  </a:cubicBezTo>
                  <a:lnTo>
                    <a:pt x="112" y="59"/>
                  </a:lnTo>
                  <a:cubicBezTo>
                    <a:pt x="109" y="58"/>
                    <a:pt x="105" y="58"/>
                    <a:pt x="100" y="58"/>
                  </a:cubicBezTo>
                  <a:cubicBezTo>
                    <a:pt x="87" y="58"/>
                    <a:pt x="70" y="66"/>
                    <a:pt x="64" y="89"/>
                  </a:cubicBezTo>
                  <a:cubicBezTo>
                    <a:pt x="62" y="94"/>
                    <a:pt x="62" y="102"/>
                    <a:pt x="62" y="111"/>
                  </a:cubicBezTo>
                  <a:lnTo>
                    <a:pt x="62" y="222"/>
                  </a:lnTo>
                  <a:lnTo>
                    <a:pt x="2" y="222"/>
                  </a:lnTo>
                  <a:lnTo>
                    <a:pt x="2" y="69"/>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04" name="Google Shape;4804;gee6873aab4_0_11094"/>
            <p:cNvSpPr/>
            <p:nvPr/>
          </p:nvSpPr>
          <p:spPr>
            <a:xfrm>
              <a:off x="3512" y="2461"/>
              <a:ext cx="60"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6" y="225"/>
                    <a:pt x="50" y="225"/>
                  </a:cubicBezTo>
                  <a:cubicBezTo>
                    <a:pt x="32" y="225"/>
                    <a:pt x="10" y="220"/>
                    <a:pt x="0" y="212"/>
                  </a:cubicBezTo>
                  <a:lnTo>
                    <a:pt x="11" y="169"/>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05" name="Google Shape;4805;gee6873aab4_0_11094"/>
            <p:cNvSpPr/>
            <p:nvPr/>
          </p:nvSpPr>
          <p:spPr>
            <a:xfrm>
              <a:off x="1899" y="1222"/>
              <a:ext cx="706" cy="796"/>
            </a:xfrm>
            <a:custGeom>
              <a:avLst/>
              <a:gdLst/>
              <a:ahLst/>
              <a:cxnLst/>
              <a:rect l="l" t="t" r="r" b="b"/>
              <a:pathLst>
                <a:path w="1526" h="1722" extrusionOk="0">
                  <a:moveTo>
                    <a:pt x="0" y="0"/>
                  </a:moveTo>
                  <a:lnTo>
                    <a:pt x="841" y="0"/>
                  </a:lnTo>
                  <a:cubicBezTo>
                    <a:pt x="1058" y="0"/>
                    <a:pt x="1227" y="42"/>
                    <a:pt x="1346" y="127"/>
                  </a:cubicBezTo>
                  <a:cubicBezTo>
                    <a:pt x="1466" y="213"/>
                    <a:pt x="1526" y="333"/>
                    <a:pt x="1526" y="490"/>
                  </a:cubicBezTo>
                  <a:cubicBezTo>
                    <a:pt x="1526" y="571"/>
                    <a:pt x="1506" y="653"/>
                    <a:pt x="1466" y="735"/>
                  </a:cubicBezTo>
                  <a:cubicBezTo>
                    <a:pt x="1427" y="817"/>
                    <a:pt x="1344" y="888"/>
                    <a:pt x="1217" y="948"/>
                  </a:cubicBezTo>
                  <a:cubicBezTo>
                    <a:pt x="1091" y="1009"/>
                    <a:pt x="932" y="1039"/>
                    <a:pt x="741" y="1039"/>
                  </a:cubicBezTo>
                  <a:lnTo>
                    <a:pt x="555" y="1039"/>
                  </a:lnTo>
                  <a:lnTo>
                    <a:pt x="555" y="1722"/>
                  </a:lnTo>
                  <a:lnTo>
                    <a:pt x="0" y="1722"/>
                  </a:lnTo>
                  <a:lnTo>
                    <a:pt x="0" y="0"/>
                  </a:lnTo>
                  <a:close/>
                  <a:moveTo>
                    <a:pt x="555" y="332"/>
                  </a:moveTo>
                  <a:lnTo>
                    <a:pt x="555" y="701"/>
                  </a:lnTo>
                  <a:lnTo>
                    <a:pt x="676" y="701"/>
                  </a:lnTo>
                  <a:cubicBezTo>
                    <a:pt x="766" y="701"/>
                    <a:pt x="837" y="684"/>
                    <a:pt x="891" y="650"/>
                  </a:cubicBezTo>
                  <a:cubicBezTo>
                    <a:pt x="944" y="615"/>
                    <a:pt x="971" y="567"/>
                    <a:pt x="971" y="506"/>
                  </a:cubicBezTo>
                  <a:cubicBezTo>
                    <a:pt x="971" y="447"/>
                    <a:pt x="950" y="404"/>
                    <a:pt x="909" y="375"/>
                  </a:cubicBezTo>
                  <a:cubicBezTo>
                    <a:pt x="868" y="346"/>
                    <a:pt x="807" y="332"/>
                    <a:pt x="725" y="332"/>
                  </a:cubicBezTo>
                  <a:lnTo>
                    <a:pt x="555" y="332"/>
                  </a:lnTo>
                  <a:lnTo>
                    <a:pt x="555" y="332"/>
                  </a:ln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06" name="Google Shape;4806;gee6873aab4_0_11094"/>
            <p:cNvSpPr/>
            <p:nvPr/>
          </p:nvSpPr>
          <p:spPr>
            <a:xfrm>
              <a:off x="2711" y="1222"/>
              <a:ext cx="731" cy="796"/>
            </a:xfrm>
            <a:custGeom>
              <a:avLst/>
              <a:gdLst/>
              <a:ahLst/>
              <a:cxnLst/>
              <a:rect l="l" t="t" r="r" b="b"/>
              <a:pathLst>
                <a:path w="1581" h="1722" extrusionOk="0">
                  <a:moveTo>
                    <a:pt x="0" y="0"/>
                  </a:moveTo>
                  <a:lnTo>
                    <a:pt x="688" y="0"/>
                  </a:lnTo>
                  <a:cubicBezTo>
                    <a:pt x="895" y="0"/>
                    <a:pt x="1066" y="35"/>
                    <a:pt x="1203" y="106"/>
                  </a:cubicBezTo>
                  <a:cubicBezTo>
                    <a:pt x="1339" y="177"/>
                    <a:pt x="1436" y="277"/>
                    <a:pt x="1494" y="408"/>
                  </a:cubicBezTo>
                  <a:cubicBezTo>
                    <a:pt x="1552" y="539"/>
                    <a:pt x="1581" y="684"/>
                    <a:pt x="1581" y="842"/>
                  </a:cubicBezTo>
                  <a:cubicBezTo>
                    <a:pt x="1581" y="1107"/>
                    <a:pt x="1499" y="1321"/>
                    <a:pt x="1335" y="1481"/>
                  </a:cubicBezTo>
                  <a:cubicBezTo>
                    <a:pt x="1171" y="1642"/>
                    <a:pt x="931" y="1722"/>
                    <a:pt x="614" y="1722"/>
                  </a:cubicBezTo>
                  <a:lnTo>
                    <a:pt x="0" y="1722"/>
                  </a:lnTo>
                  <a:lnTo>
                    <a:pt x="0" y="0"/>
                  </a:lnTo>
                  <a:close/>
                  <a:moveTo>
                    <a:pt x="550" y="334"/>
                  </a:moveTo>
                  <a:lnTo>
                    <a:pt x="550" y="1385"/>
                  </a:lnTo>
                  <a:lnTo>
                    <a:pt x="589" y="1385"/>
                  </a:lnTo>
                  <a:cubicBezTo>
                    <a:pt x="874" y="1385"/>
                    <a:pt x="1017" y="1196"/>
                    <a:pt x="1017" y="819"/>
                  </a:cubicBezTo>
                  <a:cubicBezTo>
                    <a:pt x="1017" y="674"/>
                    <a:pt x="986" y="556"/>
                    <a:pt x="924" y="468"/>
                  </a:cubicBezTo>
                  <a:cubicBezTo>
                    <a:pt x="863" y="379"/>
                    <a:pt x="762" y="334"/>
                    <a:pt x="622" y="334"/>
                  </a:cubicBezTo>
                  <a:lnTo>
                    <a:pt x="550" y="334"/>
                  </a:lnTo>
                  <a:lnTo>
                    <a:pt x="550" y="334"/>
                  </a:ln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07" name="Google Shape;4807;gee6873aab4_0_11094"/>
            <p:cNvSpPr/>
            <p:nvPr/>
          </p:nvSpPr>
          <p:spPr>
            <a:xfrm>
              <a:off x="3536" y="1208"/>
              <a:ext cx="638" cy="822"/>
            </a:xfrm>
            <a:custGeom>
              <a:avLst/>
              <a:gdLst/>
              <a:ahLst/>
              <a:cxnLst/>
              <a:rect l="l" t="t" r="r" b="b"/>
              <a:pathLst>
                <a:path w="1380" h="1778" extrusionOk="0">
                  <a:moveTo>
                    <a:pt x="0" y="1236"/>
                  </a:moveTo>
                  <a:cubicBezTo>
                    <a:pt x="181" y="1359"/>
                    <a:pt x="353" y="1421"/>
                    <a:pt x="514" y="1421"/>
                  </a:cubicBezTo>
                  <a:cubicBezTo>
                    <a:pt x="596" y="1421"/>
                    <a:pt x="667" y="1402"/>
                    <a:pt x="725" y="1363"/>
                  </a:cubicBezTo>
                  <a:cubicBezTo>
                    <a:pt x="784" y="1324"/>
                    <a:pt x="813" y="1278"/>
                    <a:pt x="813" y="1222"/>
                  </a:cubicBezTo>
                  <a:cubicBezTo>
                    <a:pt x="813" y="1178"/>
                    <a:pt x="792" y="1138"/>
                    <a:pt x="751" y="1104"/>
                  </a:cubicBezTo>
                  <a:cubicBezTo>
                    <a:pt x="708" y="1069"/>
                    <a:pt x="628" y="1031"/>
                    <a:pt x="511" y="987"/>
                  </a:cubicBezTo>
                  <a:cubicBezTo>
                    <a:pt x="345" y="928"/>
                    <a:pt x="219" y="861"/>
                    <a:pt x="132" y="788"/>
                  </a:cubicBezTo>
                  <a:cubicBezTo>
                    <a:pt x="44" y="715"/>
                    <a:pt x="0" y="622"/>
                    <a:pt x="0" y="509"/>
                  </a:cubicBezTo>
                  <a:cubicBezTo>
                    <a:pt x="0" y="366"/>
                    <a:pt x="69" y="246"/>
                    <a:pt x="206" y="148"/>
                  </a:cubicBezTo>
                  <a:cubicBezTo>
                    <a:pt x="344" y="49"/>
                    <a:pt x="526" y="0"/>
                    <a:pt x="752" y="0"/>
                  </a:cubicBezTo>
                  <a:cubicBezTo>
                    <a:pt x="908" y="0"/>
                    <a:pt x="1070" y="31"/>
                    <a:pt x="1238" y="92"/>
                  </a:cubicBezTo>
                  <a:lnTo>
                    <a:pt x="1238" y="503"/>
                  </a:lnTo>
                  <a:cubicBezTo>
                    <a:pt x="1089" y="398"/>
                    <a:pt x="946" y="346"/>
                    <a:pt x="810" y="346"/>
                  </a:cubicBezTo>
                  <a:cubicBezTo>
                    <a:pt x="742" y="346"/>
                    <a:pt x="684" y="361"/>
                    <a:pt x="634" y="390"/>
                  </a:cubicBezTo>
                  <a:cubicBezTo>
                    <a:pt x="584" y="420"/>
                    <a:pt x="560" y="456"/>
                    <a:pt x="560" y="498"/>
                  </a:cubicBezTo>
                  <a:cubicBezTo>
                    <a:pt x="560" y="539"/>
                    <a:pt x="580" y="574"/>
                    <a:pt x="621" y="604"/>
                  </a:cubicBezTo>
                  <a:cubicBezTo>
                    <a:pt x="660" y="634"/>
                    <a:pt x="733" y="666"/>
                    <a:pt x="840" y="700"/>
                  </a:cubicBezTo>
                  <a:cubicBezTo>
                    <a:pt x="1017" y="758"/>
                    <a:pt x="1152" y="824"/>
                    <a:pt x="1243" y="898"/>
                  </a:cubicBezTo>
                  <a:cubicBezTo>
                    <a:pt x="1334" y="973"/>
                    <a:pt x="1380" y="1074"/>
                    <a:pt x="1380" y="1200"/>
                  </a:cubicBezTo>
                  <a:cubicBezTo>
                    <a:pt x="1380" y="1360"/>
                    <a:pt x="1301" y="1496"/>
                    <a:pt x="1144" y="1609"/>
                  </a:cubicBezTo>
                  <a:cubicBezTo>
                    <a:pt x="987" y="1722"/>
                    <a:pt x="795" y="1778"/>
                    <a:pt x="568" y="1778"/>
                  </a:cubicBezTo>
                  <a:cubicBezTo>
                    <a:pt x="392" y="1778"/>
                    <a:pt x="203" y="1739"/>
                    <a:pt x="0" y="1662"/>
                  </a:cubicBezTo>
                  <a:lnTo>
                    <a:pt x="0" y="1236"/>
                  </a:lnTo>
                  <a:lnTo>
                    <a:pt x="0" y="1236"/>
                  </a:ln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08" name="Google Shape;4808;gee6873aab4_0_11094"/>
            <p:cNvSpPr/>
            <p:nvPr/>
          </p:nvSpPr>
          <p:spPr>
            <a:xfrm>
              <a:off x="4259" y="1222"/>
              <a:ext cx="689" cy="796"/>
            </a:xfrm>
            <a:custGeom>
              <a:avLst/>
              <a:gdLst/>
              <a:ahLst/>
              <a:cxnLst/>
              <a:rect l="l" t="t" r="r" b="b"/>
              <a:pathLst>
                <a:path w="1490" h="1722" extrusionOk="0">
                  <a:moveTo>
                    <a:pt x="1011" y="1722"/>
                  </a:moveTo>
                  <a:lnTo>
                    <a:pt x="461" y="1722"/>
                  </a:lnTo>
                  <a:lnTo>
                    <a:pt x="461" y="767"/>
                  </a:lnTo>
                  <a:cubicBezTo>
                    <a:pt x="461" y="767"/>
                    <a:pt x="550" y="751"/>
                    <a:pt x="741" y="999"/>
                  </a:cubicBezTo>
                  <a:cubicBezTo>
                    <a:pt x="928" y="1241"/>
                    <a:pt x="1011" y="1234"/>
                    <a:pt x="1011" y="1234"/>
                  </a:cubicBezTo>
                  <a:lnTo>
                    <a:pt x="1011" y="1722"/>
                  </a:lnTo>
                  <a:close/>
                  <a:moveTo>
                    <a:pt x="903" y="641"/>
                  </a:moveTo>
                  <a:cubicBezTo>
                    <a:pt x="662" y="483"/>
                    <a:pt x="461" y="536"/>
                    <a:pt x="461" y="536"/>
                  </a:cubicBezTo>
                  <a:lnTo>
                    <a:pt x="461" y="349"/>
                  </a:lnTo>
                  <a:lnTo>
                    <a:pt x="0" y="349"/>
                  </a:lnTo>
                  <a:lnTo>
                    <a:pt x="0" y="0"/>
                  </a:lnTo>
                  <a:lnTo>
                    <a:pt x="1490" y="0"/>
                  </a:lnTo>
                  <a:lnTo>
                    <a:pt x="1490" y="349"/>
                  </a:lnTo>
                  <a:lnTo>
                    <a:pt x="1011" y="349"/>
                  </a:lnTo>
                  <a:lnTo>
                    <a:pt x="1011" y="741"/>
                  </a:lnTo>
                  <a:cubicBezTo>
                    <a:pt x="1011" y="741"/>
                    <a:pt x="925" y="656"/>
                    <a:pt x="903" y="641"/>
                  </a:cubicBezTo>
                  <a:lnTo>
                    <a:pt x="903" y="641"/>
                  </a:lnTo>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09" name="Google Shape;4809;gee6873aab4_0_11094"/>
            <p:cNvSpPr/>
            <p:nvPr/>
          </p:nvSpPr>
          <p:spPr>
            <a:xfrm>
              <a:off x="4372" y="1311"/>
              <a:ext cx="1690" cy="713"/>
            </a:xfrm>
            <a:custGeom>
              <a:avLst/>
              <a:gdLst/>
              <a:ahLst/>
              <a:cxnLst/>
              <a:rect l="l" t="t" r="r" b="b"/>
              <a:pathLst>
                <a:path w="3653" h="1542" extrusionOk="0">
                  <a:moveTo>
                    <a:pt x="0" y="422"/>
                  </a:moveTo>
                  <a:cubicBezTo>
                    <a:pt x="0" y="422"/>
                    <a:pt x="461" y="362"/>
                    <a:pt x="756" y="660"/>
                  </a:cubicBezTo>
                  <a:cubicBezTo>
                    <a:pt x="1050" y="956"/>
                    <a:pt x="1277" y="960"/>
                    <a:pt x="1720" y="606"/>
                  </a:cubicBezTo>
                  <a:cubicBezTo>
                    <a:pt x="2074" y="323"/>
                    <a:pt x="2414" y="0"/>
                    <a:pt x="3085" y="145"/>
                  </a:cubicBezTo>
                  <a:cubicBezTo>
                    <a:pt x="3620" y="261"/>
                    <a:pt x="3653" y="948"/>
                    <a:pt x="2887" y="1301"/>
                  </a:cubicBezTo>
                  <a:cubicBezTo>
                    <a:pt x="2442" y="1506"/>
                    <a:pt x="2330" y="1542"/>
                    <a:pt x="2330" y="1542"/>
                  </a:cubicBezTo>
                  <a:cubicBezTo>
                    <a:pt x="2330" y="1542"/>
                    <a:pt x="2693" y="1344"/>
                    <a:pt x="2965" y="1064"/>
                  </a:cubicBezTo>
                  <a:cubicBezTo>
                    <a:pt x="3436" y="577"/>
                    <a:pt x="2941" y="3"/>
                    <a:pt x="2354" y="455"/>
                  </a:cubicBezTo>
                  <a:cubicBezTo>
                    <a:pt x="1957" y="761"/>
                    <a:pt x="1206" y="1307"/>
                    <a:pt x="818" y="988"/>
                  </a:cubicBezTo>
                  <a:cubicBezTo>
                    <a:pt x="412" y="654"/>
                    <a:pt x="419" y="422"/>
                    <a:pt x="0" y="422"/>
                  </a:cubicBezTo>
                  <a:lnTo>
                    <a:pt x="0" y="422"/>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10" name="Google Shape;4810;gee6873aab4_0_11094"/>
            <p:cNvSpPr/>
            <p:nvPr/>
          </p:nvSpPr>
          <p:spPr>
            <a:xfrm>
              <a:off x="5470" y="899"/>
              <a:ext cx="365" cy="481"/>
            </a:xfrm>
            <a:custGeom>
              <a:avLst/>
              <a:gdLst/>
              <a:ahLst/>
              <a:cxnLst/>
              <a:rect l="l" t="t" r="r" b="b"/>
              <a:pathLst>
                <a:path w="790" h="1041" extrusionOk="0">
                  <a:moveTo>
                    <a:pt x="49" y="584"/>
                  </a:moveTo>
                  <a:cubicBezTo>
                    <a:pt x="0" y="315"/>
                    <a:pt x="115" y="70"/>
                    <a:pt x="306" y="35"/>
                  </a:cubicBezTo>
                  <a:cubicBezTo>
                    <a:pt x="497" y="0"/>
                    <a:pt x="692" y="190"/>
                    <a:pt x="741" y="458"/>
                  </a:cubicBezTo>
                  <a:cubicBezTo>
                    <a:pt x="790" y="726"/>
                    <a:pt x="675" y="972"/>
                    <a:pt x="484" y="1006"/>
                  </a:cubicBezTo>
                  <a:cubicBezTo>
                    <a:pt x="293" y="1041"/>
                    <a:pt x="99" y="852"/>
                    <a:pt x="49" y="584"/>
                  </a:cubicBezTo>
                  <a:close/>
                  <a:moveTo>
                    <a:pt x="477" y="972"/>
                  </a:moveTo>
                  <a:cubicBezTo>
                    <a:pt x="628" y="944"/>
                    <a:pt x="718" y="751"/>
                    <a:pt x="680" y="540"/>
                  </a:cubicBezTo>
                  <a:cubicBezTo>
                    <a:pt x="641" y="329"/>
                    <a:pt x="487" y="180"/>
                    <a:pt x="337" y="207"/>
                  </a:cubicBezTo>
                  <a:cubicBezTo>
                    <a:pt x="187" y="234"/>
                    <a:pt x="96" y="428"/>
                    <a:pt x="135" y="639"/>
                  </a:cubicBezTo>
                  <a:cubicBezTo>
                    <a:pt x="173" y="850"/>
                    <a:pt x="327" y="999"/>
                    <a:pt x="477" y="972"/>
                  </a:cubicBezTo>
                  <a:lnTo>
                    <a:pt x="477" y="972"/>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11" name="Google Shape;4811;gee6873aab4_0_11094"/>
            <p:cNvSpPr/>
            <p:nvPr/>
          </p:nvSpPr>
          <p:spPr>
            <a:xfrm>
              <a:off x="4862" y="1770"/>
              <a:ext cx="1153" cy="314"/>
            </a:xfrm>
            <a:custGeom>
              <a:avLst/>
              <a:gdLst/>
              <a:ahLst/>
              <a:cxnLst/>
              <a:rect l="l" t="t" r="r" b="b"/>
              <a:pathLst>
                <a:path w="2494" h="678" extrusionOk="0">
                  <a:moveTo>
                    <a:pt x="1252" y="572"/>
                  </a:moveTo>
                  <a:cubicBezTo>
                    <a:pt x="1251" y="572"/>
                    <a:pt x="1250" y="573"/>
                    <a:pt x="1249" y="573"/>
                  </a:cubicBezTo>
                  <a:cubicBezTo>
                    <a:pt x="1245" y="571"/>
                    <a:pt x="1242" y="570"/>
                    <a:pt x="1239" y="569"/>
                  </a:cubicBezTo>
                  <a:cubicBezTo>
                    <a:pt x="655" y="0"/>
                    <a:pt x="72" y="343"/>
                    <a:pt x="72" y="343"/>
                  </a:cubicBezTo>
                  <a:cubicBezTo>
                    <a:pt x="697" y="217"/>
                    <a:pt x="1144" y="504"/>
                    <a:pt x="1232" y="567"/>
                  </a:cubicBezTo>
                  <a:cubicBezTo>
                    <a:pt x="629" y="342"/>
                    <a:pt x="15" y="557"/>
                    <a:pt x="0" y="556"/>
                  </a:cubicBezTo>
                  <a:cubicBezTo>
                    <a:pt x="785" y="457"/>
                    <a:pt x="1238" y="676"/>
                    <a:pt x="1244" y="678"/>
                  </a:cubicBezTo>
                  <a:lnTo>
                    <a:pt x="1244" y="678"/>
                  </a:lnTo>
                  <a:lnTo>
                    <a:pt x="1244" y="678"/>
                  </a:lnTo>
                  <a:cubicBezTo>
                    <a:pt x="1244" y="678"/>
                    <a:pt x="1244" y="678"/>
                    <a:pt x="1244" y="678"/>
                  </a:cubicBezTo>
                  <a:lnTo>
                    <a:pt x="1244" y="678"/>
                  </a:lnTo>
                  <a:cubicBezTo>
                    <a:pt x="1249" y="676"/>
                    <a:pt x="1721" y="501"/>
                    <a:pt x="2494" y="674"/>
                  </a:cubicBezTo>
                  <a:cubicBezTo>
                    <a:pt x="2478" y="673"/>
                    <a:pt x="1888" y="402"/>
                    <a:pt x="1266" y="568"/>
                  </a:cubicBezTo>
                  <a:cubicBezTo>
                    <a:pt x="1360" y="514"/>
                    <a:pt x="1833" y="271"/>
                    <a:pt x="2442" y="455"/>
                  </a:cubicBezTo>
                  <a:cubicBezTo>
                    <a:pt x="2442" y="455"/>
                    <a:pt x="1921" y="95"/>
                    <a:pt x="1315" y="526"/>
                  </a:cubicBezTo>
                  <a:lnTo>
                    <a:pt x="1252" y="572"/>
                  </a:lnTo>
                  <a:lnTo>
                    <a:pt x="1252" y="572"/>
                  </a:lnTo>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12" name="Google Shape;4812;gee6873aab4_0_11094"/>
            <p:cNvSpPr/>
            <p:nvPr/>
          </p:nvSpPr>
          <p:spPr>
            <a:xfrm>
              <a:off x="4113" y="2201"/>
              <a:ext cx="90" cy="140"/>
            </a:xfrm>
            <a:custGeom>
              <a:avLst/>
              <a:gdLst/>
              <a:ahLst/>
              <a:cxnLst/>
              <a:rect l="l" t="t" r="r" b="b"/>
              <a:pathLst>
                <a:path w="195" h="302" extrusionOk="0">
                  <a:moveTo>
                    <a:pt x="120" y="187"/>
                  </a:moveTo>
                  <a:lnTo>
                    <a:pt x="110" y="124"/>
                  </a:lnTo>
                  <a:cubicBezTo>
                    <a:pt x="107" y="106"/>
                    <a:pt x="103" y="76"/>
                    <a:pt x="100" y="56"/>
                  </a:cubicBezTo>
                  <a:lnTo>
                    <a:pt x="99" y="56"/>
                  </a:lnTo>
                  <a:cubicBezTo>
                    <a:pt x="95" y="76"/>
                    <a:pt x="91" y="107"/>
                    <a:pt x="88" y="125"/>
                  </a:cubicBezTo>
                  <a:lnTo>
                    <a:pt x="77" y="187"/>
                  </a:lnTo>
                  <a:lnTo>
                    <a:pt x="120" y="187"/>
                  </a:lnTo>
                  <a:close/>
                  <a:moveTo>
                    <a:pt x="71" y="233"/>
                  </a:moveTo>
                  <a:lnTo>
                    <a:pt x="57" y="302"/>
                  </a:lnTo>
                  <a:lnTo>
                    <a:pt x="0" y="302"/>
                  </a:lnTo>
                  <a:lnTo>
                    <a:pt x="66" y="0"/>
                  </a:lnTo>
                  <a:lnTo>
                    <a:pt x="136" y="0"/>
                  </a:lnTo>
                  <a:lnTo>
                    <a:pt x="195" y="302"/>
                  </a:lnTo>
                  <a:lnTo>
                    <a:pt x="138" y="302"/>
                  </a:lnTo>
                  <a:lnTo>
                    <a:pt x="125" y="233"/>
                  </a:lnTo>
                  <a:lnTo>
                    <a:pt x="71" y="233"/>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13" name="Google Shape;4813;gee6873aab4_0_11094"/>
            <p:cNvSpPr/>
            <p:nvPr/>
          </p:nvSpPr>
          <p:spPr>
            <a:xfrm>
              <a:off x="4219" y="2238"/>
              <a:ext cx="77" cy="103"/>
            </a:xfrm>
            <a:custGeom>
              <a:avLst/>
              <a:gdLst/>
              <a:ahLst/>
              <a:cxnLst/>
              <a:rect l="l" t="t" r="r" b="b"/>
              <a:pathLst>
                <a:path w="166" h="222" extrusionOk="0">
                  <a:moveTo>
                    <a:pt x="2" y="69"/>
                  </a:moveTo>
                  <a:cubicBezTo>
                    <a:pt x="2" y="45"/>
                    <a:pt x="0" y="24"/>
                    <a:pt x="0" y="3"/>
                  </a:cubicBezTo>
                  <a:lnTo>
                    <a:pt x="51" y="3"/>
                  </a:lnTo>
                  <a:lnTo>
                    <a:pt x="53" y="28"/>
                  </a:lnTo>
                  <a:lnTo>
                    <a:pt x="54" y="28"/>
                  </a:lnTo>
                  <a:cubicBezTo>
                    <a:pt x="66" y="11"/>
                    <a:pt x="85" y="0"/>
                    <a:pt x="108" y="0"/>
                  </a:cubicBezTo>
                  <a:cubicBezTo>
                    <a:pt x="150" y="0"/>
                    <a:pt x="166" y="33"/>
                    <a:pt x="166" y="81"/>
                  </a:cubicBezTo>
                  <a:lnTo>
                    <a:pt x="166" y="222"/>
                  </a:lnTo>
                  <a:lnTo>
                    <a:pt x="107" y="222"/>
                  </a:lnTo>
                  <a:lnTo>
                    <a:pt x="107" y="85"/>
                  </a:lnTo>
                  <a:cubicBezTo>
                    <a:pt x="107" y="66"/>
                    <a:pt x="103" y="49"/>
                    <a:pt x="86" y="49"/>
                  </a:cubicBezTo>
                  <a:cubicBezTo>
                    <a:pt x="76" y="49"/>
                    <a:pt x="68" y="56"/>
                    <a:pt x="64" y="68"/>
                  </a:cubicBezTo>
                  <a:cubicBezTo>
                    <a:pt x="62" y="73"/>
                    <a:pt x="61" y="80"/>
                    <a:pt x="61" y="89"/>
                  </a:cubicBezTo>
                  <a:lnTo>
                    <a:pt x="61" y="222"/>
                  </a:lnTo>
                  <a:lnTo>
                    <a:pt x="2" y="222"/>
                  </a:lnTo>
                  <a:lnTo>
                    <a:pt x="2" y="69"/>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14" name="Google Shape;4814;gee6873aab4_0_11094"/>
            <p:cNvSpPr/>
            <p:nvPr/>
          </p:nvSpPr>
          <p:spPr>
            <a:xfrm>
              <a:off x="4347"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5" y="232"/>
                    <a:pt x="107" y="232"/>
                  </a:cubicBezTo>
                  <a:cubicBezTo>
                    <a:pt x="113" y="232"/>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59"/>
                  </a:lnTo>
                  <a:lnTo>
                    <a:pt x="26" y="59"/>
                  </a:lnTo>
                  <a:lnTo>
                    <a:pt x="26" y="14"/>
                  </a:lnTo>
                  <a:lnTo>
                    <a:pt x="85" y="0"/>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15" name="Google Shape;4815;gee6873aab4_0_11094"/>
            <p:cNvSpPr/>
            <p:nvPr/>
          </p:nvSpPr>
          <p:spPr>
            <a:xfrm>
              <a:off x="4418" y="2200"/>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16" name="Google Shape;4816;gee6873aab4_0_11094"/>
            <p:cNvSpPr/>
            <p:nvPr/>
          </p:nvSpPr>
          <p:spPr>
            <a:xfrm>
              <a:off x="4504" y="2238"/>
              <a:ext cx="75"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17" name="Google Shape;4817;gee6873aab4_0_11094"/>
            <p:cNvSpPr/>
            <p:nvPr/>
          </p:nvSpPr>
          <p:spPr>
            <a:xfrm>
              <a:off x="4597" y="2198"/>
              <a:ext cx="28" cy="143"/>
            </a:xfrm>
            <a:custGeom>
              <a:avLst/>
              <a:gdLst/>
              <a:ahLst/>
              <a:cxnLst/>
              <a:rect l="l" t="t" r="r" b="b"/>
              <a:pathLst>
                <a:path w="61" h="309" extrusionOk="0">
                  <a:moveTo>
                    <a:pt x="2" y="309"/>
                  </a:moveTo>
                  <a:lnTo>
                    <a:pt x="2" y="90"/>
                  </a:lnTo>
                  <a:lnTo>
                    <a:pt x="60" y="90"/>
                  </a:lnTo>
                  <a:lnTo>
                    <a:pt x="60" y="309"/>
                  </a:lnTo>
                  <a:lnTo>
                    <a:pt x="2" y="309"/>
                  </a:lnTo>
                  <a:close/>
                  <a:moveTo>
                    <a:pt x="60" y="32"/>
                  </a:moveTo>
                  <a:cubicBezTo>
                    <a:pt x="61" y="51"/>
                    <a:pt x="47" y="64"/>
                    <a:pt x="30" y="64"/>
                  </a:cubicBezTo>
                  <a:cubicBezTo>
                    <a:pt x="13" y="64"/>
                    <a:pt x="0" y="51"/>
                    <a:pt x="0" y="32"/>
                  </a:cubicBezTo>
                  <a:cubicBezTo>
                    <a:pt x="0" y="12"/>
                    <a:pt x="14" y="0"/>
                    <a:pt x="30" y="0"/>
                  </a:cubicBezTo>
                  <a:cubicBezTo>
                    <a:pt x="47" y="0"/>
                    <a:pt x="60" y="12"/>
                    <a:pt x="60" y="32"/>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18" name="Google Shape;4818;gee6873aab4_0_11094"/>
            <p:cNvSpPr/>
            <p:nvPr/>
          </p:nvSpPr>
          <p:spPr>
            <a:xfrm>
              <a:off x="4646" y="2238"/>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19" name="Google Shape;4819;gee6873aab4_0_11094"/>
            <p:cNvSpPr/>
            <p:nvPr/>
          </p:nvSpPr>
          <p:spPr>
            <a:xfrm>
              <a:off x="4710" y="2197"/>
              <a:ext cx="79" cy="145"/>
            </a:xfrm>
            <a:custGeom>
              <a:avLst/>
              <a:gdLst/>
              <a:ahLst/>
              <a:cxnLst/>
              <a:rect l="l" t="t" r="r" b="b"/>
              <a:pathLst>
                <a:path w="170" h="313" extrusionOk="0">
                  <a:moveTo>
                    <a:pt x="61" y="232"/>
                  </a:moveTo>
                  <a:cubicBezTo>
                    <a:pt x="61" y="237"/>
                    <a:pt x="62" y="242"/>
                    <a:pt x="63" y="245"/>
                  </a:cubicBezTo>
                  <a:cubicBezTo>
                    <a:pt x="68" y="261"/>
                    <a:pt x="76" y="266"/>
                    <a:pt x="83"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2" y="97"/>
                    <a:pt x="86" y="88"/>
                    <a:pt x="108" y="88"/>
                  </a:cubicBezTo>
                  <a:cubicBezTo>
                    <a:pt x="150" y="88"/>
                    <a:pt x="170" y="135"/>
                    <a:pt x="170" y="194"/>
                  </a:cubicBezTo>
                  <a:cubicBezTo>
                    <a:pt x="170" y="271"/>
                    <a:pt x="139" y="313"/>
                    <a:pt x="98" y="313"/>
                  </a:cubicBezTo>
                  <a:cubicBezTo>
                    <a:pt x="80" y="313"/>
                    <a:pt x="67" y="306"/>
                    <a:pt x="55" y="284"/>
                  </a:cubicBezTo>
                  <a:lnTo>
                    <a:pt x="54" y="284"/>
                  </a:lnTo>
                  <a:lnTo>
                    <a:pt x="50" y="310"/>
                  </a:lnTo>
                  <a:lnTo>
                    <a:pt x="0" y="31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20" name="Google Shape;4820;gee6873aab4_0_11094"/>
            <p:cNvSpPr/>
            <p:nvPr/>
          </p:nvSpPr>
          <p:spPr>
            <a:xfrm>
              <a:off x="4808"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6" y="310"/>
                  </a:lnTo>
                  <a:lnTo>
                    <a:pt x="106" y="177"/>
                  </a:lnTo>
                  <a:cubicBezTo>
                    <a:pt x="106" y="156"/>
                    <a:pt x="101" y="137"/>
                    <a:pt x="84" y="137"/>
                  </a:cubicBezTo>
                  <a:cubicBezTo>
                    <a:pt x="74" y="137"/>
                    <a:pt x="66" y="143"/>
                    <a:pt x="61" y="157"/>
                  </a:cubicBezTo>
                  <a:cubicBezTo>
                    <a:pt x="60" y="161"/>
                    <a:pt x="59" y="169"/>
                    <a:pt x="59" y="174"/>
                  </a:cubicBezTo>
                  <a:lnTo>
                    <a:pt x="59" y="310"/>
                  </a:lnTo>
                  <a:lnTo>
                    <a:pt x="0" y="310"/>
                  </a:lnTo>
                  <a:lnTo>
                    <a:pt x="0" y="0"/>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21" name="Google Shape;4821;gee6873aab4_0_11094"/>
            <p:cNvSpPr/>
            <p:nvPr/>
          </p:nvSpPr>
          <p:spPr>
            <a:xfrm>
              <a:off x="4906" y="2198"/>
              <a:ext cx="42" cy="143"/>
            </a:xfrm>
            <a:custGeom>
              <a:avLst/>
              <a:gdLst/>
              <a:ahLst/>
              <a:cxnLst/>
              <a:rect l="l" t="t" r="r" b="b"/>
              <a:pathLst>
                <a:path w="92" h="308" extrusionOk="0">
                  <a:moveTo>
                    <a:pt x="92" y="0"/>
                  </a:moveTo>
                  <a:lnTo>
                    <a:pt x="46" y="62"/>
                  </a:lnTo>
                  <a:lnTo>
                    <a:pt x="9" y="62"/>
                  </a:lnTo>
                  <a:lnTo>
                    <a:pt x="40" y="0"/>
                  </a:lnTo>
                  <a:lnTo>
                    <a:pt x="92" y="0"/>
                  </a:lnTo>
                  <a:close/>
                  <a:moveTo>
                    <a:pt x="0" y="308"/>
                  </a:moveTo>
                  <a:lnTo>
                    <a:pt x="0" y="89"/>
                  </a:lnTo>
                  <a:lnTo>
                    <a:pt x="59" y="89"/>
                  </a:lnTo>
                  <a:lnTo>
                    <a:pt x="59" y="308"/>
                  </a:lnTo>
                  <a:lnTo>
                    <a:pt x="0" y="308"/>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22" name="Google Shape;4822;gee6873aab4_0_11094"/>
            <p:cNvSpPr/>
            <p:nvPr/>
          </p:nvSpPr>
          <p:spPr>
            <a:xfrm>
              <a:off x="4950" y="2238"/>
              <a:ext cx="59" cy="104"/>
            </a:xfrm>
            <a:custGeom>
              <a:avLst/>
              <a:gdLst/>
              <a:ahLst/>
              <a:cxnLst/>
              <a:rect l="l" t="t" r="r" b="b"/>
              <a:pathLst>
                <a:path w="128" h="225" extrusionOk="0">
                  <a:moveTo>
                    <a:pt x="11" y="169"/>
                  </a:moveTo>
                  <a:cubicBezTo>
                    <a:pt x="19" y="174"/>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5" y="225"/>
                    <a:pt x="50" y="225"/>
                  </a:cubicBezTo>
                  <a:cubicBezTo>
                    <a:pt x="32" y="225"/>
                    <a:pt x="10" y="220"/>
                    <a:pt x="0" y="212"/>
                  </a:cubicBezTo>
                  <a:lnTo>
                    <a:pt x="11" y="169"/>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23" name="Google Shape;4823;gee6873aab4_0_11094"/>
            <p:cNvSpPr/>
            <p:nvPr/>
          </p:nvSpPr>
          <p:spPr>
            <a:xfrm>
              <a:off x="5061" y="2239"/>
              <a:ext cx="77" cy="103"/>
            </a:xfrm>
            <a:custGeom>
              <a:avLst/>
              <a:gdLst/>
              <a:ahLst/>
              <a:cxnLst/>
              <a:rect l="l" t="t" r="r" b="b"/>
              <a:pathLst>
                <a:path w="165" h="222" extrusionOk="0">
                  <a:moveTo>
                    <a:pt x="163" y="152"/>
                  </a:moveTo>
                  <a:cubicBezTo>
                    <a:pt x="163" y="176"/>
                    <a:pt x="164" y="198"/>
                    <a:pt x="165" y="219"/>
                  </a:cubicBezTo>
                  <a:lnTo>
                    <a:pt x="114" y="219"/>
                  </a:lnTo>
                  <a:lnTo>
                    <a:pt x="111" y="196"/>
                  </a:lnTo>
                  <a:lnTo>
                    <a:pt x="110" y="196"/>
                  </a:lnTo>
                  <a:cubicBezTo>
                    <a:pt x="99" y="210"/>
                    <a:pt x="81" y="222"/>
                    <a:pt x="59" y="222"/>
                  </a:cubicBezTo>
                  <a:cubicBezTo>
                    <a:pt x="17" y="222"/>
                    <a:pt x="0" y="192"/>
                    <a:pt x="0" y="133"/>
                  </a:cubicBezTo>
                  <a:lnTo>
                    <a:pt x="0" y="0"/>
                  </a:lnTo>
                  <a:lnTo>
                    <a:pt x="59" y="0"/>
                  </a:lnTo>
                  <a:lnTo>
                    <a:pt x="59" y="126"/>
                  </a:lnTo>
                  <a:cubicBezTo>
                    <a:pt x="59" y="155"/>
                    <a:pt x="65" y="173"/>
                    <a:pt x="81" y="173"/>
                  </a:cubicBezTo>
                  <a:cubicBezTo>
                    <a:pt x="91" y="173"/>
                    <a:pt x="98" y="166"/>
                    <a:pt x="100" y="159"/>
                  </a:cubicBezTo>
                  <a:cubicBezTo>
                    <a:pt x="103" y="154"/>
                    <a:pt x="104" y="147"/>
                    <a:pt x="104" y="140"/>
                  </a:cubicBezTo>
                  <a:lnTo>
                    <a:pt x="104" y="0"/>
                  </a:lnTo>
                  <a:lnTo>
                    <a:pt x="163" y="0"/>
                  </a:lnTo>
                  <a:lnTo>
                    <a:pt x="163" y="152"/>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24" name="Google Shape;4824;gee6873aab4_0_11094"/>
            <p:cNvSpPr/>
            <p:nvPr/>
          </p:nvSpPr>
          <p:spPr>
            <a:xfrm>
              <a:off x="5159" y="2238"/>
              <a:ext cx="123" cy="103"/>
            </a:xfrm>
            <a:custGeom>
              <a:avLst/>
              <a:gdLst/>
              <a:ahLst/>
              <a:cxnLst/>
              <a:rect l="l" t="t" r="r" b="b"/>
              <a:pathLst>
                <a:path w="266" h="222" extrusionOk="0">
                  <a:moveTo>
                    <a:pt x="2" y="69"/>
                  </a:moveTo>
                  <a:cubicBezTo>
                    <a:pt x="2" y="45"/>
                    <a:pt x="0" y="24"/>
                    <a:pt x="0" y="3"/>
                  </a:cubicBezTo>
                  <a:lnTo>
                    <a:pt x="51" y="3"/>
                  </a:lnTo>
                  <a:lnTo>
                    <a:pt x="54" y="29"/>
                  </a:lnTo>
                  <a:lnTo>
                    <a:pt x="55" y="29"/>
                  </a:lnTo>
                  <a:cubicBezTo>
                    <a:pt x="66" y="12"/>
                    <a:pt x="84" y="0"/>
                    <a:pt x="107" y="0"/>
                  </a:cubicBezTo>
                  <a:cubicBezTo>
                    <a:pt x="132" y="0"/>
                    <a:pt x="148" y="11"/>
                    <a:pt x="155" y="29"/>
                  </a:cubicBezTo>
                  <a:lnTo>
                    <a:pt x="156" y="29"/>
                  </a:lnTo>
                  <a:cubicBezTo>
                    <a:pt x="162" y="21"/>
                    <a:pt x="170" y="13"/>
                    <a:pt x="178" y="7"/>
                  </a:cubicBezTo>
                  <a:cubicBezTo>
                    <a:pt x="187" y="2"/>
                    <a:pt x="198" y="0"/>
                    <a:pt x="209" y="0"/>
                  </a:cubicBezTo>
                  <a:cubicBezTo>
                    <a:pt x="248" y="0"/>
                    <a:pt x="266" y="30"/>
                    <a:pt x="266" y="83"/>
                  </a:cubicBezTo>
                  <a:lnTo>
                    <a:pt x="266" y="222"/>
                  </a:lnTo>
                  <a:lnTo>
                    <a:pt x="207" y="222"/>
                  </a:lnTo>
                  <a:lnTo>
                    <a:pt x="207" y="93"/>
                  </a:lnTo>
                  <a:cubicBezTo>
                    <a:pt x="207" y="68"/>
                    <a:pt x="205" y="48"/>
                    <a:pt x="187" y="48"/>
                  </a:cubicBezTo>
                  <a:cubicBezTo>
                    <a:pt x="176" y="48"/>
                    <a:pt x="169" y="55"/>
                    <a:pt x="165" y="68"/>
                  </a:cubicBezTo>
                  <a:cubicBezTo>
                    <a:pt x="164" y="71"/>
                    <a:pt x="163" y="77"/>
                    <a:pt x="163" y="83"/>
                  </a:cubicBezTo>
                  <a:lnTo>
                    <a:pt x="163" y="222"/>
                  </a:lnTo>
                  <a:lnTo>
                    <a:pt x="105" y="222"/>
                  </a:lnTo>
                  <a:lnTo>
                    <a:pt x="105" y="85"/>
                  </a:lnTo>
                  <a:cubicBezTo>
                    <a:pt x="105" y="69"/>
                    <a:pt x="103" y="48"/>
                    <a:pt x="84" y="48"/>
                  </a:cubicBezTo>
                  <a:cubicBezTo>
                    <a:pt x="75" y="48"/>
                    <a:pt x="66" y="55"/>
                    <a:pt x="62" y="68"/>
                  </a:cubicBezTo>
                  <a:cubicBezTo>
                    <a:pt x="61" y="72"/>
                    <a:pt x="60" y="78"/>
                    <a:pt x="60" y="84"/>
                  </a:cubicBezTo>
                  <a:lnTo>
                    <a:pt x="60" y="222"/>
                  </a:lnTo>
                  <a:lnTo>
                    <a:pt x="2" y="222"/>
                  </a:lnTo>
                  <a:lnTo>
                    <a:pt x="2" y="69"/>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25" name="Google Shape;4825;gee6873aab4_0_11094"/>
            <p:cNvSpPr/>
            <p:nvPr/>
          </p:nvSpPr>
          <p:spPr>
            <a:xfrm>
              <a:off x="5343" y="2201"/>
              <a:ext cx="61" cy="140"/>
            </a:xfrm>
            <a:custGeom>
              <a:avLst/>
              <a:gdLst/>
              <a:ahLst/>
              <a:cxnLst/>
              <a:rect l="l" t="t" r="r" b="b"/>
              <a:pathLst>
                <a:path w="61" h="140" extrusionOk="0">
                  <a:moveTo>
                    <a:pt x="0" y="0"/>
                  </a:moveTo>
                  <a:lnTo>
                    <a:pt x="61" y="0"/>
                  </a:lnTo>
                  <a:lnTo>
                    <a:pt x="61" y="24"/>
                  </a:lnTo>
                  <a:lnTo>
                    <a:pt x="27" y="24"/>
                  </a:lnTo>
                  <a:lnTo>
                    <a:pt x="27" y="60"/>
                  </a:lnTo>
                  <a:lnTo>
                    <a:pt x="59" y="60"/>
                  </a:lnTo>
                  <a:lnTo>
                    <a:pt x="59" y="82"/>
                  </a:lnTo>
                  <a:lnTo>
                    <a:pt x="27" y="82"/>
                  </a:lnTo>
                  <a:lnTo>
                    <a:pt x="27" y="140"/>
                  </a:lnTo>
                  <a:lnTo>
                    <a:pt x="0" y="140"/>
                  </a:lnTo>
                  <a:lnTo>
                    <a:pt x="0" y="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26" name="Google Shape;4826;gee6873aab4_0_11094"/>
            <p:cNvSpPr/>
            <p:nvPr/>
          </p:nvSpPr>
          <p:spPr>
            <a:xfrm>
              <a:off x="5425"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5" y="310"/>
                  </a:lnTo>
                  <a:lnTo>
                    <a:pt x="105" y="177"/>
                  </a:lnTo>
                  <a:cubicBezTo>
                    <a:pt x="105" y="156"/>
                    <a:pt x="101" y="137"/>
                    <a:pt x="84" y="137"/>
                  </a:cubicBezTo>
                  <a:cubicBezTo>
                    <a:pt x="74" y="137"/>
                    <a:pt x="66" y="143"/>
                    <a:pt x="61" y="157"/>
                  </a:cubicBezTo>
                  <a:cubicBezTo>
                    <a:pt x="60" y="161"/>
                    <a:pt x="59" y="169"/>
                    <a:pt x="59" y="174"/>
                  </a:cubicBezTo>
                  <a:lnTo>
                    <a:pt x="59" y="310"/>
                  </a:lnTo>
                  <a:lnTo>
                    <a:pt x="0" y="310"/>
                  </a:lnTo>
                  <a:lnTo>
                    <a:pt x="0" y="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27" name="Google Shape;4827;gee6873aab4_0_11094"/>
            <p:cNvSpPr/>
            <p:nvPr/>
          </p:nvSpPr>
          <p:spPr>
            <a:xfrm>
              <a:off x="5520" y="2238"/>
              <a:ext cx="78" cy="104"/>
            </a:xfrm>
            <a:custGeom>
              <a:avLst/>
              <a:gdLst/>
              <a:ahLst/>
              <a:cxnLst/>
              <a:rect l="l" t="t" r="r" b="b"/>
              <a:pathLst>
                <a:path w="168" h="225" extrusionOk="0">
                  <a:moveTo>
                    <a:pt x="58" y="112"/>
                  </a:moveTo>
                  <a:cubicBezTo>
                    <a:pt x="58" y="149"/>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5"/>
                    <a:pt x="84" y="225"/>
                  </a:cubicBezTo>
                  <a:cubicBezTo>
                    <a:pt x="31" y="225"/>
                    <a:pt x="0" y="184"/>
                    <a:pt x="0" y="113"/>
                  </a:cubicBezTo>
                  <a:cubicBezTo>
                    <a:pt x="0" y="34"/>
                    <a:pt x="41" y="0"/>
                    <a:pt x="85" y="0"/>
                  </a:cubicBezTo>
                  <a:cubicBezTo>
                    <a:pt x="136" y="0"/>
                    <a:pt x="168" y="43"/>
                    <a:pt x="168" y="112"/>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28" name="Google Shape;4828;gee6873aab4_0_11094"/>
            <p:cNvSpPr/>
            <p:nvPr/>
          </p:nvSpPr>
          <p:spPr>
            <a:xfrm>
              <a:off x="5615" y="2238"/>
              <a:ext cx="52" cy="103"/>
            </a:xfrm>
            <a:custGeom>
              <a:avLst/>
              <a:gdLst/>
              <a:ahLst/>
              <a:cxnLst/>
              <a:rect l="l" t="t" r="r" b="b"/>
              <a:pathLst>
                <a:path w="111" h="222" extrusionOk="0">
                  <a:moveTo>
                    <a:pt x="1" y="69"/>
                  </a:moveTo>
                  <a:cubicBezTo>
                    <a:pt x="1" y="47"/>
                    <a:pt x="0" y="23"/>
                    <a:pt x="0" y="3"/>
                  </a:cubicBezTo>
                  <a:lnTo>
                    <a:pt x="51" y="3"/>
                  </a:lnTo>
                  <a:lnTo>
                    <a:pt x="54" y="35"/>
                  </a:lnTo>
                  <a:lnTo>
                    <a:pt x="55" y="35"/>
                  </a:lnTo>
                  <a:cubicBezTo>
                    <a:pt x="65" y="12"/>
                    <a:pt x="83" y="0"/>
                    <a:pt x="99" y="0"/>
                  </a:cubicBezTo>
                  <a:cubicBezTo>
                    <a:pt x="105" y="0"/>
                    <a:pt x="108" y="0"/>
                    <a:pt x="111" y="0"/>
                  </a:cubicBezTo>
                  <a:lnTo>
                    <a:pt x="111" y="59"/>
                  </a:lnTo>
                  <a:cubicBezTo>
                    <a:pt x="108" y="58"/>
                    <a:pt x="104" y="58"/>
                    <a:pt x="99" y="58"/>
                  </a:cubicBezTo>
                  <a:cubicBezTo>
                    <a:pt x="86" y="58"/>
                    <a:pt x="70" y="66"/>
                    <a:pt x="63" y="89"/>
                  </a:cubicBezTo>
                  <a:cubicBezTo>
                    <a:pt x="62" y="94"/>
                    <a:pt x="61" y="102"/>
                    <a:pt x="61" y="111"/>
                  </a:cubicBezTo>
                  <a:lnTo>
                    <a:pt x="61" y="222"/>
                  </a:lnTo>
                  <a:lnTo>
                    <a:pt x="1" y="222"/>
                  </a:lnTo>
                  <a:lnTo>
                    <a:pt x="1" y="69"/>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29" name="Google Shape;4829;gee6873aab4_0_11094"/>
            <p:cNvSpPr/>
            <p:nvPr/>
          </p:nvSpPr>
          <p:spPr>
            <a:xfrm>
              <a:off x="5679" y="2197"/>
              <a:ext cx="79" cy="145"/>
            </a:xfrm>
            <a:custGeom>
              <a:avLst/>
              <a:gdLst/>
              <a:ahLst/>
              <a:cxnLst/>
              <a:rect l="l" t="t" r="r" b="b"/>
              <a:pathLst>
                <a:path w="170" h="313" extrusionOk="0">
                  <a:moveTo>
                    <a:pt x="61" y="232"/>
                  </a:moveTo>
                  <a:cubicBezTo>
                    <a:pt x="61" y="237"/>
                    <a:pt x="62" y="242"/>
                    <a:pt x="63" y="245"/>
                  </a:cubicBezTo>
                  <a:cubicBezTo>
                    <a:pt x="68" y="261"/>
                    <a:pt x="76" y="266"/>
                    <a:pt x="84"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3" y="97"/>
                    <a:pt x="87" y="88"/>
                    <a:pt x="108" y="88"/>
                  </a:cubicBezTo>
                  <a:cubicBezTo>
                    <a:pt x="150" y="88"/>
                    <a:pt x="170" y="135"/>
                    <a:pt x="170" y="194"/>
                  </a:cubicBezTo>
                  <a:cubicBezTo>
                    <a:pt x="170" y="271"/>
                    <a:pt x="139" y="313"/>
                    <a:pt x="98" y="313"/>
                  </a:cubicBezTo>
                  <a:cubicBezTo>
                    <a:pt x="80" y="313"/>
                    <a:pt x="67" y="306"/>
                    <a:pt x="55" y="284"/>
                  </a:cubicBezTo>
                  <a:lnTo>
                    <a:pt x="54" y="284"/>
                  </a:lnTo>
                  <a:lnTo>
                    <a:pt x="51" y="310"/>
                  </a:lnTo>
                  <a:lnTo>
                    <a:pt x="0" y="310"/>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30" name="Google Shape;4830;gee6873aab4_0_11094"/>
            <p:cNvSpPr/>
            <p:nvPr/>
          </p:nvSpPr>
          <p:spPr>
            <a:xfrm>
              <a:off x="5771" y="2238"/>
              <a:ext cx="76" cy="104"/>
            </a:xfrm>
            <a:custGeom>
              <a:avLst/>
              <a:gdLst/>
              <a:ahLst/>
              <a:cxnLst/>
              <a:rect l="l" t="t" r="r" b="b"/>
              <a:pathLst>
                <a:path w="164" h="225" extrusionOk="0">
                  <a:moveTo>
                    <a:pt x="103" y="115"/>
                  </a:moveTo>
                  <a:cubicBezTo>
                    <a:pt x="83" y="116"/>
                    <a:pt x="56" y="122"/>
                    <a:pt x="56" y="153"/>
                  </a:cubicBezTo>
                  <a:cubicBezTo>
                    <a:pt x="56" y="174"/>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2"/>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31" name="Google Shape;4831;gee6873aab4_0_11094"/>
            <p:cNvSpPr/>
            <p:nvPr/>
          </p:nvSpPr>
          <p:spPr>
            <a:xfrm>
              <a:off x="5867" y="2198"/>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1"/>
                    <a:pt x="47" y="64"/>
                    <a:pt x="29" y="64"/>
                  </a:cubicBezTo>
                  <a:cubicBezTo>
                    <a:pt x="13" y="64"/>
                    <a:pt x="0" y="51"/>
                    <a:pt x="0" y="32"/>
                  </a:cubicBezTo>
                  <a:cubicBezTo>
                    <a:pt x="0" y="12"/>
                    <a:pt x="14" y="0"/>
                    <a:pt x="30" y="0"/>
                  </a:cubicBezTo>
                  <a:cubicBezTo>
                    <a:pt x="47" y="0"/>
                    <a:pt x="60" y="12"/>
                    <a:pt x="60" y="32"/>
                  </a:cubicBez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32" name="Google Shape;4832;gee6873aab4_0_11094"/>
            <p:cNvSpPr/>
            <p:nvPr/>
          </p:nvSpPr>
          <p:spPr>
            <a:xfrm>
              <a:off x="5916" y="2238"/>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100" y="0"/>
                  </a:cubicBezTo>
                  <a:cubicBezTo>
                    <a:pt x="105" y="0"/>
                    <a:pt x="108" y="0"/>
                    <a:pt x="112" y="0"/>
                  </a:cubicBezTo>
                  <a:lnTo>
                    <a:pt x="112" y="59"/>
                  </a:lnTo>
                  <a:cubicBezTo>
                    <a:pt x="108" y="58"/>
                    <a:pt x="104" y="58"/>
                    <a:pt x="100" y="58"/>
                  </a:cubicBezTo>
                  <a:cubicBezTo>
                    <a:pt x="87" y="58"/>
                    <a:pt x="70" y="66"/>
                    <a:pt x="64" y="89"/>
                  </a:cubicBezTo>
                  <a:cubicBezTo>
                    <a:pt x="62" y="94"/>
                    <a:pt x="61" y="102"/>
                    <a:pt x="61" y="111"/>
                  </a:cubicBezTo>
                  <a:lnTo>
                    <a:pt x="61" y="222"/>
                  </a:lnTo>
                  <a:lnTo>
                    <a:pt x="2" y="222"/>
                  </a:lnTo>
                  <a:lnTo>
                    <a:pt x="2" y="69"/>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33" name="Google Shape;4833;gee6873aab4_0_11094"/>
            <p:cNvSpPr/>
            <p:nvPr/>
          </p:nvSpPr>
          <p:spPr>
            <a:xfrm>
              <a:off x="5979"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6" y="232"/>
                    <a:pt x="108" y="232"/>
                  </a:cubicBezTo>
                  <a:cubicBezTo>
                    <a:pt x="114" y="232"/>
                    <a:pt x="118" y="232"/>
                    <a:pt x="123" y="231"/>
                  </a:cubicBezTo>
                  <a:lnTo>
                    <a:pt x="123" y="277"/>
                  </a:lnTo>
                  <a:cubicBezTo>
                    <a:pt x="115" y="279"/>
                    <a:pt x="103" y="281"/>
                    <a:pt x="88" y="281"/>
                  </a:cubicBezTo>
                  <a:cubicBezTo>
                    <a:pt x="70" y="281"/>
                    <a:pt x="56" y="277"/>
                    <a:pt x="45" y="267"/>
                  </a:cubicBezTo>
                  <a:cubicBezTo>
                    <a:pt x="33" y="255"/>
                    <a:pt x="26" y="239"/>
                    <a:pt x="26" y="204"/>
                  </a:cubicBezTo>
                  <a:lnTo>
                    <a:pt x="26" y="101"/>
                  </a:lnTo>
                  <a:lnTo>
                    <a:pt x="0" y="101"/>
                  </a:lnTo>
                  <a:lnTo>
                    <a:pt x="0" y="59"/>
                  </a:lnTo>
                  <a:lnTo>
                    <a:pt x="26" y="59"/>
                  </a:lnTo>
                  <a:lnTo>
                    <a:pt x="26" y="14"/>
                  </a:lnTo>
                  <a:lnTo>
                    <a:pt x="85" y="0"/>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34" name="Google Shape;4834;gee6873aab4_0_11094"/>
            <p:cNvSpPr/>
            <p:nvPr/>
          </p:nvSpPr>
          <p:spPr>
            <a:xfrm>
              <a:off x="4080" y="2428"/>
              <a:ext cx="85" cy="142"/>
            </a:xfrm>
            <a:custGeom>
              <a:avLst/>
              <a:gdLst/>
              <a:ahLst/>
              <a:cxnLst/>
              <a:rect l="l" t="t" r="r" b="b"/>
              <a:pathLst>
                <a:path w="184" h="307" extrusionOk="0">
                  <a:moveTo>
                    <a:pt x="184" y="297"/>
                  </a:moveTo>
                  <a:cubicBezTo>
                    <a:pt x="171" y="302"/>
                    <a:pt x="143" y="307"/>
                    <a:pt x="121" y="307"/>
                  </a:cubicBezTo>
                  <a:cubicBezTo>
                    <a:pt x="87" y="307"/>
                    <a:pt x="61" y="297"/>
                    <a:pt x="40" y="277"/>
                  </a:cubicBezTo>
                  <a:cubicBezTo>
                    <a:pt x="14" y="252"/>
                    <a:pt x="0" y="208"/>
                    <a:pt x="1" y="156"/>
                  </a:cubicBezTo>
                  <a:cubicBezTo>
                    <a:pt x="3" y="46"/>
                    <a:pt x="66" y="0"/>
                    <a:pt x="130" y="0"/>
                  </a:cubicBezTo>
                  <a:cubicBezTo>
                    <a:pt x="153" y="0"/>
                    <a:pt x="170" y="5"/>
                    <a:pt x="179" y="9"/>
                  </a:cubicBezTo>
                  <a:lnTo>
                    <a:pt x="169" y="60"/>
                  </a:lnTo>
                  <a:cubicBezTo>
                    <a:pt x="160" y="55"/>
                    <a:pt x="149" y="53"/>
                    <a:pt x="134" y="53"/>
                  </a:cubicBezTo>
                  <a:cubicBezTo>
                    <a:pt x="94" y="53"/>
                    <a:pt x="62" y="80"/>
                    <a:pt x="62" y="159"/>
                  </a:cubicBezTo>
                  <a:cubicBezTo>
                    <a:pt x="62" y="232"/>
                    <a:pt x="91" y="258"/>
                    <a:pt x="118" y="258"/>
                  </a:cubicBezTo>
                  <a:cubicBezTo>
                    <a:pt x="124" y="258"/>
                    <a:pt x="128" y="257"/>
                    <a:pt x="130" y="256"/>
                  </a:cubicBezTo>
                  <a:lnTo>
                    <a:pt x="130" y="183"/>
                  </a:lnTo>
                  <a:lnTo>
                    <a:pt x="103" y="183"/>
                  </a:lnTo>
                  <a:lnTo>
                    <a:pt x="103" y="136"/>
                  </a:lnTo>
                  <a:lnTo>
                    <a:pt x="184" y="136"/>
                  </a:lnTo>
                  <a:lnTo>
                    <a:pt x="184" y="297"/>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35" name="Google Shape;4835;gee6873aab4_0_11094"/>
            <p:cNvSpPr/>
            <p:nvPr/>
          </p:nvSpPr>
          <p:spPr>
            <a:xfrm>
              <a:off x="4187" y="2425"/>
              <a:ext cx="76"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8" y="90"/>
                    <a:pt x="98" y="87"/>
                    <a:pt x="109" y="87"/>
                  </a:cubicBezTo>
                  <a:cubicBezTo>
                    <a:pt x="149" y="87"/>
                    <a:pt x="165" y="121"/>
                    <a:pt x="165" y="177"/>
                  </a:cubicBezTo>
                  <a:lnTo>
                    <a:pt x="165" y="310"/>
                  </a:lnTo>
                  <a:lnTo>
                    <a:pt x="106" y="310"/>
                  </a:lnTo>
                  <a:lnTo>
                    <a:pt x="106" y="177"/>
                  </a:lnTo>
                  <a:cubicBezTo>
                    <a:pt x="106" y="155"/>
                    <a:pt x="102" y="136"/>
                    <a:pt x="84" y="136"/>
                  </a:cubicBezTo>
                  <a:cubicBezTo>
                    <a:pt x="74" y="136"/>
                    <a:pt x="66" y="142"/>
                    <a:pt x="61" y="157"/>
                  </a:cubicBezTo>
                  <a:cubicBezTo>
                    <a:pt x="61" y="161"/>
                    <a:pt x="59" y="169"/>
                    <a:pt x="59" y="174"/>
                  </a:cubicBezTo>
                  <a:lnTo>
                    <a:pt x="59" y="310"/>
                  </a:lnTo>
                  <a:lnTo>
                    <a:pt x="0" y="310"/>
                  </a:lnTo>
                  <a:lnTo>
                    <a:pt x="0" y="0"/>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36" name="Google Shape;4836;gee6873aab4_0_11094"/>
            <p:cNvSpPr/>
            <p:nvPr/>
          </p:nvSpPr>
          <p:spPr>
            <a:xfrm>
              <a:off x="4281" y="2466"/>
              <a:ext cx="75" cy="104"/>
            </a:xfrm>
            <a:custGeom>
              <a:avLst/>
              <a:gdLst/>
              <a:ahLst/>
              <a:cxnLst/>
              <a:rect l="l" t="t" r="r" b="b"/>
              <a:pathLst>
                <a:path w="163" h="226" extrusionOk="0">
                  <a:moveTo>
                    <a:pt x="102" y="116"/>
                  </a:moveTo>
                  <a:cubicBezTo>
                    <a:pt x="82" y="117"/>
                    <a:pt x="55" y="123"/>
                    <a:pt x="55" y="153"/>
                  </a:cubicBezTo>
                  <a:cubicBezTo>
                    <a:pt x="55" y="175"/>
                    <a:pt x="67" y="183"/>
                    <a:pt x="76" y="183"/>
                  </a:cubicBezTo>
                  <a:cubicBezTo>
                    <a:pt x="86" y="183"/>
                    <a:pt x="97" y="177"/>
                    <a:pt x="101" y="164"/>
                  </a:cubicBezTo>
                  <a:cubicBezTo>
                    <a:pt x="102" y="161"/>
                    <a:pt x="102" y="158"/>
                    <a:pt x="102" y="154"/>
                  </a:cubicBezTo>
                  <a:lnTo>
                    <a:pt x="102" y="116"/>
                  </a:lnTo>
                  <a:close/>
                  <a:moveTo>
                    <a:pt x="110" y="223"/>
                  </a:moveTo>
                  <a:lnTo>
                    <a:pt x="107" y="201"/>
                  </a:lnTo>
                  <a:lnTo>
                    <a:pt x="106" y="201"/>
                  </a:lnTo>
                  <a:cubicBezTo>
                    <a:pt x="94" y="218"/>
                    <a:pt x="77" y="226"/>
                    <a:pt x="57" y="226"/>
                  </a:cubicBezTo>
                  <a:cubicBezTo>
                    <a:pt x="24" y="226"/>
                    <a:pt x="0" y="198"/>
                    <a:pt x="0" y="160"/>
                  </a:cubicBezTo>
                  <a:cubicBezTo>
                    <a:pt x="0" y="102"/>
                    <a:pt x="50" y="79"/>
                    <a:pt x="100" y="78"/>
                  </a:cubicBezTo>
                  <a:lnTo>
                    <a:pt x="100" y="73"/>
                  </a:lnTo>
                  <a:cubicBezTo>
                    <a:pt x="100" y="56"/>
                    <a:pt x="90" y="44"/>
                    <a:pt x="69" y="44"/>
                  </a:cubicBezTo>
                  <a:cubicBezTo>
                    <a:pt x="52" y="44"/>
                    <a:pt x="37" y="48"/>
                    <a:pt x="24" y="56"/>
                  </a:cubicBezTo>
                  <a:lnTo>
                    <a:pt x="13" y="17"/>
                  </a:lnTo>
                  <a:cubicBezTo>
                    <a:pt x="26" y="10"/>
                    <a:pt x="51" y="0"/>
                    <a:pt x="82" y="0"/>
                  </a:cubicBezTo>
                  <a:cubicBezTo>
                    <a:pt x="149" y="0"/>
                    <a:pt x="159" y="47"/>
                    <a:pt x="159" y="91"/>
                  </a:cubicBezTo>
                  <a:lnTo>
                    <a:pt x="159" y="172"/>
                  </a:lnTo>
                  <a:cubicBezTo>
                    <a:pt x="159" y="190"/>
                    <a:pt x="160" y="208"/>
                    <a:pt x="163" y="223"/>
                  </a:cubicBezTo>
                  <a:lnTo>
                    <a:pt x="110" y="223"/>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37" name="Google Shape;4837;gee6873aab4_0_11094"/>
            <p:cNvSpPr/>
            <p:nvPr/>
          </p:nvSpPr>
          <p:spPr>
            <a:xfrm>
              <a:off x="4377"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3" y="63"/>
                    <a:pt x="0" y="50"/>
                    <a:pt x="0" y="32"/>
                  </a:cubicBezTo>
                  <a:cubicBezTo>
                    <a:pt x="0" y="12"/>
                    <a:pt x="14" y="0"/>
                    <a:pt x="31" y="0"/>
                  </a:cubicBezTo>
                  <a:cubicBezTo>
                    <a:pt x="48" y="0"/>
                    <a:pt x="61" y="12"/>
                    <a:pt x="61" y="32"/>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38" name="Google Shape;4838;gee6873aab4_0_11094"/>
            <p:cNvSpPr/>
            <p:nvPr/>
          </p:nvSpPr>
          <p:spPr>
            <a:xfrm>
              <a:off x="4427" y="2466"/>
              <a:ext cx="52" cy="103"/>
            </a:xfrm>
            <a:custGeom>
              <a:avLst/>
              <a:gdLst/>
              <a:ahLst/>
              <a:cxnLst/>
              <a:rect l="l" t="t" r="r" b="b"/>
              <a:pathLst>
                <a:path w="112" h="223" extrusionOk="0">
                  <a:moveTo>
                    <a:pt x="2" y="70"/>
                  </a:moveTo>
                  <a:cubicBezTo>
                    <a:pt x="2" y="48"/>
                    <a:pt x="1" y="24"/>
                    <a:pt x="0" y="4"/>
                  </a:cubicBezTo>
                  <a:lnTo>
                    <a:pt x="51" y="4"/>
                  </a:lnTo>
                  <a:lnTo>
                    <a:pt x="55" y="36"/>
                  </a:lnTo>
                  <a:lnTo>
                    <a:pt x="56" y="36"/>
                  </a:lnTo>
                  <a:cubicBezTo>
                    <a:pt x="66" y="12"/>
                    <a:pt x="83" y="0"/>
                    <a:pt x="100" y="0"/>
                  </a:cubicBezTo>
                  <a:cubicBezTo>
                    <a:pt x="105" y="0"/>
                    <a:pt x="109" y="0"/>
                    <a:pt x="112" y="1"/>
                  </a:cubicBezTo>
                  <a:lnTo>
                    <a:pt x="112" y="59"/>
                  </a:lnTo>
                  <a:cubicBezTo>
                    <a:pt x="109" y="58"/>
                    <a:pt x="105" y="58"/>
                    <a:pt x="100" y="58"/>
                  </a:cubicBezTo>
                  <a:cubicBezTo>
                    <a:pt x="87" y="58"/>
                    <a:pt x="70" y="67"/>
                    <a:pt x="64" y="90"/>
                  </a:cubicBezTo>
                  <a:cubicBezTo>
                    <a:pt x="62" y="95"/>
                    <a:pt x="61" y="102"/>
                    <a:pt x="61" y="112"/>
                  </a:cubicBezTo>
                  <a:lnTo>
                    <a:pt x="61" y="223"/>
                  </a:lnTo>
                  <a:lnTo>
                    <a:pt x="2" y="223"/>
                  </a:lnTo>
                  <a:lnTo>
                    <a:pt x="2" y="7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39" name="Google Shape;4839;gee6873aab4_0_11094"/>
            <p:cNvSpPr/>
            <p:nvPr/>
          </p:nvSpPr>
          <p:spPr>
            <a:xfrm>
              <a:off x="4493" y="2466"/>
              <a:ext cx="123" cy="103"/>
            </a:xfrm>
            <a:custGeom>
              <a:avLst/>
              <a:gdLst/>
              <a:ahLst/>
              <a:cxnLst/>
              <a:rect l="l" t="t" r="r" b="b"/>
              <a:pathLst>
                <a:path w="266" h="223" extrusionOk="0">
                  <a:moveTo>
                    <a:pt x="2" y="70"/>
                  </a:moveTo>
                  <a:cubicBezTo>
                    <a:pt x="2" y="45"/>
                    <a:pt x="1" y="24"/>
                    <a:pt x="0" y="4"/>
                  </a:cubicBezTo>
                  <a:lnTo>
                    <a:pt x="52" y="4"/>
                  </a:lnTo>
                  <a:lnTo>
                    <a:pt x="54" y="29"/>
                  </a:lnTo>
                  <a:lnTo>
                    <a:pt x="55" y="29"/>
                  </a:lnTo>
                  <a:cubicBezTo>
                    <a:pt x="66" y="13"/>
                    <a:pt x="85" y="0"/>
                    <a:pt x="108" y="0"/>
                  </a:cubicBezTo>
                  <a:cubicBezTo>
                    <a:pt x="132" y="0"/>
                    <a:pt x="148" y="11"/>
                    <a:pt x="156" y="30"/>
                  </a:cubicBezTo>
                  <a:lnTo>
                    <a:pt x="157" y="30"/>
                  </a:lnTo>
                  <a:cubicBezTo>
                    <a:pt x="162" y="21"/>
                    <a:pt x="170" y="13"/>
                    <a:pt x="179" y="8"/>
                  </a:cubicBezTo>
                  <a:cubicBezTo>
                    <a:pt x="188" y="3"/>
                    <a:pt x="198" y="0"/>
                    <a:pt x="210" y="0"/>
                  </a:cubicBezTo>
                  <a:cubicBezTo>
                    <a:pt x="249" y="0"/>
                    <a:pt x="266" y="31"/>
                    <a:pt x="266" y="84"/>
                  </a:cubicBezTo>
                  <a:lnTo>
                    <a:pt x="266" y="223"/>
                  </a:lnTo>
                  <a:lnTo>
                    <a:pt x="208" y="223"/>
                  </a:lnTo>
                  <a:lnTo>
                    <a:pt x="208" y="94"/>
                  </a:lnTo>
                  <a:cubicBezTo>
                    <a:pt x="208" y="69"/>
                    <a:pt x="205" y="49"/>
                    <a:pt x="187" y="49"/>
                  </a:cubicBezTo>
                  <a:cubicBezTo>
                    <a:pt x="177" y="49"/>
                    <a:pt x="169" y="56"/>
                    <a:pt x="165" y="69"/>
                  </a:cubicBezTo>
                  <a:cubicBezTo>
                    <a:pt x="164" y="72"/>
                    <a:pt x="163" y="78"/>
                    <a:pt x="163" y="84"/>
                  </a:cubicBezTo>
                  <a:lnTo>
                    <a:pt x="163" y="223"/>
                  </a:lnTo>
                  <a:lnTo>
                    <a:pt x="105" y="223"/>
                  </a:lnTo>
                  <a:lnTo>
                    <a:pt x="105" y="85"/>
                  </a:lnTo>
                  <a:cubicBezTo>
                    <a:pt x="105" y="70"/>
                    <a:pt x="103" y="49"/>
                    <a:pt x="85" y="49"/>
                  </a:cubicBezTo>
                  <a:cubicBezTo>
                    <a:pt x="76" y="49"/>
                    <a:pt x="67" y="55"/>
                    <a:pt x="63" y="68"/>
                  </a:cubicBezTo>
                  <a:cubicBezTo>
                    <a:pt x="61" y="72"/>
                    <a:pt x="61" y="79"/>
                    <a:pt x="61" y="85"/>
                  </a:cubicBezTo>
                  <a:lnTo>
                    <a:pt x="61" y="223"/>
                  </a:lnTo>
                  <a:lnTo>
                    <a:pt x="2" y="223"/>
                  </a:lnTo>
                  <a:lnTo>
                    <a:pt x="2" y="70"/>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40" name="Google Shape;4840;gee6873aab4_0_11094"/>
            <p:cNvSpPr/>
            <p:nvPr/>
          </p:nvSpPr>
          <p:spPr>
            <a:xfrm>
              <a:off x="4638"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41" name="Google Shape;4841;gee6873aab4_0_11094"/>
            <p:cNvSpPr/>
            <p:nvPr/>
          </p:nvSpPr>
          <p:spPr>
            <a:xfrm>
              <a:off x="4689" y="2426"/>
              <a:ext cx="76" cy="144"/>
            </a:xfrm>
            <a:custGeom>
              <a:avLst/>
              <a:gdLst/>
              <a:ahLst/>
              <a:cxnLst/>
              <a:rect l="l" t="t" r="r" b="b"/>
              <a:pathLst>
                <a:path w="165" h="312" extrusionOk="0">
                  <a:moveTo>
                    <a:pt x="146" y="0"/>
                  </a:moveTo>
                  <a:lnTo>
                    <a:pt x="100" y="63"/>
                  </a:lnTo>
                  <a:lnTo>
                    <a:pt x="63" y="63"/>
                  </a:lnTo>
                  <a:lnTo>
                    <a:pt x="94" y="0"/>
                  </a:lnTo>
                  <a:lnTo>
                    <a:pt x="146" y="0"/>
                  </a:lnTo>
                  <a:close/>
                  <a:moveTo>
                    <a:pt x="163" y="242"/>
                  </a:moveTo>
                  <a:cubicBezTo>
                    <a:pt x="163" y="265"/>
                    <a:pt x="164" y="288"/>
                    <a:pt x="165" y="309"/>
                  </a:cubicBezTo>
                  <a:lnTo>
                    <a:pt x="114" y="309"/>
                  </a:lnTo>
                  <a:lnTo>
                    <a:pt x="111" y="285"/>
                  </a:lnTo>
                  <a:lnTo>
                    <a:pt x="110" y="285"/>
                  </a:lnTo>
                  <a:cubicBezTo>
                    <a:pt x="99" y="300"/>
                    <a:pt x="81" y="312"/>
                    <a:pt x="59" y="312"/>
                  </a:cubicBezTo>
                  <a:cubicBezTo>
                    <a:pt x="17" y="312"/>
                    <a:pt x="0" y="281"/>
                    <a:pt x="0" y="222"/>
                  </a:cubicBezTo>
                  <a:lnTo>
                    <a:pt x="0" y="90"/>
                  </a:lnTo>
                  <a:lnTo>
                    <a:pt x="59" y="90"/>
                  </a:lnTo>
                  <a:lnTo>
                    <a:pt x="59" y="216"/>
                  </a:lnTo>
                  <a:cubicBezTo>
                    <a:pt x="59" y="245"/>
                    <a:pt x="65" y="263"/>
                    <a:pt x="81" y="263"/>
                  </a:cubicBezTo>
                  <a:cubicBezTo>
                    <a:pt x="91" y="263"/>
                    <a:pt x="98" y="255"/>
                    <a:pt x="100" y="248"/>
                  </a:cubicBezTo>
                  <a:cubicBezTo>
                    <a:pt x="103" y="244"/>
                    <a:pt x="104" y="237"/>
                    <a:pt x="104" y="229"/>
                  </a:cubicBezTo>
                  <a:lnTo>
                    <a:pt x="104" y="90"/>
                  </a:lnTo>
                  <a:lnTo>
                    <a:pt x="163" y="90"/>
                  </a:lnTo>
                  <a:lnTo>
                    <a:pt x="163" y="242"/>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42" name="Google Shape;4842;gee6873aab4_0_11094"/>
            <p:cNvSpPr/>
            <p:nvPr/>
          </p:nvSpPr>
          <p:spPr>
            <a:xfrm>
              <a:off x="4787" y="2426"/>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0"/>
                    <a:pt x="47" y="63"/>
                    <a:pt x="29" y="63"/>
                  </a:cubicBezTo>
                  <a:cubicBezTo>
                    <a:pt x="13" y="63"/>
                    <a:pt x="0" y="50"/>
                    <a:pt x="0" y="32"/>
                  </a:cubicBezTo>
                  <a:cubicBezTo>
                    <a:pt x="0" y="12"/>
                    <a:pt x="14" y="0"/>
                    <a:pt x="30" y="0"/>
                  </a:cubicBezTo>
                  <a:cubicBezTo>
                    <a:pt x="47" y="0"/>
                    <a:pt x="60" y="12"/>
                    <a:pt x="60" y="32"/>
                  </a:cubicBez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43" name="Google Shape;4843;gee6873aab4_0_11094"/>
            <p:cNvSpPr/>
            <p:nvPr/>
          </p:nvSpPr>
          <p:spPr>
            <a:xfrm>
              <a:off x="4838" y="2425"/>
              <a:ext cx="0" cy="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44" name="Google Shape;4844;gee6873aab4_0_11094"/>
            <p:cNvSpPr/>
            <p:nvPr/>
          </p:nvSpPr>
          <p:spPr>
            <a:xfrm>
              <a:off x="4922" y="2425"/>
              <a:ext cx="78" cy="145"/>
            </a:xfrm>
            <a:custGeom>
              <a:avLst/>
              <a:gdLst/>
              <a:ahLst/>
              <a:cxnLst/>
              <a:rect l="l" t="t" r="r" b="b"/>
              <a:pathLst>
                <a:path w="169" h="313" extrusionOk="0">
                  <a:moveTo>
                    <a:pt x="108" y="175"/>
                  </a:moveTo>
                  <a:cubicBezTo>
                    <a:pt x="108" y="171"/>
                    <a:pt x="108" y="166"/>
                    <a:pt x="108" y="162"/>
                  </a:cubicBezTo>
                  <a:cubicBezTo>
                    <a:pt x="106" y="149"/>
                    <a:pt x="99" y="136"/>
                    <a:pt x="87" y="136"/>
                  </a:cubicBezTo>
                  <a:cubicBezTo>
                    <a:pt x="66" y="136"/>
                    <a:pt x="59" y="166"/>
                    <a:pt x="59" y="202"/>
                  </a:cubicBezTo>
                  <a:cubicBezTo>
                    <a:pt x="59" y="243"/>
                    <a:pt x="70" y="265"/>
                    <a:pt x="86" y="265"/>
                  </a:cubicBezTo>
                  <a:cubicBezTo>
                    <a:pt x="94" y="265"/>
                    <a:pt x="102" y="261"/>
                    <a:pt x="107" y="246"/>
                  </a:cubicBezTo>
                  <a:cubicBezTo>
                    <a:pt x="108" y="243"/>
                    <a:pt x="108" y="238"/>
                    <a:pt x="108" y="233"/>
                  </a:cubicBezTo>
                  <a:lnTo>
                    <a:pt x="108" y="175"/>
                  </a:lnTo>
                  <a:close/>
                  <a:moveTo>
                    <a:pt x="167" y="0"/>
                  </a:moveTo>
                  <a:lnTo>
                    <a:pt x="167" y="245"/>
                  </a:lnTo>
                  <a:cubicBezTo>
                    <a:pt x="167" y="266"/>
                    <a:pt x="168" y="289"/>
                    <a:pt x="169" y="310"/>
                  </a:cubicBezTo>
                  <a:lnTo>
                    <a:pt x="118" y="310"/>
                  </a:lnTo>
                  <a:lnTo>
                    <a:pt x="115" y="285"/>
                  </a:lnTo>
                  <a:lnTo>
                    <a:pt x="114" y="285"/>
                  </a:lnTo>
                  <a:cubicBezTo>
                    <a:pt x="106" y="300"/>
                    <a:pt x="89" y="313"/>
                    <a:pt x="68" y="313"/>
                  </a:cubicBezTo>
                  <a:cubicBezTo>
                    <a:pt x="22" y="313"/>
                    <a:pt x="0" y="262"/>
                    <a:pt x="0" y="200"/>
                  </a:cubicBezTo>
                  <a:cubicBezTo>
                    <a:pt x="0" y="124"/>
                    <a:pt x="33" y="87"/>
                    <a:pt x="71" y="87"/>
                  </a:cubicBezTo>
                  <a:cubicBezTo>
                    <a:pt x="90" y="87"/>
                    <a:pt x="102" y="97"/>
                    <a:pt x="108" y="109"/>
                  </a:cubicBezTo>
                  <a:lnTo>
                    <a:pt x="108" y="109"/>
                  </a:lnTo>
                  <a:lnTo>
                    <a:pt x="108" y="0"/>
                  </a:lnTo>
                  <a:lnTo>
                    <a:pt x="167" y="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45" name="Google Shape;4845;gee6873aab4_0_11094"/>
            <p:cNvSpPr/>
            <p:nvPr/>
          </p:nvSpPr>
          <p:spPr>
            <a:xfrm>
              <a:off x="5019" y="2466"/>
              <a:ext cx="78" cy="104"/>
            </a:xfrm>
            <a:custGeom>
              <a:avLst/>
              <a:gdLst/>
              <a:ahLst/>
              <a:cxnLst/>
              <a:rect l="l" t="t" r="r" b="b"/>
              <a:pathLst>
                <a:path w="168" h="226" extrusionOk="0">
                  <a:moveTo>
                    <a:pt x="58" y="113"/>
                  </a:moveTo>
                  <a:cubicBezTo>
                    <a:pt x="58" y="150"/>
                    <a:pt x="64" y="181"/>
                    <a:pt x="85" y="181"/>
                  </a:cubicBezTo>
                  <a:cubicBezTo>
                    <a:pt x="104" y="181"/>
                    <a:pt x="109" y="145"/>
                    <a:pt x="109" y="113"/>
                  </a:cubicBezTo>
                  <a:cubicBezTo>
                    <a:pt x="109" y="83"/>
                    <a:pt x="104" y="45"/>
                    <a:pt x="84" y="45"/>
                  </a:cubicBezTo>
                  <a:cubicBezTo>
                    <a:pt x="62" y="45"/>
                    <a:pt x="58" y="83"/>
                    <a:pt x="58" y="113"/>
                  </a:cubicBezTo>
                  <a:close/>
                  <a:moveTo>
                    <a:pt x="168" y="113"/>
                  </a:moveTo>
                  <a:cubicBezTo>
                    <a:pt x="168" y="204"/>
                    <a:pt x="117" y="226"/>
                    <a:pt x="84" y="226"/>
                  </a:cubicBezTo>
                  <a:cubicBezTo>
                    <a:pt x="31" y="226"/>
                    <a:pt x="0" y="185"/>
                    <a:pt x="0" y="114"/>
                  </a:cubicBezTo>
                  <a:cubicBezTo>
                    <a:pt x="0" y="35"/>
                    <a:pt x="41" y="0"/>
                    <a:pt x="84" y="0"/>
                  </a:cubicBezTo>
                  <a:cubicBezTo>
                    <a:pt x="136" y="0"/>
                    <a:pt x="168" y="44"/>
                    <a:pt x="168" y="113"/>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46" name="Google Shape;4846;gee6873aab4_0_11094"/>
            <p:cNvSpPr/>
            <p:nvPr/>
          </p:nvSpPr>
          <p:spPr>
            <a:xfrm>
              <a:off x="5150" y="2429"/>
              <a:ext cx="119" cy="140"/>
            </a:xfrm>
            <a:custGeom>
              <a:avLst/>
              <a:gdLst/>
              <a:ahLst/>
              <a:cxnLst/>
              <a:rect l="l" t="t" r="r" b="b"/>
              <a:pathLst>
                <a:path w="255" h="302" extrusionOk="0">
                  <a:moveTo>
                    <a:pt x="197" y="196"/>
                  </a:moveTo>
                  <a:cubicBezTo>
                    <a:pt x="195" y="167"/>
                    <a:pt x="193" y="128"/>
                    <a:pt x="194" y="96"/>
                  </a:cubicBezTo>
                  <a:lnTo>
                    <a:pt x="193" y="96"/>
                  </a:lnTo>
                  <a:cubicBezTo>
                    <a:pt x="187" y="128"/>
                    <a:pt x="179" y="166"/>
                    <a:pt x="173" y="189"/>
                  </a:cubicBezTo>
                  <a:lnTo>
                    <a:pt x="147" y="297"/>
                  </a:lnTo>
                  <a:lnTo>
                    <a:pt x="106" y="297"/>
                  </a:lnTo>
                  <a:lnTo>
                    <a:pt x="80" y="191"/>
                  </a:lnTo>
                  <a:cubicBezTo>
                    <a:pt x="75" y="167"/>
                    <a:pt x="67" y="129"/>
                    <a:pt x="62" y="96"/>
                  </a:cubicBezTo>
                  <a:lnTo>
                    <a:pt x="61" y="96"/>
                  </a:lnTo>
                  <a:cubicBezTo>
                    <a:pt x="60" y="129"/>
                    <a:pt x="58" y="167"/>
                    <a:pt x="56" y="197"/>
                  </a:cubicBezTo>
                  <a:lnTo>
                    <a:pt x="51" y="302"/>
                  </a:lnTo>
                  <a:lnTo>
                    <a:pt x="0" y="302"/>
                  </a:lnTo>
                  <a:lnTo>
                    <a:pt x="22" y="0"/>
                  </a:lnTo>
                  <a:lnTo>
                    <a:pt x="84" y="0"/>
                  </a:lnTo>
                  <a:lnTo>
                    <a:pt x="109" y="109"/>
                  </a:lnTo>
                  <a:cubicBezTo>
                    <a:pt x="117" y="147"/>
                    <a:pt x="125" y="181"/>
                    <a:pt x="130" y="215"/>
                  </a:cubicBezTo>
                  <a:lnTo>
                    <a:pt x="131" y="215"/>
                  </a:lnTo>
                  <a:cubicBezTo>
                    <a:pt x="136" y="181"/>
                    <a:pt x="142" y="147"/>
                    <a:pt x="151" y="109"/>
                  </a:cubicBezTo>
                  <a:lnTo>
                    <a:pt x="174" y="0"/>
                  </a:lnTo>
                  <a:lnTo>
                    <a:pt x="236" y="0"/>
                  </a:lnTo>
                  <a:lnTo>
                    <a:pt x="255" y="302"/>
                  </a:lnTo>
                  <a:lnTo>
                    <a:pt x="202" y="302"/>
                  </a:lnTo>
                  <a:lnTo>
                    <a:pt x="197" y="196"/>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47" name="Google Shape;4847;gee6873aab4_0_11094"/>
            <p:cNvSpPr/>
            <p:nvPr/>
          </p:nvSpPr>
          <p:spPr>
            <a:xfrm>
              <a:off x="5290" y="2425"/>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7"/>
                    <a:pt x="108" y="87"/>
                  </a:cubicBezTo>
                  <a:cubicBezTo>
                    <a:pt x="149" y="87"/>
                    <a:pt x="164" y="121"/>
                    <a:pt x="164" y="177"/>
                  </a:cubicBezTo>
                  <a:lnTo>
                    <a:pt x="164" y="310"/>
                  </a:lnTo>
                  <a:lnTo>
                    <a:pt x="106" y="310"/>
                  </a:lnTo>
                  <a:lnTo>
                    <a:pt x="106" y="177"/>
                  </a:lnTo>
                  <a:cubicBezTo>
                    <a:pt x="106" y="155"/>
                    <a:pt x="102" y="136"/>
                    <a:pt x="84" y="136"/>
                  </a:cubicBezTo>
                  <a:cubicBezTo>
                    <a:pt x="74" y="136"/>
                    <a:pt x="66" y="142"/>
                    <a:pt x="61" y="157"/>
                  </a:cubicBezTo>
                  <a:cubicBezTo>
                    <a:pt x="60" y="161"/>
                    <a:pt x="59" y="169"/>
                    <a:pt x="59" y="174"/>
                  </a:cubicBezTo>
                  <a:lnTo>
                    <a:pt x="59" y="310"/>
                  </a:lnTo>
                  <a:lnTo>
                    <a:pt x="0" y="310"/>
                  </a:lnTo>
                  <a:lnTo>
                    <a:pt x="0" y="0"/>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48" name="Google Shape;4848;gee6873aab4_0_11094"/>
            <p:cNvSpPr/>
            <p:nvPr/>
          </p:nvSpPr>
          <p:spPr>
            <a:xfrm>
              <a:off x="5388" y="2426"/>
              <a:ext cx="76" cy="144"/>
            </a:xfrm>
            <a:custGeom>
              <a:avLst/>
              <a:gdLst/>
              <a:ahLst/>
              <a:cxnLst/>
              <a:rect l="l" t="t" r="r" b="b"/>
              <a:pathLst>
                <a:path w="164" h="312" extrusionOk="0">
                  <a:moveTo>
                    <a:pt x="145" y="0"/>
                  </a:moveTo>
                  <a:lnTo>
                    <a:pt x="100" y="63"/>
                  </a:lnTo>
                  <a:lnTo>
                    <a:pt x="63" y="63"/>
                  </a:lnTo>
                  <a:lnTo>
                    <a:pt x="94" y="0"/>
                  </a:lnTo>
                  <a:lnTo>
                    <a:pt x="145" y="0"/>
                  </a:lnTo>
                  <a:close/>
                  <a:moveTo>
                    <a:pt x="162" y="242"/>
                  </a:moveTo>
                  <a:cubicBezTo>
                    <a:pt x="162" y="265"/>
                    <a:pt x="163" y="288"/>
                    <a:pt x="164" y="309"/>
                  </a:cubicBezTo>
                  <a:lnTo>
                    <a:pt x="113" y="309"/>
                  </a:lnTo>
                  <a:lnTo>
                    <a:pt x="110" y="285"/>
                  </a:lnTo>
                  <a:lnTo>
                    <a:pt x="109" y="285"/>
                  </a:lnTo>
                  <a:cubicBezTo>
                    <a:pt x="99" y="300"/>
                    <a:pt x="81" y="312"/>
                    <a:pt x="58" y="312"/>
                  </a:cubicBezTo>
                  <a:cubicBezTo>
                    <a:pt x="17" y="312"/>
                    <a:pt x="0" y="281"/>
                    <a:pt x="0" y="222"/>
                  </a:cubicBezTo>
                  <a:lnTo>
                    <a:pt x="0" y="90"/>
                  </a:lnTo>
                  <a:lnTo>
                    <a:pt x="59" y="90"/>
                  </a:lnTo>
                  <a:lnTo>
                    <a:pt x="59" y="216"/>
                  </a:lnTo>
                  <a:cubicBezTo>
                    <a:pt x="59" y="245"/>
                    <a:pt x="64" y="263"/>
                    <a:pt x="81" y="263"/>
                  </a:cubicBezTo>
                  <a:cubicBezTo>
                    <a:pt x="91" y="263"/>
                    <a:pt x="97" y="255"/>
                    <a:pt x="100" y="248"/>
                  </a:cubicBezTo>
                  <a:cubicBezTo>
                    <a:pt x="102" y="244"/>
                    <a:pt x="103" y="237"/>
                    <a:pt x="103" y="229"/>
                  </a:cubicBezTo>
                  <a:lnTo>
                    <a:pt x="103" y="90"/>
                  </a:lnTo>
                  <a:lnTo>
                    <a:pt x="162" y="90"/>
                  </a:lnTo>
                  <a:lnTo>
                    <a:pt x="162" y="242"/>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49" name="Google Shape;4849;gee6873aab4_0_11094"/>
            <p:cNvSpPr/>
            <p:nvPr/>
          </p:nvSpPr>
          <p:spPr>
            <a:xfrm>
              <a:off x="5486"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4" y="0"/>
                    <a:pt x="31" y="0"/>
                  </a:cubicBezTo>
                  <a:cubicBezTo>
                    <a:pt x="48" y="0"/>
                    <a:pt x="61" y="12"/>
                    <a:pt x="61" y="32"/>
                  </a:cubicBez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50" name="Google Shape;4850;gee6873aab4_0_11094"/>
            <p:cNvSpPr/>
            <p:nvPr/>
          </p:nvSpPr>
          <p:spPr>
            <a:xfrm>
              <a:off x="5537" y="2466"/>
              <a:ext cx="77" cy="103"/>
            </a:xfrm>
            <a:custGeom>
              <a:avLst/>
              <a:gdLst/>
              <a:ahLst/>
              <a:cxnLst/>
              <a:rect l="l" t="t" r="r" b="b"/>
              <a:pathLst>
                <a:path w="166" h="223" extrusionOk="0">
                  <a:moveTo>
                    <a:pt x="2" y="70"/>
                  </a:moveTo>
                  <a:cubicBezTo>
                    <a:pt x="2" y="45"/>
                    <a:pt x="0" y="24"/>
                    <a:pt x="0" y="4"/>
                  </a:cubicBezTo>
                  <a:lnTo>
                    <a:pt x="51" y="4"/>
                  </a:lnTo>
                  <a:lnTo>
                    <a:pt x="53" y="29"/>
                  </a:lnTo>
                  <a:lnTo>
                    <a:pt x="54" y="29"/>
                  </a:lnTo>
                  <a:cubicBezTo>
                    <a:pt x="66" y="11"/>
                    <a:pt x="85" y="0"/>
                    <a:pt x="108" y="0"/>
                  </a:cubicBezTo>
                  <a:cubicBezTo>
                    <a:pt x="149" y="0"/>
                    <a:pt x="166" y="33"/>
                    <a:pt x="166" y="82"/>
                  </a:cubicBezTo>
                  <a:lnTo>
                    <a:pt x="166" y="223"/>
                  </a:lnTo>
                  <a:lnTo>
                    <a:pt x="107" y="223"/>
                  </a:lnTo>
                  <a:lnTo>
                    <a:pt x="107" y="86"/>
                  </a:lnTo>
                  <a:cubicBezTo>
                    <a:pt x="107" y="67"/>
                    <a:pt x="103" y="49"/>
                    <a:pt x="86" y="49"/>
                  </a:cubicBezTo>
                  <a:cubicBezTo>
                    <a:pt x="76" y="49"/>
                    <a:pt x="68" y="56"/>
                    <a:pt x="64" y="69"/>
                  </a:cubicBezTo>
                  <a:cubicBezTo>
                    <a:pt x="62" y="74"/>
                    <a:pt x="60" y="81"/>
                    <a:pt x="60" y="89"/>
                  </a:cubicBezTo>
                  <a:lnTo>
                    <a:pt x="60" y="223"/>
                  </a:lnTo>
                  <a:lnTo>
                    <a:pt x="2" y="223"/>
                  </a:lnTo>
                  <a:lnTo>
                    <a:pt x="2" y="7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51" name="Google Shape;4851;gee6873aab4_0_11094"/>
            <p:cNvSpPr/>
            <p:nvPr/>
          </p:nvSpPr>
          <p:spPr>
            <a:xfrm>
              <a:off x="5629" y="2440"/>
              <a:ext cx="60" cy="130"/>
            </a:xfrm>
            <a:custGeom>
              <a:avLst/>
              <a:gdLst/>
              <a:ahLst/>
              <a:cxnLst/>
              <a:rect l="l" t="t" r="r" b="b"/>
              <a:pathLst>
                <a:path w="128" h="280" extrusionOk="0">
                  <a:moveTo>
                    <a:pt x="85" y="0"/>
                  </a:moveTo>
                  <a:lnTo>
                    <a:pt x="85" y="59"/>
                  </a:lnTo>
                  <a:lnTo>
                    <a:pt x="128" y="59"/>
                  </a:lnTo>
                  <a:lnTo>
                    <a:pt x="128" y="100"/>
                  </a:lnTo>
                  <a:lnTo>
                    <a:pt x="85" y="100"/>
                  </a:lnTo>
                  <a:lnTo>
                    <a:pt x="85" y="200"/>
                  </a:lnTo>
                  <a:cubicBezTo>
                    <a:pt x="85" y="226"/>
                    <a:pt x="96" y="232"/>
                    <a:pt x="108" y="232"/>
                  </a:cubicBezTo>
                  <a:cubicBezTo>
                    <a:pt x="113" y="232"/>
                    <a:pt x="118" y="232"/>
                    <a:pt x="123" y="231"/>
                  </a:cubicBezTo>
                  <a:lnTo>
                    <a:pt x="123" y="276"/>
                  </a:lnTo>
                  <a:cubicBezTo>
                    <a:pt x="115" y="279"/>
                    <a:pt x="103" y="280"/>
                    <a:pt x="87" y="280"/>
                  </a:cubicBezTo>
                  <a:cubicBezTo>
                    <a:pt x="70" y="280"/>
                    <a:pt x="55" y="276"/>
                    <a:pt x="45" y="266"/>
                  </a:cubicBezTo>
                  <a:cubicBezTo>
                    <a:pt x="33" y="255"/>
                    <a:pt x="26" y="238"/>
                    <a:pt x="26" y="204"/>
                  </a:cubicBezTo>
                  <a:lnTo>
                    <a:pt x="26" y="100"/>
                  </a:lnTo>
                  <a:lnTo>
                    <a:pt x="0" y="100"/>
                  </a:lnTo>
                  <a:lnTo>
                    <a:pt x="0" y="59"/>
                  </a:lnTo>
                  <a:lnTo>
                    <a:pt x="26" y="59"/>
                  </a:lnTo>
                  <a:lnTo>
                    <a:pt x="26" y="14"/>
                  </a:lnTo>
                  <a:lnTo>
                    <a:pt x="85" y="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52" name="Google Shape;4852;gee6873aab4_0_11094"/>
            <p:cNvSpPr/>
            <p:nvPr/>
          </p:nvSpPr>
          <p:spPr>
            <a:xfrm>
              <a:off x="5702" y="2466"/>
              <a:ext cx="75" cy="104"/>
            </a:xfrm>
            <a:custGeom>
              <a:avLst/>
              <a:gdLst/>
              <a:ahLst/>
              <a:cxnLst/>
              <a:rect l="l" t="t" r="r" b="b"/>
              <a:pathLst>
                <a:path w="162" h="225" extrusionOk="0">
                  <a:moveTo>
                    <a:pt x="109" y="93"/>
                  </a:moveTo>
                  <a:cubicBezTo>
                    <a:pt x="109" y="65"/>
                    <a:pt x="102" y="43"/>
                    <a:pt x="84" y="43"/>
                  </a:cubicBezTo>
                  <a:cubicBezTo>
                    <a:pt x="65" y="43"/>
                    <a:pt x="57" y="71"/>
                    <a:pt x="57" y="93"/>
                  </a:cubicBezTo>
                  <a:lnTo>
                    <a:pt x="109" y="93"/>
                  </a:lnTo>
                  <a:close/>
                  <a:moveTo>
                    <a:pt x="56" y="134"/>
                  </a:moveTo>
                  <a:cubicBezTo>
                    <a:pt x="57" y="168"/>
                    <a:pt x="77" y="181"/>
                    <a:pt x="103" y="181"/>
                  </a:cubicBezTo>
                  <a:cubicBezTo>
                    <a:pt x="120" y="181"/>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4"/>
                  </a:cubicBezTo>
                  <a:cubicBezTo>
                    <a:pt x="162" y="119"/>
                    <a:pt x="162" y="128"/>
                    <a:pt x="160" y="134"/>
                  </a:cubicBezTo>
                  <a:lnTo>
                    <a:pt x="56" y="134"/>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53" name="Google Shape;4853;gee6873aab4_0_11094"/>
            <p:cNvSpPr/>
            <p:nvPr/>
          </p:nvSpPr>
          <p:spPr>
            <a:xfrm>
              <a:off x="5793" y="2466"/>
              <a:ext cx="78" cy="104"/>
            </a:xfrm>
            <a:custGeom>
              <a:avLst/>
              <a:gdLst/>
              <a:ahLst/>
              <a:cxnLst/>
              <a:rect l="l" t="t" r="r" b="b"/>
              <a:pathLst>
                <a:path w="168" h="226" extrusionOk="0">
                  <a:moveTo>
                    <a:pt x="59" y="113"/>
                  </a:moveTo>
                  <a:cubicBezTo>
                    <a:pt x="59" y="150"/>
                    <a:pt x="65" y="181"/>
                    <a:pt x="86" y="181"/>
                  </a:cubicBezTo>
                  <a:cubicBezTo>
                    <a:pt x="105" y="181"/>
                    <a:pt x="110" y="145"/>
                    <a:pt x="110" y="113"/>
                  </a:cubicBezTo>
                  <a:cubicBezTo>
                    <a:pt x="110" y="83"/>
                    <a:pt x="105" y="45"/>
                    <a:pt x="85" y="45"/>
                  </a:cubicBezTo>
                  <a:cubicBezTo>
                    <a:pt x="63" y="45"/>
                    <a:pt x="59" y="83"/>
                    <a:pt x="59" y="113"/>
                  </a:cubicBezTo>
                  <a:close/>
                  <a:moveTo>
                    <a:pt x="168" y="113"/>
                  </a:moveTo>
                  <a:cubicBezTo>
                    <a:pt x="168" y="204"/>
                    <a:pt x="118" y="226"/>
                    <a:pt x="84" y="226"/>
                  </a:cubicBezTo>
                  <a:cubicBezTo>
                    <a:pt x="32" y="226"/>
                    <a:pt x="0" y="185"/>
                    <a:pt x="0" y="114"/>
                  </a:cubicBezTo>
                  <a:cubicBezTo>
                    <a:pt x="0" y="35"/>
                    <a:pt x="42" y="0"/>
                    <a:pt x="85" y="0"/>
                  </a:cubicBezTo>
                  <a:cubicBezTo>
                    <a:pt x="137" y="0"/>
                    <a:pt x="168" y="44"/>
                    <a:pt x="168" y="113"/>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54" name="Google Shape;4854;gee6873aab4_0_11094"/>
            <p:cNvSpPr/>
            <p:nvPr/>
          </p:nvSpPr>
          <p:spPr>
            <a:xfrm>
              <a:off x="5889" y="2426"/>
              <a:ext cx="29"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55" name="Google Shape;4855;gee6873aab4_0_11094"/>
            <p:cNvSpPr/>
            <p:nvPr/>
          </p:nvSpPr>
          <p:spPr>
            <a:xfrm>
              <a:off x="5940" y="2466"/>
              <a:ext cx="52" cy="103"/>
            </a:xfrm>
            <a:custGeom>
              <a:avLst/>
              <a:gdLst/>
              <a:ahLst/>
              <a:cxnLst/>
              <a:rect l="l" t="t" r="r" b="b"/>
              <a:pathLst>
                <a:path w="112" h="223" extrusionOk="0">
                  <a:moveTo>
                    <a:pt x="1" y="70"/>
                  </a:moveTo>
                  <a:cubicBezTo>
                    <a:pt x="1" y="48"/>
                    <a:pt x="1" y="24"/>
                    <a:pt x="0" y="4"/>
                  </a:cubicBezTo>
                  <a:lnTo>
                    <a:pt x="51" y="4"/>
                  </a:lnTo>
                  <a:lnTo>
                    <a:pt x="54" y="36"/>
                  </a:lnTo>
                  <a:lnTo>
                    <a:pt x="55" y="36"/>
                  </a:lnTo>
                  <a:cubicBezTo>
                    <a:pt x="65" y="12"/>
                    <a:pt x="83" y="0"/>
                    <a:pt x="99" y="0"/>
                  </a:cubicBezTo>
                  <a:cubicBezTo>
                    <a:pt x="105" y="0"/>
                    <a:pt x="108" y="0"/>
                    <a:pt x="112" y="1"/>
                  </a:cubicBezTo>
                  <a:lnTo>
                    <a:pt x="112" y="59"/>
                  </a:lnTo>
                  <a:cubicBezTo>
                    <a:pt x="108" y="58"/>
                    <a:pt x="104" y="58"/>
                    <a:pt x="99" y="58"/>
                  </a:cubicBezTo>
                  <a:cubicBezTo>
                    <a:pt x="86" y="58"/>
                    <a:pt x="70" y="67"/>
                    <a:pt x="63" y="90"/>
                  </a:cubicBezTo>
                  <a:cubicBezTo>
                    <a:pt x="62" y="95"/>
                    <a:pt x="61" y="102"/>
                    <a:pt x="61" y="112"/>
                  </a:cubicBezTo>
                  <a:lnTo>
                    <a:pt x="61" y="223"/>
                  </a:lnTo>
                  <a:lnTo>
                    <a:pt x="1" y="223"/>
                  </a:lnTo>
                  <a:lnTo>
                    <a:pt x="1" y="70"/>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56" name="Google Shape;4856;gee6873aab4_0_11094"/>
            <p:cNvSpPr/>
            <p:nvPr/>
          </p:nvSpPr>
          <p:spPr>
            <a:xfrm>
              <a:off x="6006" y="2426"/>
              <a:ext cx="42" cy="143"/>
            </a:xfrm>
            <a:custGeom>
              <a:avLst/>
              <a:gdLst/>
              <a:ahLst/>
              <a:cxnLst/>
              <a:rect l="l" t="t" r="r" b="b"/>
              <a:pathLst>
                <a:path w="92" h="309" extrusionOk="0">
                  <a:moveTo>
                    <a:pt x="92" y="0"/>
                  </a:moveTo>
                  <a:lnTo>
                    <a:pt x="46" y="63"/>
                  </a:lnTo>
                  <a:lnTo>
                    <a:pt x="9" y="63"/>
                  </a:lnTo>
                  <a:lnTo>
                    <a:pt x="40" y="0"/>
                  </a:lnTo>
                  <a:lnTo>
                    <a:pt x="92" y="0"/>
                  </a:lnTo>
                  <a:close/>
                  <a:moveTo>
                    <a:pt x="0" y="309"/>
                  </a:moveTo>
                  <a:lnTo>
                    <a:pt x="0" y="90"/>
                  </a:lnTo>
                  <a:lnTo>
                    <a:pt x="59" y="90"/>
                  </a:lnTo>
                  <a:lnTo>
                    <a:pt x="59" y="309"/>
                  </a:lnTo>
                  <a:lnTo>
                    <a:pt x="0" y="309"/>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cxnSp>
          <p:nvCxnSpPr>
            <p:cNvPr id="4857" name="Google Shape;4857;gee6873aab4_0_11094"/>
            <p:cNvCxnSpPr/>
            <p:nvPr/>
          </p:nvCxnSpPr>
          <p:spPr>
            <a:xfrm>
              <a:off x="3964" y="2205"/>
              <a:ext cx="0" cy="300"/>
            </a:xfrm>
            <a:prstGeom prst="straightConnector1">
              <a:avLst/>
            </a:prstGeom>
            <a:solidFill>
              <a:schemeClr val="accent2"/>
            </a:solidFill>
            <a:ln w="14275" cap="flat" cmpd="sng">
              <a:solidFill>
                <a:srgbClr val="20406F"/>
              </a:solidFill>
              <a:prstDash val="solid"/>
              <a:miter lim="800000"/>
              <a:headEnd type="none" w="med" len="med"/>
              <a:tailEnd type="none" w="med" len="med"/>
            </a:ln>
          </p:spPr>
        </p:cxnSp>
      </p:grpSp>
    </p:spTree>
    <p:extLst>
      <p:ext uri="{BB962C8B-B14F-4D97-AF65-F5344CB8AC3E}">
        <p14:creationId xmlns:p14="http://schemas.microsoft.com/office/powerpoint/2010/main" val="475292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break: White">
  <p:cSld name="Section break: White">
    <p:bg>
      <p:bgPr>
        <a:solidFill>
          <a:schemeClr val="dk2"/>
        </a:solidFill>
        <a:effectLst/>
      </p:bgPr>
    </p:bg>
    <p:spTree>
      <p:nvGrpSpPr>
        <p:cNvPr id="1" name="Shape 4858"/>
        <p:cNvGrpSpPr/>
        <p:nvPr/>
      </p:nvGrpSpPr>
      <p:grpSpPr>
        <a:xfrm>
          <a:off x="0" y="0"/>
          <a:ext cx="0" cy="0"/>
          <a:chOff x="0" y="0"/>
          <a:chExt cx="0" cy="0"/>
        </a:xfrm>
      </p:grpSpPr>
      <p:sp>
        <p:nvSpPr>
          <p:cNvPr id="4859" name="Google Shape;4859;gee6873aab4_0_11207"/>
          <p:cNvSpPr/>
          <p:nvPr/>
        </p:nvSpPr>
        <p:spPr>
          <a:xfrm>
            <a:off x="-3600" y="0"/>
            <a:ext cx="12204600" cy="68652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860" name="Google Shape;4860;gee6873aab4_0_11207"/>
          <p:cNvSpPr/>
          <p:nvPr/>
        </p:nvSpPr>
        <p:spPr>
          <a:xfrm>
            <a:off x="19653" y="1204484"/>
            <a:ext cx="6588735" cy="5653515"/>
          </a:xfrm>
          <a:custGeom>
            <a:avLst/>
            <a:gdLst/>
            <a:ahLst/>
            <a:cxnLst/>
            <a:rect l="l" t="t" r="r" b="b"/>
            <a:pathLst>
              <a:path w="1639" h="1406" extrusionOk="0">
                <a:moveTo>
                  <a:pt x="674" y="639"/>
                </a:moveTo>
                <a:cubicBezTo>
                  <a:pt x="635" y="428"/>
                  <a:pt x="726" y="234"/>
                  <a:pt x="876" y="207"/>
                </a:cubicBezTo>
                <a:cubicBezTo>
                  <a:pt x="1027" y="180"/>
                  <a:pt x="1180" y="329"/>
                  <a:pt x="1219" y="540"/>
                </a:cubicBezTo>
                <a:cubicBezTo>
                  <a:pt x="1258" y="751"/>
                  <a:pt x="1167" y="944"/>
                  <a:pt x="1016" y="972"/>
                </a:cubicBezTo>
                <a:cubicBezTo>
                  <a:pt x="866" y="999"/>
                  <a:pt x="713" y="850"/>
                  <a:pt x="674" y="639"/>
                </a:cubicBezTo>
                <a:close/>
                <a:moveTo>
                  <a:pt x="1254" y="1034"/>
                </a:moveTo>
                <a:cubicBezTo>
                  <a:pt x="1179" y="1018"/>
                  <a:pt x="1108" y="1008"/>
                  <a:pt x="1041" y="1002"/>
                </a:cubicBezTo>
                <a:cubicBezTo>
                  <a:pt x="1222" y="956"/>
                  <a:pt x="1328" y="718"/>
                  <a:pt x="1281" y="458"/>
                </a:cubicBezTo>
                <a:cubicBezTo>
                  <a:pt x="1231" y="190"/>
                  <a:pt x="1037" y="0"/>
                  <a:pt x="846" y="35"/>
                </a:cubicBezTo>
                <a:cubicBezTo>
                  <a:pt x="655" y="70"/>
                  <a:pt x="540" y="315"/>
                  <a:pt x="589" y="583"/>
                </a:cubicBezTo>
                <a:cubicBezTo>
                  <a:pt x="627" y="794"/>
                  <a:pt x="755" y="955"/>
                  <a:pt x="900" y="999"/>
                </a:cubicBezTo>
                <a:cubicBezTo>
                  <a:pt x="510" y="1010"/>
                  <a:pt x="250" y="1205"/>
                  <a:pt x="0" y="1406"/>
                </a:cubicBezTo>
                <a:lnTo>
                  <a:pt x="443" y="1406"/>
                </a:lnTo>
                <a:cubicBezTo>
                  <a:pt x="471" y="1385"/>
                  <a:pt x="498" y="1364"/>
                  <a:pt x="523" y="1344"/>
                </a:cubicBezTo>
                <a:cubicBezTo>
                  <a:pt x="879" y="1070"/>
                  <a:pt x="1201" y="1173"/>
                  <a:pt x="1295" y="1406"/>
                </a:cubicBezTo>
                <a:lnTo>
                  <a:pt x="1639" y="1406"/>
                </a:lnTo>
                <a:cubicBezTo>
                  <a:pt x="1610" y="1227"/>
                  <a:pt x="1475" y="1082"/>
                  <a:pt x="1254" y="1034"/>
                </a:cubicBez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61" name="Google Shape;4861;gee6873aab4_0_11207"/>
          <p:cNvSpPr txBox="1">
            <a:spLocks noGrp="1"/>
          </p:cNvSpPr>
          <p:nvPr>
            <p:ph type="dt" idx="10"/>
          </p:nvPr>
        </p:nvSpPr>
        <p:spPr>
          <a:xfrm>
            <a:off x="695400" y="6496604"/>
            <a:ext cx="5580600" cy="160200"/>
          </a:xfrm>
          <a:prstGeom prst="rect">
            <a:avLst/>
          </a:prstGeom>
          <a:noFill/>
          <a:ln>
            <a:noFill/>
          </a:ln>
        </p:spPr>
        <p:txBody>
          <a:bodyPr spcFirstLastPara="1" wrap="square" lIns="91425" tIns="45700" rIns="91425" bIns="45700" anchor="t" anchorCtr="0">
            <a:noAutofit/>
          </a:bodyPr>
          <a:lstStyle>
            <a:lvl1pPr lvl="0" algn="l" rtl="0">
              <a:spcBef>
                <a:spcPts val="0"/>
              </a:spcBef>
              <a:spcAft>
                <a:spcPts val="0"/>
              </a:spcAft>
              <a:buSzPts val="1400"/>
              <a:buNone/>
              <a:defRPr>
                <a:solidFill>
                  <a:schemeClr val="dk1"/>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862" name="Google Shape;4862;gee6873aab4_0_11207"/>
          <p:cNvSpPr txBox="1">
            <a:spLocks noGrp="1"/>
          </p:cNvSpPr>
          <p:nvPr>
            <p:ph type="ftr" idx="11"/>
          </p:nvPr>
        </p:nvSpPr>
        <p:spPr>
          <a:xfrm>
            <a:off x="695400" y="6416541"/>
            <a:ext cx="5580600" cy="160200"/>
          </a:xfrm>
          <a:prstGeom prst="rect">
            <a:avLst/>
          </a:prstGeom>
          <a:noFill/>
          <a:ln>
            <a:noFill/>
          </a:ln>
        </p:spPr>
        <p:txBody>
          <a:bodyPr spcFirstLastPara="1" wrap="square" lIns="91425" tIns="45700" rIns="91425" bIns="45700" anchor="t" anchorCtr="0">
            <a:noAutofit/>
          </a:bodyPr>
          <a:lstStyle>
            <a:lvl1pPr lvl="0" algn="l" rtl="0">
              <a:spcBef>
                <a:spcPts val="0"/>
              </a:spcBef>
              <a:spcAft>
                <a:spcPts val="0"/>
              </a:spcAft>
              <a:buSzPts val="1400"/>
              <a:buNone/>
              <a:defRPr>
                <a:solidFill>
                  <a:schemeClr val="dk1"/>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863" name="Google Shape;4863;gee6873aab4_0_11207"/>
          <p:cNvSpPr txBox="1">
            <a:spLocks noGrp="1"/>
          </p:cNvSpPr>
          <p:nvPr>
            <p:ph type="sldNum" idx="12"/>
          </p:nvPr>
        </p:nvSpPr>
        <p:spPr>
          <a:xfrm>
            <a:off x="-12703" y="6356350"/>
            <a:ext cx="79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sz="1600" b="1">
                <a:solidFill>
                  <a:schemeClr val="dk1"/>
                </a:solidFill>
                <a:latin typeface="Calibri"/>
                <a:ea typeface="Calibri"/>
                <a:cs typeface="Calibri"/>
                <a:sym typeface="Calibri"/>
              </a:defRPr>
            </a:lvl1pPr>
            <a:lvl2pPr marL="0" lvl="1" indent="0" algn="r" rtl="0">
              <a:spcBef>
                <a:spcPts val="0"/>
              </a:spcBef>
              <a:buNone/>
              <a:defRPr sz="1600" b="1">
                <a:solidFill>
                  <a:schemeClr val="dk1"/>
                </a:solidFill>
                <a:latin typeface="Calibri"/>
                <a:ea typeface="Calibri"/>
                <a:cs typeface="Calibri"/>
                <a:sym typeface="Calibri"/>
              </a:defRPr>
            </a:lvl2pPr>
            <a:lvl3pPr marL="0" lvl="2" indent="0" algn="r" rtl="0">
              <a:spcBef>
                <a:spcPts val="0"/>
              </a:spcBef>
              <a:buNone/>
              <a:defRPr sz="1600" b="1">
                <a:solidFill>
                  <a:schemeClr val="dk1"/>
                </a:solidFill>
                <a:latin typeface="Calibri"/>
                <a:ea typeface="Calibri"/>
                <a:cs typeface="Calibri"/>
                <a:sym typeface="Calibri"/>
              </a:defRPr>
            </a:lvl3pPr>
            <a:lvl4pPr marL="0" lvl="3" indent="0" algn="r" rtl="0">
              <a:spcBef>
                <a:spcPts val="0"/>
              </a:spcBef>
              <a:buNone/>
              <a:defRPr sz="1600" b="1">
                <a:solidFill>
                  <a:schemeClr val="dk1"/>
                </a:solidFill>
                <a:latin typeface="Calibri"/>
                <a:ea typeface="Calibri"/>
                <a:cs typeface="Calibri"/>
                <a:sym typeface="Calibri"/>
              </a:defRPr>
            </a:lvl4pPr>
            <a:lvl5pPr marL="0" lvl="4" indent="0" algn="r" rtl="0">
              <a:spcBef>
                <a:spcPts val="0"/>
              </a:spcBef>
              <a:buNone/>
              <a:defRPr sz="1600" b="1">
                <a:solidFill>
                  <a:schemeClr val="dk1"/>
                </a:solidFill>
                <a:latin typeface="Calibri"/>
                <a:ea typeface="Calibri"/>
                <a:cs typeface="Calibri"/>
                <a:sym typeface="Calibri"/>
              </a:defRPr>
            </a:lvl5pPr>
            <a:lvl6pPr marL="0" lvl="5" indent="0" algn="r" rtl="0">
              <a:spcBef>
                <a:spcPts val="0"/>
              </a:spcBef>
              <a:buNone/>
              <a:defRPr sz="1600" b="1">
                <a:solidFill>
                  <a:schemeClr val="dk1"/>
                </a:solidFill>
                <a:latin typeface="Calibri"/>
                <a:ea typeface="Calibri"/>
                <a:cs typeface="Calibri"/>
                <a:sym typeface="Calibri"/>
              </a:defRPr>
            </a:lvl6pPr>
            <a:lvl7pPr marL="0" lvl="6" indent="0" algn="r" rtl="0">
              <a:spcBef>
                <a:spcPts val="0"/>
              </a:spcBef>
              <a:buNone/>
              <a:defRPr sz="1600" b="1">
                <a:solidFill>
                  <a:schemeClr val="dk1"/>
                </a:solidFill>
                <a:latin typeface="Calibri"/>
                <a:ea typeface="Calibri"/>
                <a:cs typeface="Calibri"/>
                <a:sym typeface="Calibri"/>
              </a:defRPr>
            </a:lvl7pPr>
            <a:lvl8pPr marL="0" lvl="7" indent="0" algn="r" rtl="0">
              <a:spcBef>
                <a:spcPts val="0"/>
              </a:spcBef>
              <a:buNone/>
              <a:defRPr sz="1600" b="1">
                <a:solidFill>
                  <a:schemeClr val="dk1"/>
                </a:solidFill>
                <a:latin typeface="Calibri"/>
                <a:ea typeface="Calibri"/>
                <a:cs typeface="Calibri"/>
                <a:sym typeface="Calibri"/>
              </a:defRPr>
            </a:lvl8pPr>
            <a:lvl9pPr marL="0" lvl="8" indent="0" algn="r" rtl="0">
              <a:spcBef>
                <a:spcPts val="0"/>
              </a:spcBef>
              <a:buNone/>
              <a:defRPr sz="1600" b="1">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IE"/>
              <a:t>‹#›</a:t>
            </a:fld>
            <a:endParaRPr/>
          </a:p>
        </p:txBody>
      </p:sp>
      <p:sp>
        <p:nvSpPr>
          <p:cNvPr id="4864" name="Google Shape;4864;gee6873aab4_0_11207"/>
          <p:cNvSpPr txBox="1">
            <a:spLocks noGrp="1"/>
          </p:cNvSpPr>
          <p:nvPr>
            <p:ph type="title"/>
          </p:nvPr>
        </p:nvSpPr>
        <p:spPr>
          <a:xfrm>
            <a:off x="6231333" y="2456476"/>
            <a:ext cx="4624500" cy="1346700"/>
          </a:xfrm>
          <a:prstGeom prst="rect">
            <a:avLst/>
          </a:prstGeom>
          <a:noFill/>
          <a:ln>
            <a:noFill/>
          </a:ln>
        </p:spPr>
        <p:txBody>
          <a:bodyPr spcFirstLastPara="1" wrap="square" lIns="0" tIns="0" rIns="0" bIns="0" anchor="b" anchorCtr="0">
            <a:noAutofit/>
          </a:bodyPr>
          <a:lstStyle>
            <a:lvl1pPr lvl="0" algn="l" rtl="0">
              <a:lnSpc>
                <a:spcPct val="90000"/>
              </a:lnSpc>
              <a:spcBef>
                <a:spcPts val="0"/>
              </a:spcBef>
              <a:spcAft>
                <a:spcPts val="0"/>
              </a:spcAft>
              <a:buClr>
                <a:schemeClr val="accent2"/>
              </a:buClr>
              <a:buSzPts val="2800"/>
              <a:buFont typeface="Calibri"/>
              <a:buNone/>
              <a:defRPr>
                <a:solidFill>
                  <a:schemeClr val="accent2"/>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865" name="Google Shape;4865;gee6873aab4_0_11207"/>
          <p:cNvSpPr txBox="1">
            <a:spLocks noGrp="1"/>
          </p:cNvSpPr>
          <p:nvPr>
            <p:ph type="body" idx="1"/>
          </p:nvPr>
        </p:nvSpPr>
        <p:spPr>
          <a:xfrm>
            <a:off x="6231333" y="4092463"/>
            <a:ext cx="4624500" cy="877800"/>
          </a:xfrm>
          <a:prstGeom prst="rect">
            <a:avLst/>
          </a:prstGeom>
          <a:noFill/>
          <a:ln>
            <a:noFill/>
          </a:ln>
        </p:spPr>
        <p:txBody>
          <a:bodyPr spcFirstLastPara="1" wrap="square" lIns="0" tIns="0" rIns="0" bIns="0" anchor="t" anchorCtr="0">
            <a:noAutofit/>
          </a:bodyPr>
          <a:lstStyle>
            <a:lvl1pPr marL="457200" lvl="0" indent="-228600" algn="l" rtl="0">
              <a:lnSpc>
                <a:spcPct val="90000"/>
              </a:lnSpc>
              <a:spcBef>
                <a:spcPts val="400"/>
              </a:spcBef>
              <a:spcAft>
                <a:spcPts val="0"/>
              </a:spcAft>
              <a:buClr>
                <a:schemeClr val="dk2"/>
              </a:buClr>
              <a:buSzPts val="2000"/>
              <a:buNone/>
              <a:defRPr sz="2000">
                <a:solidFill>
                  <a:schemeClr val="dk2"/>
                </a:solidFill>
              </a:defRPr>
            </a:lvl1pPr>
            <a:lvl2pPr marL="914400" lvl="1" indent="-228600" algn="l" rtl="0">
              <a:lnSpc>
                <a:spcPct val="90000"/>
              </a:lnSpc>
              <a:spcBef>
                <a:spcPts val="400"/>
              </a:spcBef>
              <a:spcAft>
                <a:spcPts val="0"/>
              </a:spcAft>
              <a:buClr>
                <a:schemeClr val="dk2"/>
              </a:buClr>
              <a:buSzPts val="1800"/>
              <a:buNone/>
              <a:defRPr>
                <a:solidFill>
                  <a:schemeClr val="dk2"/>
                </a:solidFill>
              </a:defRPr>
            </a:lvl2pPr>
            <a:lvl3pPr marL="1371600" lvl="2" indent="-342900" algn="l" rtl="0">
              <a:lnSpc>
                <a:spcPct val="90000"/>
              </a:lnSpc>
              <a:spcBef>
                <a:spcPts val="400"/>
              </a:spcBef>
              <a:spcAft>
                <a:spcPts val="0"/>
              </a:spcAft>
              <a:buSzPts val="1800"/>
              <a:buChar char="•"/>
              <a:defRPr>
                <a:solidFill>
                  <a:srgbClr val="FF0000"/>
                </a:solidFill>
              </a:defRPr>
            </a:lvl3pPr>
            <a:lvl4pPr marL="1828800" lvl="3" indent="-330200" algn="l" rtl="0">
              <a:lnSpc>
                <a:spcPct val="90000"/>
              </a:lnSpc>
              <a:spcBef>
                <a:spcPts val="400"/>
              </a:spcBef>
              <a:spcAft>
                <a:spcPts val="0"/>
              </a:spcAft>
              <a:buSzPts val="1600"/>
              <a:buChar char="•"/>
              <a:defRPr>
                <a:solidFill>
                  <a:srgbClr val="FF0000"/>
                </a:solidFill>
              </a:defRPr>
            </a:lvl4pPr>
            <a:lvl5pPr marL="2286000" lvl="4" indent="-228600" algn="l" rtl="0">
              <a:lnSpc>
                <a:spcPct val="90000"/>
              </a:lnSpc>
              <a:spcBef>
                <a:spcPts val="800"/>
              </a:spcBef>
              <a:spcAft>
                <a:spcPts val="0"/>
              </a:spcAft>
              <a:buClr>
                <a:srgbClr val="FF0000"/>
              </a:buClr>
              <a:buSzPts val="2000"/>
              <a:buNone/>
              <a:defRPr>
                <a:solidFill>
                  <a:srgbClr val="FF0000"/>
                </a:solidFill>
              </a:defRPr>
            </a:lvl5pPr>
            <a:lvl6pPr marL="2743200" lvl="5" indent="-342900" algn="l" rtl="0">
              <a:lnSpc>
                <a:spcPct val="90000"/>
              </a:lnSpc>
              <a:spcBef>
                <a:spcPts val="500"/>
              </a:spcBef>
              <a:spcAft>
                <a:spcPts val="0"/>
              </a:spcAft>
              <a:buClr>
                <a:srgbClr val="FF0000"/>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grpSp>
        <p:nvGrpSpPr>
          <p:cNvPr id="4866" name="Google Shape;4866;gee6873aab4_0_11207"/>
          <p:cNvGrpSpPr/>
          <p:nvPr/>
        </p:nvGrpSpPr>
        <p:grpSpPr>
          <a:xfrm>
            <a:off x="6231333" y="1276557"/>
            <a:ext cx="2025491" cy="813259"/>
            <a:chOff x="1899" y="899"/>
            <a:chExt cx="4163" cy="1671"/>
          </a:xfrm>
        </p:grpSpPr>
        <p:sp>
          <p:nvSpPr>
            <p:cNvPr id="4867" name="Google Shape;4867;gee6873aab4_0_11207"/>
            <p:cNvSpPr/>
            <p:nvPr/>
          </p:nvSpPr>
          <p:spPr>
            <a:xfrm>
              <a:off x="1902" y="2206"/>
              <a:ext cx="79" cy="141"/>
            </a:xfrm>
            <a:custGeom>
              <a:avLst/>
              <a:gdLst/>
              <a:ahLst/>
              <a:cxnLst/>
              <a:rect l="l" t="t" r="r" b="b"/>
              <a:pathLst>
                <a:path w="170" h="303" extrusionOk="0">
                  <a:moveTo>
                    <a:pt x="59" y="143"/>
                  </a:moveTo>
                  <a:cubicBezTo>
                    <a:pt x="61" y="144"/>
                    <a:pt x="65" y="144"/>
                    <a:pt x="68" y="144"/>
                  </a:cubicBezTo>
                  <a:cubicBezTo>
                    <a:pt x="98" y="144"/>
                    <a:pt x="111" y="123"/>
                    <a:pt x="111" y="95"/>
                  </a:cubicBezTo>
                  <a:cubicBezTo>
                    <a:pt x="111" y="68"/>
                    <a:pt x="100" y="48"/>
                    <a:pt x="73" y="48"/>
                  </a:cubicBezTo>
                  <a:cubicBezTo>
                    <a:pt x="68" y="48"/>
                    <a:pt x="62" y="49"/>
                    <a:pt x="59" y="50"/>
                  </a:cubicBezTo>
                  <a:lnTo>
                    <a:pt x="59" y="143"/>
                  </a:lnTo>
                  <a:close/>
                  <a:moveTo>
                    <a:pt x="0" y="6"/>
                  </a:moveTo>
                  <a:cubicBezTo>
                    <a:pt x="16" y="3"/>
                    <a:pt x="39" y="0"/>
                    <a:pt x="61" y="0"/>
                  </a:cubicBezTo>
                  <a:cubicBezTo>
                    <a:pt x="96" y="0"/>
                    <a:pt x="124" y="5"/>
                    <a:pt x="144" y="24"/>
                  </a:cubicBezTo>
                  <a:cubicBezTo>
                    <a:pt x="162" y="39"/>
                    <a:pt x="170" y="64"/>
                    <a:pt x="170" y="90"/>
                  </a:cubicBezTo>
                  <a:cubicBezTo>
                    <a:pt x="170" y="123"/>
                    <a:pt x="160" y="145"/>
                    <a:pt x="144" y="162"/>
                  </a:cubicBezTo>
                  <a:cubicBezTo>
                    <a:pt x="125" y="182"/>
                    <a:pt x="95" y="191"/>
                    <a:pt x="70" y="191"/>
                  </a:cubicBezTo>
                  <a:lnTo>
                    <a:pt x="59" y="191"/>
                  </a:lnTo>
                  <a:lnTo>
                    <a:pt x="59" y="303"/>
                  </a:lnTo>
                  <a:lnTo>
                    <a:pt x="0" y="303"/>
                  </a:lnTo>
                  <a:lnTo>
                    <a:pt x="0" y="6"/>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68" name="Google Shape;4868;gee6873aab4_0_11207"/>
            <p:cNvSpPr/>
            <p:nvPr/>
          </p:nvSpPr>
          <p:spPr>
            <a:xfrm>
              <a:off x="1995" y="2244"/>
              <a:ext cx="52" cy="103"/>
            </a:xfrm>
            <a:custGeom>
              <a:avLst/>
              <a:gdLst/>
              <a:ahLst/>
              <a:cxnLst/>
              <a:rect l="l" t="t" r="r" b="b"/>
              <a:pathLst>
                <a:path w="111" h="222" extrusionOk="0">
                  <a:moveTo>
                    <a:pt x="1" y="69"/>
                  </a:moveTo>
                  <a:cubicBezTo>
                    <a:pt x="1" y="47"/>
                    <a:pt x="1" y="24"/>
                    <a:pt x="0" y="4"/>
                  </a:cubicBezTo>
                  <a:lnTo>
                    <a:pt x="51" y="4"/>
                  </a:lnTo>
                  <a:lnTo>
                    <a:pt x="54" y="35"/>
                  </a:lnTo>
                  <a:lnTo>
                    <a:pt x="55" y="35"/>
                  </a:lnTo>
                  <a:cubicBezTo>
                    <a:pt x="65" y="12"/>
                    <a:pt x="83" y="0"/>
                    <a:pt x="99" y="0"/>
                  </a:cubicBezTo>
                  <a:cubicBezTo>
                    <a:pt x="105" y="0"/>
                    <a:pt x="108" y="0"/>
                    <a:pt x="111" y="1"/>
                  </a:cubicBezTo>
                  <a:lnTo>
                    <a:pt x="111" y="59"/>
                  </a:lnTo>
                  <a:cubicBezTo>
                    <a:pt x="108" y="58"/>
                    <a:pt x="104" y="58"/>
                    <a:pt x="99" y="58"/>
                  </a:cubicBezTo>
                  <a:cubicBezTo>
                    <a:pt x="86" y="58"/>
                    <a:pt x="70" y="67"/>
                    <a:pt x="63" y="89"/>
                  </a:cubicBezTo>
                  <a:cubicBezTo>
                    <a:pt x="62" y="94"/>
                    <a:pt x="61" y="102"/>
                    <a:pt x="61" y="111"/>
                  </a:cubicBezTo>
                  <a:lnTo>
                    <a:pt x="61" y="222"/>
                  </a:lnTo>
                  <a:lnTo>
                    <a:pt x="1" y="222"/>
                  </a:lnTo>
                  <a:lnTo>
                    <a:pt x="1" y="69"/>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69" name="Google Shape;4869;gee6873aab4_0_11207"/>
            <p:cNvSpPr/>
            <p:nvPr/>
          </p:nvSpPr>
          <p:spPr>
            <a:xfrm>
              <a:off x="2055" y="2244"/>
              <a:ext cx="78" cy="104"/>
            </a:xfrm>
            <a:custGeom>
              <a:avLst/>
              <a:gdLst/>
              <a:ahLst/>
              <a:cxnLst/>
              <a:rect l="l" t="t" r="r" b="b"/>
              <a:pathLst>
                <a:path w="168" h="226" extrusionOk="0">
                  <a:moveTo>
                    <a:pt x="59" y="112"/>
                  </a:moveTo>
                  <a:cubicBezTo>
                    <a:pt x="59" y="150"/>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70" name="Google Shape;4870;gee6873aab4_0_11207"/>
            <p:cNvSpPr/>
            <p:nvPr/>
          </p:nvSpPr>
          <p:spPr>
            <a:xfrm>
              <a:off x="2141" y="2201"/>
              <a:ext cx="65" cy="146"/>
            </a:xfrm>
            <a:custGeom>
              <a:avLst/>
              <a:gdLst/>
              <a:ahLst/>
              <a:cxnLst/>
              <a:rect l="l" t="t" r="r" b="b"/>
              <a:pathLst>
                <a:path w="140" h="313" extrusionOk="0">
                  <a:moveTo>
                    <a:pt x="29" y="313"/>
                  </a:moveTo>
                  <a:lnTo>
                    <a:pt x="29" y="136"/>
                  </a:lnTo>
                  <a:lnTo>
                    <a:pt x="0" y="136"/>
                  </a:lnTo>
                  <a:lnTo>
                    <a:pt x="0" y="95"/>
                  </a:lnTo>
                  <a:lnTo>
                    <a:pt x="29" y="95"/>
                  </a:lnTo>
                  <a:lnTo>
                    <a:pt x="29" y="86"/>
                  </a:lnTo>
                  <a:cubicBezTo>
                    <a:pt x="29" y="61"/>
                    <a:pt x="34" y="38"/>
                    <a:pt x="52" y="20"/>
                  </a:cubicBezTo>
                  <a:cubicBezTo>
                    <a:pt x="65" y="7"/>
                    <a:pt x="84" y="0"/>
                    <a:pt x="104" y="0"/>
                  </a:cubicBezTo>
                  <a:cubicBezTo>
                    <a:pt x="119" y="0"/>
                    <a:pt x="131" y="2"/>
                    <a:pt x="140" y="5"/>
                  </a:cubicBezTo>
                  <a:lnTo>
                    <a:pt x="133" y="51"/>
                  </a:lnTo>
                  <a:cubicBezTo>
                    <a:pt x="128" y="49"/>
                    <a:pt x="122" y="48"/>
                    <a:pt x="115" y="48"/>
                  </a:cubicBezTo>
                  <a:cubicBezTo>
                    <a:pt x="95" y="48"/>
                    <a:pt x="88" y="65"/>
                    <a:pt x="88" y="84"/>
                  </a:cubicBezTo>
                  <a:lnTo>
                    <a:pt x="88" y="95"/>
                  </a:lnTo>
                  <a:lnTo>
                    <a:pt x="126" y="95"/>
                  </a:lnTo>
                  <a:lnTo>
                    <a:pt x="126" y="136"/>
                  </a:lnTo>
                  <a:lnTo>
                    <a:pt x="88" y="136"/>
                  </a:lnTo>
                  <a:lnTo>
                    <a:pt x="88" y="313"/>
                  </a:lnTo>
                  <a:lnTo>
                    <a:pt x="29" y="313"/>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71" name="Google Shape;4871;gee6873aab4_0_11207"/>
            <p:cNvSpPr/>
            <p:nvPr/>
          </p:nvSpPr>
          <p:spPr>
            <a:xfrm>
              <a:off x="2207"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5" y="177"/>
                    <a:pt x="145" y="173"/>
                  </a:cubicBezTo>
                  <a:lnTo>
                    <a:pt x="153" y="215"/>
                  </a:lnTo>
                  <a:cubicBezTo>
                    <a:pt x="138" y="221"/>
                    <a:pt x="115" y="225"/>
                    <a:pt x="92" y="225"/>
                  </a:cubicBezTo>
                  <a:cubicBezTo>
                    <a:pt x="33" y="225"/>
                    <a:pt x="0" y="186"/>
                    <a:pt x="0" y="117"/>
                  </a:cubicBezTo>
                  <a:cubicBezTo>
                    <a:pt x="0" y="44"/>
                    <a:pt x="38" y="0"/>
                    <a:pt x="88" y="0"/>
                  </a:cubicBezTo>
                  <a:cubicBezTo>
                    <a:pt x="135" y="0"/>
                    <a:pt x="162" y="37"/>
                    <a:pt x="162" y="103"/>
                  </a:cubicBezTo>
                  <a:cubicBezTo>
                    <a:pt x="162" y="119"/>
                    <a:pt x="162" y="127"/>
                    <a:pt x="161" y="134"/>
                  </a:cubicBezTo>
                  <a:lnTo>
                    <a:pt x="56" y="134"/>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72" name="Google Shape;4872;gee6873aab4_0_11207"/>
            <p:cNvSpPr/>
            <p:nvPr/>
          </p:nvSpPr>
          <p:spPr>
            <a:xfrm>
              <a:off x="2293" y="2244"/>
              <a:ext cx="60" cy="104"/>
            </a:xfrm>
            <a:custGeom>
              <a:avLst/>
              <a:gdLst/>
              <a:ahLst/>
              <a:cxnLst/>
              <a:rect l="l" t="t" r="r" b="b"/>
              <a:pathLst>
                <a:path w="128" h="225" extrusionOk="0">
                  <a:moveTo>
                    <a:pt x="11" y="169"/>
                  </a:moveTo>
                  <a:cubicBezTo>
                    <a:pt x="20" y="175"/>
                    <a:pt x="36" y="181"/>
                    <a:pt x="51" y="181"/>
                  </a:cubicBezTo>
                  <a:cubicBezTo>
                    <a:pt x="66" y="181"/>
                    <a:pt x="74" y="174"/>
                    <a:pt x="74" y="161"/>
                  </a:cubicBezTo>
                  <a:cubicBezTo>
                    <a:pt x="74" y="150"/>
                    <a:pt x="68" y="143"/>
                    <a:pt x="49" y="132"/>
                  </a:cubicBezTo>
                  <a:cubicBezTo>
                    <a:pt x="13" y="112"/>
                    <a:pt x="4" y="89"/>
                    <a:pt x="4" y="69"/>
                  </a:cubicBezTo>
                  <a:cubicBezTo>
                    <a:pt x="4" y="29"/>
                    <a:pt x="33" y="0"/>
                    <a:pt x="77" y="0"/>
                  </a:cubicBezTo>
                  <a:cubicBezTo>
                    <a:pt x="95" y="0"/>
                    <a:pt x="109" y="4"/>
                    <a:pt x="121" y="10"/>
                  </a:cubicBezTo>
                  <a:lnTo>
                    <a:pt x="111" y="53"/>
                  </a:lnTo>
                  <a:cubicBezTo>
                    <a:pt x="102" y="48"/>
                    <a:pt x="92" y="44"/>
                    <a:pt x="80" y="44"/>
                  </a:cubicBezTo>
                  <a:cubicBezTo>
                    <a:pt x="65" y="44"/>
                    <a:pt x="58" y="53"/>
                    <a:pt x="58" y="63"/>
                  </a:cubicBezTo>
                  <a:cubicBezTo>
                    <a:pt x="58" y="72"/>
                    <a:pt x="63" y="78"/>
                    <a:pt x="84" y="90"/>
                  </a:cubicBezTo>
                  <a:cubicBezTo>
                    <a:pt x="116" y="108"/>
                    <a:pt x="128" y="131"/>
                    <a:pt x="128" y="156"/>
                  </a:cubicBezTo>
                  <a:cubicBezTo>
                    <a:pt x="128" y="201"/>
                    <a:pt x="96" y="225"/>
                    <a:pt x="51" y="225"/>
                  </a:cubicBezTo>
                  <a:cubicBezTo>
                    <a:pt x="32" y="225"/>
                    <a:pt x="11" y="220"/>
                    <a:pt x="0" y="212"/>
                  </a:cubicBezTo>
                  <a:lnTo>
                    <a:pt x="11" y="169"/>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73" name="Google Shape;4873;gee6873aab4_0_11207"/>
            <p:cNvSpPr/>
            <p:nvPr/>
          </p:nvSpPr>
          <p:spPr>
            <a:xfrm>
              <a:off x="2363" y="2244"/>
              <a:ext cx="59"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2"/>
                    <a:pt x="4" y="89"/>
                    <a:pt x="4" y="69"/>
                  </a:cubicBezTo>
                  <a:cubicBezTo>
                    <a:pt x="4" y="29"/>
                    <a:pt x="32" y="0"/>
                    <a:pt x="76" y="0"/>
                  </a:cubicBezTo>
                  <a:cubicBezTo>
                    <a:pt x="95" y="0"/>
                    <a:pt x="109" y="4"/>
                    <a:pt x="121" y="10"/>
                  </a:cubicBezTo>
                  <a:lnTo>
                    <a:pt x="110" y="53"/>
                  </a:lnTo>
                  <a:cubicBezTo>
                    <a:pt x="102" y="48"/>
                    <a:pt x="92" y="44"/>
                    <a:pt x="80" y="44"/>
                  </a:cubicBezTo>
                  <a:cubicBezTo>
                    <a:pt x="65" y="44"/>
                    <a:pt x="58" y="53"/>
                    <a:pt x="58" y="63"/>
                  </a:cubicBezTo>
                  <a:cubicBezTo>
                    <a:pt x="58" y="72"/>
                    <a:pt x="63" y="78"/>
                    <a:pt x="83" y="90"/>
                  </a:cubicBezTo>
                  <a:cubicBezTo>
                    <a:pt x="116" y="108"/>
                    <a:pt x="128" y="131"/>
                    <a:pt x="128" y="156"/>
                  </a:cubicBezTo>
                  <a:cubicBezTo>
                    <a:pt x="128" y="201"/>
                    <a:pt x="96" y="225"/>
                    <a:pt x="50" y="225"/>
                  </a:cubicBezTo>
                  <a:cubicBezTo>
                    <a:pt x="32" y="225"/>
                    <a:pt x="10" y="220"/>
                    <a:pt x="0" y="212"/>
                  </a:cubicBezTo>
                  <a:lnTo>
                    <a:pt x="11" y="169"/>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74" name="Google Shape;4874;gee6873aab4_0_11207"/>
            <p:cNvSpPr/>
            <p:nvPr/>
          </p:nvSpPr>
          <p:spPr>
            <a:xfrm>
              <a:off x="2436" y="2204"/>
              <a:ext cx="28" cy="143"/>
            </a:xfrm>
            <a:custGeom>
              <a:avLst/>
              <a:gdLst/>
              <a:ahLst/>
              <a:cxnLst/>
              <a:rect l="l" t="t" r="r" b="b"/>
              <a:pathLst>
                <a:path w="61" h="308" extrusionOk="0">
                  <a:moveTo>
                    <a:pt x="2" y="308"/>
                  </a:moveTo>
                  <a:lnTo>
                    <a:pt x="2" y="90"/>
                  </a:lnTo>
                  <a:lnTo>
                    <a:pt x="61" y="90"/>
                  </a:lnTo>
                  <a:lnTo>
                    <a:pt x="61" y="308"/>
                  </a:lnTo>
                  <a:lnTo>
                    <a:pt x="2" y="308"/>
                  </a:lnTo>
                  <a:close/>
                  <a:moveTo>
                    <a:pt x="61" y="31"/>
                  </a:moveTo>
                  <a:cubicBezTo>
                    <a:pt x="61" y="50"/>
                    <a:pt x="48" y="63"/>
                    <a:pt x="30" y="63"/>
                  </a:cubicBezTo>
                  <a:cubicBezTo>
                    <a:pt x="14" y="63"/>
                    <a:pt x="0" y="50"/>
                    <a:pt x="1" y="31"/>
                  </a:cubicBezTo>
                  <a:cubicBezTo>
                    <a:pt x="0" y="12"/>
                    <a:pt x="15" y="0"/>
                    <a:pt x="31" y="0"/>
                  </a:cubicBezTo>
                  <a:cubicBezTo>
                    <a:pt x="48" y="0"/>
                    <a:pt x="61" y="12"/>
                    <a:pt x="61" y="31"/>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75" name="Google Shape;4875;gee6873aab4_0_11207"/>
            <p:cNvSpPr/>
            <p:nvPr/>
          </p:nvSpPr>
          <p:spPr>
            <a:xfrm>
              <a:off x="2482" y="2244"/>
              <a:ext cx="77" cy="104"/>
            </a:xfrm>
            <a:custGeom>
              <a:avLst/>
              <a:gdLst/>
              <a:ahLst/>
              <a:cxnLst/>
              <a:rect l="l" t="t" r="r" b="b"/>
              <a:pathLst>
                <a:path w="168" h="226" extrusionOk="0">
                  <a:moveTo>
                    <a:pt x="58" y="112"/>
                  </a:moveTo>
                  <a:cubicBezTo>
                    <a:pt x="58" y="150"/>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6"/>
                    <a:pt x="84" y="226"/>
                  </a:cubicBezTo>
                  <a:cubicBezTo>
                    <a:pt x="31" y="226"/>
                    <a:pt x="0" y="185"/>
                    <a:pt x="0" y="114"/>
                  </a:cubicBezTo>
                  <a:cubicBezTo>
                    <a:pt x="0" y="35"/>
                    <a:pt x="41" y="0"/>
                    <a:pt x="85" y="0"/>
                  </a:cubicBezTo>
                  <a:cubicBezTo>
                    <a:pt x="136" y="0"/>
                    <a:pt x="168" y="43"/>
                    <a:pt x="168" y="112"/>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76" name="Google Shape;4876;gee6873aab4_0_11207"/>
            <p:cNvSpPr/>
            <p:nvPr/>
          </p:nvSpPr>
          <p:spPr>
            <a:xfrm>
              <a:off x="2575" y="2244"/>
              <a:ext cx="78" cy="103"/>
            </a:xfrm>
            <a:custGeom>
              <a:avLst/>
              <a:gdLst/>
              <a:ahLst/>
              <a:cxnLst/>
              <a:rect l="l" t="t" r="r" b="b"/>
              <a:pathLst>
                <a:path w="167" h="222" extrusionOk="0">
                  <a:moveTo>
                    <a:pt x="2" y="69"/>
                  </a:moveTo>
                  <a:cubicBezTo>
                    <a:pt x="2" y="45"/>
                    <a:pt x="1" y="24"/>
                    <a:pt x="0" y="4"/>
                  </a:cubicBezTo>
                  <a:lnTo>
                    <a:pt x="51" y="4"/>
                  </a:lnTo>
                  <a:lnTo>
                    <a:pt x="54" y="29"/>
                  </a:lnTo>
                  <a:lnTo>
                    <a:pt x="55" y="29"/>
                  </a:lnTo>
                  <a:cubicBezTo>
                    <a:pt x="66" y="11"/>
                    <a:pt x="85" y="0"/>
                    <a:pt x="108" y="0"/>
                  </a:cubicBezTo>
                  <a:cubicBezTo>
                    <a:pt x="150" y="0"/>
                    <a:pt x="167" y="33"/>
                    <a:pt x="167" y="82"/>
                  </a:cubicBezTo>
                  <a:lnTo>
                    <a:pt x="167" y="222"/>
                  </a:lnTo>
                  <a:lnTo>
                    <a:pt x="108" y="222"/>
                  </a:lnTo>
                  <a:lnTo>
                    <a:pt x="108" y="85"/>
                  </a:lnTo>
                  <a:cubicBezTo>
                    <a:pt x="108" y="67"/>
                    <a:pt x="103" y="49"/>
                    <a:pt x="86" y="49"/>
                  </a:cubicBezTo>
                  <a:cubicBezTo>
                    <a:pt x="76" y="49"/>
                    <a:pt x="68" y="56"/>
                    <a:pt x="64" y="69"/>
                  </a:cubicBezTo>
                  <a:cubicBezTo>
                    <a:pt x="62" y="73"/>
                    <a:pt x="61" y="80"/>
                    <a:pt x="61" y="89"/>
                  </a:cubicBezTo>
                  <a:lnTo>
                    <a:pt x="61" y="222"/>
                  </a:lnTo>
                  <a:lnTo>
                    <a:pt x="2" y="222"/>
                  </a:lnTo>
                  <a:lnTo>
                    <a:pt x="2" y="69"/>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77" name="Google Shape;4877;gee6873aab4_0_11207"/>
            <p:cNvSpPr/>
            <p:nvPr/>
          </p:nvSpPr>
          <p:spPr>
            <a:xfrm>
              <a:off x="2667" y="2244"/>
              <a:ext cx="76" cy="104"/>
            </a:xfrm>
            <a:custGeom>
              <a:avLst/>
              <a:gdLst/>
              <a:ahLst/>
              <a:cxnLst/>
              <a:rect l="l" t="t" r="r" b="b"/>
              <a:pathLst>
                <a:path w="163" h="226" extrusionOk="0">
                  <a:moveTo>
                    <a:pt x="102" y="116"/>
                  </a:moveTo>
                  <a:cubicBezTo>
                    <a:pt x="83" y="116"/>
                    <a:pt x="56" y="123"/>
                    <a:pt x="56" y="153"/>
                  </a:cubicBezTo>
                  <a:cubicBezTo>
                    <a:pt x="56" y="175"/>
                    <a:pt x="68" y="183"/>
                    <a:pt x="77" y="183"/>
                  </a:cubicBezTo>
                  <a:cubicBezTo>
                    <a:pt x="86" y="183"/>
                    <a:pt x="97" y="177"/>
                    <a:pt x="101" y="164"/>
                  </a:cubicBezTo>
                  <a:cubicBezTo>
                    <a:pt x="102" y="161"/>
                    <a:pt x="102" y="157"/>
                    <a:pt x="102" y="154"/>
                  </a:cubicBezTo>
                  <a:lnTo>
                    <a:pt x="102" y="116"/>
                  </a:lnTo>
                  <a:close/>
                  <a:moveTo>
                    <a:pt x="110" y="222"/>
                  </a:moveTo>
                  <a:lnTo>
                    <a:pt x="107" y="201"/>
                  </a:lnTo>
                  <a:lnTo>
                    <a:pt x="106" y="201"/>
                  </a:lnTo>
                  <a:cubicBezTo>
                    <a:pt x="94" y="218"/>
                    <a:pt x="77" y="226"/>
                    <a:pt x="58" y="226"/>
                  </a:cubicBezTo>
                  <a:cubicBezTo>
                    <a:pt x="25" y="226"/>
                    <a:pt x="0" y="198"/>
                    <a:pt x="0" y="159"/>
                  </a:cubicBezTo>
                  <a:cubicBezTo>
                    <a:pt x="0" y="102"/>
                    <a:pt x="51" y="78"/>
                    <a:pt x="101" y="78"/>
                  </a:cubicBezTo>
                  <a:lnTo>
                    <a:pt x="101" y="73"/>
                  </a:lnTo>
                  <a:cubicBezTo>
                    <a:pt x="101" y="56"/>
                    <a:pt x="90" y="43"/>
                    <a:pt x="70" y="43"/>
                  </a:cubicBezTo>
                  <a:cubicBezTo>
                    <a:pt x="52" y="43"/>
                    <a:pt x="38" y="48"/>
                    <a:pt x="25" y="56"/>
                  </a:cubicBezTo>
                  <a:lnTo>
                    <a:pt x="14" y="17"/>
                  </a:lnTo>
                  <a:cubicBezTo>
                    <a:pt x="26" y="9"/>
                    <a:pt x="52" y="0"/>
                    <a:pt x="82" y="0"/>
                  </a:cubicBezTo>
                  <a:cubicBezTo>
                    <a:pt x="149" y="0"/>
                    <a:pt x="160" y="46"/>
                    <a:pt x="160" y="91"/>
                  </a:cubicBezTo>
                  <a:lnTo>
                    <a:pt x="160" y="172"/>
                  </a:lnTo>
                  <a:cubicBezTo>
                    <a:pt x="160" y="190"/>
                    <a:pt x="161" y="208"/>
                    <a:pt x="163" y="222"/>
                  </a:cubicBezTo>
                  <a:lnTo>
                    <a:pt x="110" y="222"/>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78" name="Google Shape;4878;gee6873aab4_0_11207"/>
            <p:cNvSpPr/>
            <p:nvPr/>
          </p:nvSpPr>
          <p:spPr>
            <a:xfrm>
              <a:off x="2762" y="2203"/>
              <a:ext cx="0" cy="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79" name="Google Shape;4879;gee6873aab4_0_11207"/>
            <p:cNvSpPr/>
            <p:nvPr/>
          </p:nvSpPr>
          <p:spPr>
            <a:xfrm>
              <a:off x="2848" y="2206"/>
              <a:ext cx="84" cy="142"/>
            </a:xfrm>
            <a:custGeom>
              <a:avLst/>
              <a:gdLst/>
              <a:ahLst/>
              <a:cxnLst/>
              <a:rect l="l" t="t" r="r" b="b"/>
              <a:pathLst>
                <a:path w="183" h="306" extrusionOk="0">
                  <a:moveTo>
                    <a:pt x="59" y="257"/>
                  </a:moveTo>
                  <a:cubicBezTo>
                    <a:pt x="62" y="258"/>
                    <a:pt x="66" y="258"/>
                    <a:pt x="69" y="258"/>
                  </a:cubicBezTo>
                  <a:cubicBezTo>
                    <a:pt x="97" y="258"/>
                    <a:pt x="122" y="230"/>
                    <a:pt x="122" y="147"/>
                  </a:cubicBezTo>
                  <a:cubicBezTo>
                    <a:pt x="122" y="85"/>
                    <a:pt x="106" y="47"/>
                    <a:pt x="70" y="47"/>
                  </a:cubicBezTo>
                  <a:cubicBezTo>
                    <a:pt x="66" y="47"/>
                    <a:pt x="62" y="47"/>
                    <a:pt x="59" y="49"/>
                  </a:cubicBezTo>
                  <a:lnTo>
                    <a:pt x="59" y="257"/>
                  </a:lnTo>
                  <a:close/>
                  <a:moveTo>
                    <a:pt x="0" y="6"/>
                  </a:moveTo>
                  <a:cubicBezTo>
                    <a:pt x="15" y="3"/>
                    <a:pt x="36" y="0"/>
                    <a:pt x="60" y="0"/>
                  </a:cubicBezTo>
                  <a:cubicBezTo>
                    <a:pt x="98" y="0"/>
                    <a:pt x="124" y="9"/>
                    <a:pt x="144" y="27"/>
                  </a:cubicBezTo>
                  <a:cubicBezTo>
                    <a:pt x="170" y="51"/>
                    <a:pt x="183" y="90"/>
                    <a:pt x="183" y="149"/>
                  </a:cubicBezTo>
                  <a:cubicBezTo>
                    <a:pt x="183" y="210"/>
                    <a:pt x="168" y="253"/>
                    <a:pt x="141" y="276"/>
                  </a:cubicBezTo>
                  <a:cubicBezTo>
                    <a:pt x="121" y="296"/>
                    <a:pt x="91" y="306"/>
                    <a:pt x="48" y="306"/>
                  </a:cubicBezTo>
                  <a:cubicBezTo>
                    <a:pt x="30" y="306"/>
                    <a:pt x="12" y="304"/>
                    <a:pt x="0" y="302"/>
                  </a:cubicBezTo>
                  <a:lnTo>
                    <a:pt x="0" y="6"/>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80" name="Google Shape;4880;gee6873aab4_0_11207"/>
            <p:cNvSpPr/>
            <p:nvPr/>
          </p:nvSpPr>
          <p:spPr>
            <a:xfrm>
              <a:off x="2945"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81" name="Google Shape;4881;gee6873aab4_0_11207"/>
            <p:cNvSpPr/>
            <p:nvPr/>
          </p:nvSpPr>
          <p:spPr>
            <a:xfrm>
              <a:off x="3025" y="2246"/>
              <a:ext cx="80" cy="101"/>
            </a:xfrm>
            <a:custGeom>
              <a:avLst/>
              <a:gdLst/>
              <a:ahLst/>
              <a:cxnLst/>
              <a:rect l="l" t="t" r="r" b="b"/>
              <a:pathLst>
                <a:path w="172" h="218" extrusionOk="0">
                  <a:moveTo>
                    <a:pt x="62" y="0"/>
                  </a:moveTo>
                  <a:lnTo>
                    <a:pt x="79" y="97"/>
                  </a:lnTo>
                  <a:cubicBezTo>
                    <a:pt x="82" y="117"/>
                    <a:pt x="85" y="136"/>
                    <a:pt x="88" y="158"/>
                  </a:cubicBezTo>
                  <a:lnTo>
                    <a:pt x="89" y="158"/>
                  </a:lnTo>
                  <a:cubicBezTo>
                    <a:pt x="92" y="136"/>
                    <a:pt x="94" y="118"/>
                    <a:pt x="97" y="97"/>
                  </a:cubicBezTo>
                  <a:lnTo>
                    <a:pt x="115" y="0"/>
                  </a:lnTo>
                  <a:lnTo>
                    <a:pt x="172" y="0"/>
                  </a:lnTo>
                  <a:lnTo>
                    <a:pt x="114" y="218"/>
                  </a:lnTo>
                  <a:lnTo>
                    <a:pt x="59" y="218"/>
                  </a:lnTo>
                  <a:lnTo>
                    <a:pt x="0" y="0"/>
                  </a:lnTo>
                  <a:lnTo>
                    <a:pt x="62" y="0"/>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82" name="Google Shape;4882;gee6873aab4_0_11207"/>
            <p:cNvSpPr/>
            <p:nvPr/>
          </p:nvSpPr>
          <p:spPr>
            <a:xfrm>
              <a:off x="3111"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7"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83" name="Google Shape;4883;gee6873aab4_0_11207"/>
            <p:cNvSpPr/>
            <p:nvPr/>
          </p:nvSpPr>
          <p:spPr>
            <a:xfrm>
              <a:off x="3203" y="2203"/>
              <a:ext cx="0" cy="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84" name="Google Shape;4884;gee6873aab4_0_11207"/>
            <p:cNvSpPr/>
            <p:nvPr/>
          </p:nvSpPr>
          <p:spPr>
            <a:xfrm>
              <a:off x="3247" y="2244"/>
              <a:ext cx="78" cy="104"/>
            </a:xfrm>
            <a:custGeom>
              <a:avLst/>
              <a:gdLst/>
              <a:ahLst/>
              <a:cxnLst/>
              <a:rect l="l" t="t" r="r" b="b"/>
              <a:pathLst>
                <a:path w="168" h="226" extrusionOk="0">
                  <a:moveTo>
                    <a:pt x="59" y="112"/>
                  </a:moveTo>
                  <a:cubicBezTo>
                    <a:pt x="59" y="150"/>
                    <a:pt x="65" y="181"/>
                    <a:pt x="86" y="181"/>
                  </a:cubicBezTo>
                  <a:cubicBezTo>
                    <a:pt x="105" y="181"/>
                    <a:pt x="109" y="144"/>
                    <a:pt x="109" y="112"/>
                  </a:cubicBezTo>
                  <a:cubicBezTo>
                    <a:pt x="109"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85" name="Google Shape;4885;gee6873aab4_0_11207"/>
            <p:cNvSpPr/>
            <p:nvPr/>
          </p:nvSpPr>
          <p:spPr>
            <a:xfrm>
              <a:off x="3341" y="2244"/>
              <a:ext cx="79" cy="142"/>
            </a:xfrm>
            <a:custGeom>
              <a:avLst/>
              <a:gdLst/>
              <a:ahLst/>
              <a:cxnLst/>
              <a:rect l="l" t="t" r="r" b="b"/>
              <a:pathLst>
                <a:path w="170" h="308" extrusionOk="0">
                  <a:moveTo>
                    <a:pt x="61" y="142"/>
                  </a:moveTo>
                  <a:cubicBezTo>
                    <a:pt x="61" y="150"/>
                    <a:pt x="62" y="157"/>
                    <a:pt x="64" y="161"/>
                  </a:cubicBezTo>
                  <a:cubicBezTo>
                    <a:pt x="69" y="174"/>
                    <a:pt x="76" y="178"/>
                    <a:pt x="83" y="178"/>
                  </a:cubicBezTo>
                  <a:cubicBezTo>
                    <a:pt x="104" y="178"/>
                    <a:pt x="111" y="148"/>
                    <a:pt x="111" y="113"/>
                  </a:cubicBezTo>
                  <a:cubicBezTo>
                    <a:pt x="111" y="72"/>
                    <a:pt x="101" y="49"/>
                    <a:pt x="84" y="49"/>
                  </a:cubicBezTo>
                  <a:cubicBezTo>
                    <a:pt x="75" y="49"/>
                    <a:pt x="66" y="58"/>
                    <a:pt x="64" y="68"/>
                  </a:cubicBezTo>
                  <a:cubicBezTo>
                    <a:pt x="62" y="72"/>
                    <a:pt x="61" y="78"/>
                    <a:pt x="61" y="84"/>
                  </a:cubicBezTo>
                  <a:lnTo>
                    <a:pt x="61" y="142"/>
                  </a:lnTo>
                  <a:close/>
                  <a:moveTo>
                    <a:pt x="2" y="73"/>
                  </a:moveTo>
                  <a:cubicBezTo>
                    <a:pt x="2" y="46"/>
                    <a:pt x="1" y="24"/>
                    <a:pt x="0" y="4"/>
                  </a:cubicBezTo>
                  <a:lnTo>
                    <a:pt x="52" y="4"/>
                  </a:lnTo>
                  <a:lnTo>
                    <a:pt x="55" y="29"/>
                  </a:lnTo>
                  <a:lnTo>
                    <a:pt x="56" y="29"/>
                  </a:lnTo>
                  <a:cubicBezTo>
                    <a:pt x="65" y="11"/>
                    <a:pt x="81" y="0"/>
                    <a:pt x="102" y="0"/>
                  </a:cubicBezTo>
                  <a:cubicBezTo>
                    <a:pt x="150" y="0"/>
                    <a:pt x="170" y="52"/>
                    <a:pt x="170" y="113"/>
                  </a:cubicBezTo>
                  <a:cubicBezTo>
                    <a:pt x="170" y="191"/>
                    <a:pt x="135" y="226"/>
                    <a:pt x="98" y="226"/>
                  </a:cubicBezTo>
                  <a:cubicBezTo>
                    <a:pt x="80" y="226"/>
                    <a:pt x="68" y="215"/>
                    <a:pt x="62" y="204"/>
                  </a:cubicBezTo>
                  <a:lnTo>
                    <a:pt x="61" y="204"/>
                  </a:lnTo>
                  <a:lnTo>
                    <a:pt x="61" y="308"/>
                  </a:lnTo>
                  <a:lnTo>
                    <a:pt x="2" y="308"/>
                  </a:lnTo>
                  <a:lnTo>
                    <a:pt x="2" y="73"/>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86" name="Google Shape;4886;gee6873aab4_0_11207"/>
            <p:cNvSpPr/>
            <p:nvPr/>
          </p:nvSpPr>
          <p:spPr>
            <a:xfrm>
              <a:off x="3436" y="2244"/>
              <a:ext cx="123" cy="103"/>
            </a:xfrm>
            <a:custGeom>
              <a:avLst/>
              <a:gdLst/>
              <a:ahLst/>
              <a:cxnLst/>
              <a:rect l="l" t="t" r="r" b="b"/>
              <a:pathLst>
                <a:path w="266" h="222" extrusionOk="0">
                  <a:moveTo>
                    <a:pt x="2" y="69"/>
                  </a:moveTo>
                  <a:cubicBezTo>
                    <a:pt x="2" y="45"/>
                    <a:pt x="0" y="24"/>
                    <a:pt x="0" y="4"/>
                  </a:cubicBezTo>
                  <a:lnTo>
                    <a:pt x="51" y="4"/>
                  </a:lnTo>
                  <a:lnTo>
                    <a:pt x="54" y="29"/>
                  </a:lnTo>
                  <a:lnTo>
                    <a:pt x="55" y="29"/>
                  </a:lnTo>
                  <a:cubicBezTo>
                    <a:pt x="66" y="12"/>
                    <a:pt x="84" y="0"/>
                    <a:pt x="107" y="0"/>
                  </a:cubicBezTo>
                  <a:cubicBezTo>
                    <a:pt x="132" y="0"/>
                    <a:pt x="148" y="11"/>
                    <a:pt x="155" y="29"/>
                  </a:cubicBezTo>
                  <a:lnTo>
                    <a:pt x="156" y="29"/>
                  </a:lnTo>
                  <a:cubicBezTo>
                    <a:pt x="162" y="21"/>
                    <a:pt x="170" y="13"/>
                    <a:pt x="178" y="8"/>
                  </a:cubicBezTo>
                  <a:cubicBezTo>
                    <a:pt x="187" y="3"/>
                    <a:pt x="198" y="0"/>
                    <a:pt x="209" y="0"/>
                  </a:cubicBezTo>
                  <a:cubicBezTo>
                    <a:pt x="248" y="0"/>
                    <a:pt x="266" y="31"/>
                    <a:pt x="266" y="84"/>
                  </a:cubicBezTo>
                  <a:lnTo>
                    <a:pt x="266" y="222"/>
                  </a:lnTo>
                  <a:lnTo>
                    <a:pt x="207" y="222"/>
                  </a:lnTo>
                  <a:lnTo>
                    <a:pt x="207" y="93"/>
                  </a:lnTo>
                  <a:cubicBezTo>
                    <a:pt x="207" y="68"/>
                    <a:pt x="205" y="48"/>
                    <a:pt x="187" y="48"/>
                  </a:cubicBezTo>
                  <a:cubicBezTo>
                    <a:pt x="176" y="48"/>
                    <a:pt x="169" y="55"/>
                    <a:pt x="165" y="68"/>
                  </a:cubicBezTo>
                  <a:cubicBezTo>
                    <a:pt x="164" y="72"/>
                    <a:pt x="163" y="78"/>
                    <a:pt x="163" y="84"/>
                  </a:cubicBezTo>
                  <a:lnTo>
                    <a:pt x="163" y="222"/>
                  </a:lnTo>
                  <a:lnTo>
                    <a:pt x="105" y="222"/>
                  </a:lnTo>
                  <a:lnTo>
                    <a:pt x="105" y="85"/>
                  </a:lnTo>
                  <a:cubicBezTo>
                    <a:pt x="105" y="69"/>
                    <a:pt x="103" y="48"/>
                    <a:pt x="84" y="48"/>
                  </a:cubicBezTo>
                  <a:cubicBezTo>
                    <a:pt x="75" y="48"/>
                    <a:pt x="66" y="55"/>
                    <a:pt x="62" y="68"/>
                  </a:cubicBezTo>
                  <a:cubicBezTo>
                    <a:pt x="61" y="72"/>
                    <a:pt x="60" y="78"/>
                    <a:pt x="60" y="85"/>
                  </a:cubicBezTo>
                  <a:lnTo>
                    <a:pt x="60" y="222"/>
                  </a:lnTo>
                  <a:lnTo>
                    <a:pt x="2" y="222"/>
                  </a:lnTo>
                  <a:lnTo>
                    <a:pt x="2" y="69"/>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87" name="Google Shape;4887;gee6873aab4_0_11207"/>
            <p:cNvSpPr/>
            <p:nvPr/>
          </p:nvSpPr>
          <p:spPr>
            <a:xfrm>
              <a:off x="3576"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88" name="Google Shape;4888;gee6873aab4_0_11207"/>
            <p:cNvSpPr/>
            <p:nvPr/>
          </p:nvSpPr>
          <p:spPr>
            <a:xfrm>
              <a:off x="3668" y="2244"/>
              <a:ext cx="76" cy="103"/>
            </a:xfrm>
            <a:custGeom>
              <a:avLst/>
              <a:gdLst/>
              <a:ahLst/>
              <a:cxnLst/>
              <a:rect l="l" t="t" r="r" b="b"/>
              <a:pathLst>
                <a:path w="166" h="222" extrusionOk="0">
                  <a:moveTo>
                    <a:pt x="2" y="69"/>
                  </a:moveTo>
                  <a:cubicBezTo>
                    <a:pt x="2" y="45"/>
                    <a:pt x="0" y="24"/>
                    <a:pt x="0" y="4"/>
                  </a:cubicBezTo>
                  <a:lnTo>
                    <a:pt x="51" y="4"/>
                  </a:lnTo>
                  <a:lnTo>
                    <a:pt x="53" y="29"/>
                  </a:lnTo>
                  <a:lnTo>
                    <a:pt x="54" y="29"/>
                  </a:lnTo>
                  <a:cubicBezTo>
                    <a:pt x="66" y="11"/>
                    <a:pt x="85" y="0"/>
                    <a:pt x="108" y="0"/>
                  </a:cubicBezTo>
                  <a:cubicBezTo>
                    <a:pt x="149" y="0"/>
                    <a:pt x="166" y="33"/>
                    <a:pt x="166" y="82"/>
                  </a:cubicBezTo>
                  <a:lnTo>
                    <a:pt x="166" y="222"/>
                  </a:lnTo>
                  <a:lnTo>
                    <a:pt x="107" y="222"/>
                  </a:lnTo>
                  <a:lnTo>
                    <a:pt x="107" y="85"/>
                  </a:lnTo>
                  <a:cubicBezTo>
                    <a:pt x="107" y="67"/>
                    <a:pt x="103" y="49"/>
                    <a:pt x="86" y="49"/>
                  </a:cubicBezTo>
                  <a:cubicBezTo>
                    <a:pt x="76" y="49"/>
                    <a:pt x="68" y="56"/>
                    <a:pt x="64" y="69"/>
                  </a:cubicBezTo>
                  <a:cubicBezTo>
                    <a:pt x="62" y="73"/>
                    <a:pt x="60" y="80"/>
                    <a:pt x="60" y="89"/>
                  </a:cubicBezTo>
                  <a:lnTo>
                    <a:pt x="60" y="222"/>
                  </a:lnTo>
                  <a:lnTo>
                    <a:pt x="2" y="222"/>
                  </a:lnTo>
                  <a:lnTo>
                    <a:pt x="2" y="69"/>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89" name="Google Shape;4889;gee6873aab4_0_11207"/>
            <p:cNvSpPr/>
            <p:nvPr/>
          </p:nvSpPr>
          <p:spPr>
            <a:xfrm>
              <a:off x="3758" y="2218"/>
              <a:ext cx="59" cy="130"/>
            </a:xfrm>
            <a:custGeom>
              <a:avLst/>
              <a:gdLst/>
              <a:ahLst/>
              <a:cxnLst/>
              <a:rect l="l" t="t" r="r" b="b"/>
              <a:pathLst>
                <a:path w="128" h="281" extrusionOk="0">
                  <a:moveTo>
                    <a:pt x="85" y="0"/>
                  </a:moveTo>
                  <a:lnTo>
                    <a:pt x="85" y="60"/>
                  </a:lnTo>
                  <a:lnTo>
                    <a:pt x="128" y="60"/>
                  </a:lnTo>
                  <a:lnTo>
                    <a:pt x="128" y="101"/>
                  </a:lnTo>
                  <a:lnTo>
                    <a:pt x="85" y="101"/>
                  </a:lnTo>
                  <a:lnTo>
                    <a:pt x="85" y="201"/>
                  </a:lnTo>
                  <a:cubicBezTo>
                    <a:pt x="85" y="226"/>
                    <a:pt x="95" y="233"/>
                    <a:pt x="107" y="233"/>
                  </a:cubicBezTo>
                  <a:cubicBezTo>
                    <a:pt x="113" y="233"/>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60"/>
                  </a:lnTo>
                  <a:lnTo>
                    <a:pt x="26" y="60"/>
                  </a:lnTo>
                  <a:lnTo>
                    <a:pt x="26" y="14"/>
                  </a:lnTo>
                  <a:lnTo>
                    <a:pt x="85" y="0"/>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90" name="Google Shape;4890;gee6873aab4_0_11207"/>
            <p:cNvSpPr/>
            <p:nvPr/>
          </p:nvSpPr>
          <p:spPr>
            <a:xfrm>
              <a:off x="2139" y="2423"/>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91" name="Google Shape;4891;gee6873aab4_0_11207"/>
            <p:cNvSpPr/>
            <p:nvPr/>
          </p:nvSpPr>
          <p:spPr>
            <a:xfrm>
              <a:off x="2225" y="2461"/>
              <a:ext cx="76"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92" name="Google Shape;4892;gee6873aab4_0_11207"/>
            <p:cNvSpPr/>
            <p:nvPr/>
          </p:nvSpPr>
          <p:spPr>
            <a:xfrm>
              <a:off x="2318"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93" name="Google Shape;4893;gee6873aab4_0_11207"/>
            <p:cNvSpPr/>
            <p:nvPr/>
          </p:nvSpPr>
          <p:spPr>
            <a:xfrm>
              <a:off x="2376" y="2462"/>
              <a:ext cx="80" cy="102"/>
            </a:xfrm>
            <a:custGeom>
              <a:avLst/>
              <a:gdLst/>
              <a:ahLst/>
              <a:cxnLst/>
              <a:rect l="l" t="t" r="r" b="b"/>
              <a:pathLst>
                <a:path w="173" h="219" extrusionOk="0">
                  <a:moveTo>
                    <a:pt x="62" y="0"/>
                  </a:moveTo>
                  <a:lnTo>
                    <a:pt x="79" y="98"/>
                  </a:lnTo>
                  <a:cubicBezTo>
                    <a:pt x="82" y="117"/>
                    <a:pt x="85" y="137"/>
                    <a:pt x="88" y="159"/>
                  </a:cubicBezTo>
                  <a:lnTo>
                    <a:pt x="89" y="159"/>
                  </a:lnTo>
                  <a:cubicBezTo>
                    <a:pt x="92" y="137"/>
                    <a:pt x="95" y="118"/>
                    <a:pt x="98" y="98"/>
                  </a:cubicBezTo>
                  <a:lnTo>
                    <a:pt x="115" y="0"/>
                  </a:lnTo>
                  <a:lnTo>
                    <a:pt x="173" y="0"/>
                  </a:lnTo>
                  <a:lnTo>
                    <a:pt x="114" y="219"/>
                  </a:lnTo>
                  <a:lnTo>
                    <a:pt x="59" y="219"/>
                  </a:lnTo>
                  <a:lnTo>
                    <a:pt x="0" y="0"/>
                  </a:lnTo>
                  <a:lnTo>
                    <a:pt x="62" y="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94" name="Google Shape;4894;gee6873aab4_0_11207"/>
            <p:cNvSpPr/>
            <p:nvPr/>
          </p:nvSpPr>
          <p:spPr>
            <a:xfrm>
              <a:off x="2467" y="2421"/>
              <a:ext cx="28" cy="143"/>
            </a:xfrm>
            <a:custGeom>
              <a:avLst/>
              <a:gdLst/>
              <a:ahLst/>
              <a:cxnLst/>
              <a:rect l="l" t="t" r="r" b="b"/>
              <a:pathLst>
                <a:path w="62" h="309" extrusionOk="0">
                  <a:moveTo>
                    <a:pt x="2" y="309"/>
                  </a:moveTo>
                  <a:lnTo>
                    <a:pt x="2" y="90"/>
                  </a:lnTo>
                  <a:lnTo>
                    <a:pt x="61" y="90"/>
                  </a:lnTo>
                  <a:lnTo>
                    <a:pt x="61" y="309"/>
                  </a:lnTo>
                  <a:lnTo>
                    <a:pt x="2" y="309"/>
                  </a:lnTo>
                  <a:close/>
                  <a:moveTo>
                    <a:pt x="61" y="32"/>
                  </a:moveTo>
                  <a:cubicBezTo>
                    <a:pt x="62" y="51"/>
                    <a:pt x="48" y="64"/>
                    <a:pt x="30" y="64"/>
                  </a:cubicBezTo>
                  <a:cubicBezTo>
                    <a:pt x="14" y="64"/>
                    <a:pt x="0" y="51"/>
                    <a:pt x="1" y="32"/>
                  </a:cubicBezTo>
                  <a:cubicBezTo>
                    <a:pt x="0" y="12"/>
                    <a:pt x="15" y="0"/>
                    <a:pt x="31" y="0"/>
                  </a:cubicBezTo>
                  <a:cubicBezTo>
                    <a:pt x="48" y="0"/>
                    <a:pt x="61" y="12"/>
                    <a:pt x="61" y="32"/>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95" name="Google Shape;4895;gee6873aab4_0_11207"/>
            <p:cNvSpPr/>
            <p:nvPr/>
          </p:nvSpPr>
          <p:spPr>
            <a:xfrm>
              <a:off x="2512" y="2461"/>
              <a:ext cx="61" cy="104"/>
            </a:xfrm>
            <a:custGeom>
              <a:avLst/>
              <a:gdLst/>
              <a:ahLst/>
              <a:cxnLst/>
              <a:rect l="l" t="t" r="r" b="b"/>
              <a:pathLst>
                <a:path w="132" h="225" extrusionOk="0">
                  <a:moveTo>
                    <a:pt x="129" y="218"/>
                  </a:moveTo>
                  <a:cubicBezTo>
                    <a:pt x="123" y="221"/>
                    <a:pt x="108" y="225"/>
                    <a:pt x="92" y="225"/>
                  </a:cubicBezTo>
                  <a:cubicBezTo>
                    <a:pt x="36" y="225"/>
                    <a:pt x="0" y="186"/>
                    <a:pt x="0" y="115"/>
                  </a:cubicBezTo>
                  <a:cubicBezTo>
                    <a:pt x="0" y="47"/>
                    <a:pt x="39" y="0"/>
                    <a:pt x="100" y="0"/>
                  </a:cubicBezTo>
                  <a:cubicBezTo>
                    <a:pt x="114" y="0"/>
                    <a:pt x="127" y="3"/>
                    <a:pt x="132" y="6"/>
                  </a:cubicBezTo>
                  <a:lnTo>
                    <a:pt x="125" y="52"/>
                  </a:lnTo>
                  <a:cubicBezTo>
                    <a:pt x="120" y="50"/>
                    <a:pt x="113" y="48"/>
                    <a:pt x="103" y="48"/>
                  </a:cubicBezTo>
                  <a:cubicBezTo>
                    <a:pt x="75" y="48"/>
                    <a:pt x="58" y="75"/>
                    <a:pt x="58" y="113"/>
                  </a:cubicBezTo>
                  <a:cubicBezTo>
                    <a:pt x="58" y="153"/>
                    <a:pt x="75" y="177"/>
                    <a:pt x="102" y="177"/>
                  </a:cubicBezTo>
                  <a:cubicBezTo>
                    <a:pt x="110" y="177"/>
                    <a:pt x="118" y="175"/>
                    <a:pt x="124" y="172"/>
                  </a:cubicBezTo>
                  <a:lnTo>
                    <a:pt x="129" y="218"/>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96" name="Google Shape;4896;gee6873aab4_0_11207"/>
            <p:cNvSpPr/>
            <p:nvPr/>
          </p:nvSpPr>
          <p:spPr>
            <a:xfrm>
              <a:off x="2580" y="2461"/>
              <a:ext cx="76"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8" y="180"/>
                    <a:pt x="104"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97" name="Google Shape;4897;gee6873aab4_0_11207"/>
            <p:cNvSpPr/>
            <p:nvPr/>
          </p:nvSpPr>
          <p:spPr>
            <a:xfrm>
              <a:off x="2698" y="2419"/>
              <a:ext cx="65" cy="145"/>
            </a:xfrm>
            <a:custGeom>
              <a:avLst/>
              <a:gdLst/>
              <a:ahLst/>
              <a:cxnLst/>
              <a:rect l="l" t="t" r="r" b="b"/>
              <a:pathLst>
                <a:path w="140" h="313" extrusionOk="0">
                  <a:moveTo>
                    <a:pt x="29" y="313"/>
                  </a:moveTo>
                  <a:lnTo>
                    <a:pt x="29" y="136"/>
                  </a:lnTo>
                  <a:lnTo>
                    <a:pt x="0" y="136"/>
                  </a:lnTo>
                  <a:lnTo>
                    <a:pt x="0" y="94"/>
                  </a:lnTo>
                  <a:lnTo>
                    <a:pt x="29" y="94"/>
                  </a:lnTo>
                  <a:lnTo>
                    <a:pt x="29" y="85"/>
                  </a:lnTo>
                  <a:cubicBezTo>
                    <a:pt x="29" y="61"/>
                    <a:pt x="34" y="38"/>
                    <a:pt x="52" y="20"/>
                  </a:cubicBezTo>
                  <a:cubicBezTo>
                    <a:pt x="65" y="7"/>
                    <a:pt x="84" y="0"/>
                    <a:pt x="104" y="0"/>
                  </a:cubicBezTo>
                  <a:cubicBezTo>
                    <a:pt x="120" y="0"/>
                    <a:pt x="131" y="2"/>
                    <a:pt x="140" y="5"/>
                  </a:cubicBezTo>
                  <a:lnTo>
                    <a:pt x="133" y="50"/>
                  </a:lnTo>
                  <a:cubicBezTo>
                    <a:pt x="129" y="49"/>
                    <a:pt x="122" y="48"/>
                    <a:pt x="115" y="48"/>
                  </a:cubicBezTo>
                  <a:cubicBezTo>
                    <a:pt x="95" y="48"/>
                    <a:pt x="88" y="65"/>
                    <a:pt x="88" y="84"/>
                  </a:cubicBezTo>
                  <a:lnTo>
                    <a:pt x="88" y="94"/>
                  </a:lnTo>
                  <a:lnTo>
                    <a:pt x="126" y="94"/>
                  </a:lnTo>
                  <a:lnTo>
                    <a:pt x="126" y="136"/>
                  </a:lnTo>
                  <a:lnTo>
                    <a:pt x="88" y="136"/>
                  </a:lnTo>
                  <a:lnTo>
                    <a:pt x="88" y="313"/>
                  </a:lnTo>
                  <a:lnTo>
                    <a:pt x="29" y="313"/>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98" name="Google Shape;4898;gee6873aab4_0_11207"/>
            <p:cNvSpPr/>
            <p:nvPr/>
          </p:nvSpPr>
          <p:spPr>
            <a:xfrm>
              <a:off x="2764" y="2461"/>
              <a:ext cx="78" cy="104"/>
            </a:xfrm>
            <a:custGeom>
              <a:avLst/>
              <a:gdLst/>
              <a:ahLst/>
              <a:cxnLst/>
              <a:rect l="l" t="t" r="r" b="b"/>
              <a:pathLst>
                <a:path w="168" h="225" extrusionOk="0">
                  <a:moveTo>
                    <a:pt x="59" y="112"/>
                  </a:moveTo>
                  <a:cubicBezTo>
                    <a:pt x="59" y="149"/>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5"/>
                    <a:pt x="84" y="225"/>
                  </a:cubicBezTo>
                  <a:cubicBezTo>
                    <a:pt x="32" y="225"/>
                    <a:pt x="0" y="184"/>
                    <a:pt x="0" y="113"/>
                  </a:cubicBezTo>
                  <a:cubicBezTo>
                    <a:pt x="0" y="34"/>
                    <a:pt x="42" y="0"/>
                    <a:pt x="85" y="0"/>
                  </a:cubicBezTo>
                  <a:cubicBezTo>
                    <a:pt x="137" y="0"/>
                    <a:pt x="168" y="43"/>
                    <a:pt x="168" y="112"/>
                  </a:cubicBez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99" name="Google Shape;4899;gee6873aab4_0_11207"/>
            <p:cNvSpPr/>
            <p:nvPr/>
          </p:nvSpPr>
          <p:spPr>
            <a:xfrm>
              <a:off x="2857" y="2461"/>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99" y="0"/>
                  </a:cubicBezTo>
                  <a:cubicBezTo>
                    <a:pt x="105" y="0"/>
                    <a:pt x="108" y="0"/>
                    <a:pt x="112" y="0"/>
                  </a:cubicBezTo>
                  <a:lnTo>
                    <a:pt x="112" y="59"/>
                  </a:lnTo>
                  <a:cubicBezTo>
                    <a:pt x="108" y="58"/>
                    <a:pt x="104" y="58"/>
                    <a:pt x="99" y="58"/>
                  </a:cubicBezTo>
                  <a:cubicBezTo>
                    <a:pt x="87" y="58"/>
                    <a:pt x="70" y="66"/>
                    <a:pt x="64" y="89"/>
                  </a:cubicBezTo>
                  <a:cubicBezTo>
                    <a:pt x="62" y="94"/>
                    <a:pt x="61" y="102"/>
                    <a:pt x="61" y="111"/>
                  </a:cubicBezTo>
                  <a:lnTo>
                    <a:pt x="61" y="222"/>
                  </a:lnTo>
                  <a:lnTo>
                    <a:pt x="2" y="222"/>
                  </a:lnTo>
                  <a:lnTo>
                    <a:pt x="2" y="69"/>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00" name="Google Shape;4900;gee6873aab4_0_11207"/>
            <p:cNvSpPr/>
            <p:nvPr/>
          </p:nvSpPr>
          <p:spPr>
            <a:xfrm>
              <a:off x="2944" y="2424"/>
              <a:ext cx="77" cy="140"/>
            </a:xfrm>
            <a:custGeom>
              <a:avLst/>
              <a:gdLst/>
              <a:ahLst/>
              <a:cxnLst/>
              <a:rect l="l" t="t" r="r" b="b"/>
              <a:pathLst>
                <a:path w="77" h="140" extrusionOk="0">
                  <a:moveTo>
                    <a:pt x="25" y="25"/>
                  </a:moveTo>
                  <a:lnTo>
                    <a:pt x="0" y="25"/>
                  </a:lnTo>
                  <a:lnTo>
                    <a:pt x="0" y="0"/>
                  </a:lnTo>
                  <a:lnTo>
                    <a:pt x="77" y="0"/>
                  </a:lnTo>
                  <a:lnTo>
                    <a:pt x="77" y="25"/>
                  </a:lnTo>
                  <a:lnTo>
                    <a:pt x="52" y="25"/>
                  </a:lnTo>
                  <a:lnTo>
                    <a:pt x="52" y="140"/>
                  </a:lnTo>
                  <a:lnTo>
                    <a:pt x="25" y="140"/>
                  </a:lnTo>
                  <a:lnTo>
                    <a:pt x="25" y="25"/>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01" name="Google Shape;4901;gee6873aab4_0_11207"/>
            <p:cNvSpPr/>
            <p:nvPr/>
          </p:nvSpPr>
          <p:spPr>
            <a:xfrm>
              <a:off x="3021" y="2461"/>
              <a:ext cx="75" cy="104"/>
            </a:xfrm>
            <a:custGeom>
              <a:avLst/>
              <a:gdLst/>
              <a:ahLst/>
              <a:cxnLst/>
              <a:rect l="l" t="t" r="r" b="b"/>
              <a:pathLst>
                <a:path w="162" h="225" extrusionOk="0">
                  <a:moveTo>
                    <a:pt x="109" y="92"/>
                  </a:moveTo>
                  <a:cubicBezTo>
                    <a:pt x="109" y="64"/>
                    <a:pt x="102" y="42"/>
                    <a:pt x="84" y="42"/>
                  </a:cubicBezTo>
                  <a:cubicBezTo>
                    <a:pt x="65" y="42"/>
                    <a:pt x="57" y="70"/>
                    <a:pt x="57" y="92"/>
                  </a:cubicBezTo>
                  <a:lnTo>
                    <a:pt x="109" y="92"/>
                  </a:lnTo>
                  <a:close/>
                  <a:moveTo>
                    <a:pt x="56" y="133"/>
                  </a:moveTo>
                  <a:cubicBezTo>
                    <a:pt x="57" y="167"/>
                    <a:pt x="77" y="180"/>
                    <a:pt x="103" y="180"/>
                  </a:cubicBezTo>
                  <a:cubicBezTo>
                    <a:pt x="120" y="180"/>
                    <a:pt x="134" y="176"/>
                    <a:pt x="145" y="173"/>
                  </a:cubicBezTo>
                  <a:lnTo>
                    <a:pt x="153" y="215"/>
                  </a:lnTo>
                  <a:cubicBezTo>
                    <a:pt x="138" y="221"/>
                    <a:pt x="115" y="225"/>
                    <a:pt x="92" y="225"/>
                  </a:cubicBezTo>
                  <a:cubicBezTo>
                    <a:pt x="33" y="225"/>
                    <a:pt x="0" y="185"/>
                    <a:pt x="0" y="117"/>
                  </a:cubicBezTo>
                  <a:cubicBezTo>
                    <a:pt x="0" y="43"/>
                    <a:pt x="38" y="0"/>
                    <a:pt x="88" y="0"/>
                  </a:cubicBezTo>
                  <a:cubicBezTo>
                    <a:pt x="135" y="0"/>
                    <a:pt x="162" y="37"/>
                    <a:pt x="162" y="103"/>
                  </a:cubicBezTo>
                  <a:cubicBezTo>
                    <a:pt x="162" y="119"/>
                    <a:pt x="162" y="127"/>
                    <a:pt x="161" y="133"/>
                  </a:cubicBezTo>
                  <a:lnTo>
                    <a:pt x="56" y="133"/>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02" name="Google Shape;4902;gee6873aab4_0_11207"/>
            <p:cNvSpPr/>
            <p:nvPr/>
          </p:nvSpPr>
          <p:spPr>
            <a:xfrm>
              <a:off x="3107" y="2461"/>
              <a:ext cx="76" cy="104"/>
            </a:xfrm>
            <a:custGeom>
              <a:avLst/>
              <a:gdLst/>
              <a:ahLst/>
              <a:cxnLst/>
              <a:rect l="l" t="t" r="r" b="b"/>
              <a:pathLst>
                <a:path w="164" h="225" extrusionOk="0">
                  <a:moveTo>
                    <a:pt x="103" y="115"/>
                  </a:moveTo>
                  <a:cubicBezTo>
                    <a:pt x="83" y="116"/>
                    <a:pt x="56" y="122"/>
                    <a:pt x="56" y="153"/>
                  </a:cubicBezTo>
                  <a:cubicBezTo>
                    <a:pt x="56" y="175"/>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3"/>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03" name="Google Shape;4903;gee6873aab4_0_11207"/>
            <p:cNvSpPr/>
            <p:nvPr/>
          </p:nvSpPr>
          <p:spPr>
            <a:xfrm>
              <a:off x="3199" y="2461"/>
              <a:ext cx="61" cy="104"/>
            </a:xfrm>
            <a:custGeom>
              <a:avLst/>
              <a:gdLst/>
              <a:ahLst/>
              <a:cxnLst/>
              <a:rect l="l" t="t" r="r" b="b"/>
              <a:pathLst>
                <a:path w="133" h="225" extrusionOk="0">
                  <a:moveTo>
                    <a:pt x="129" y="218"/>
                  </a:moveTo>
                  <a:cubicBezTo>
                    <a:pt x="123" y="221"/>
                    <a:pt x="109" y="225"/>
                    <a:pt x="92" y="225"/>
                  </a:cubicBezTo>
                  <a:cubicBezTo>
                    <a:pt x="36" y="225"/>
                    <a:pt x="0" y="186"/>
                    <a:pt x="0" y="115"/>
                  </a:cubicBezTo>
                  <a:cubicBezTo>
                    <a:pt x="0" y="47"/>
                    <a:pt x="40" y="0"/>
                    <a:pt x="101" y="0"/>
                  </a:cubicBezTo>
                  <a:cubicBezTo>
                    <a:pt x="114" y="0"/>
                    <a:pt x="127" y="3"/>
                    <a:pt x="133" y="6"/>
                  </a:cubicBezTo>
                  <a:lnTo>
                    <a:pt x="125" y="52"/>
                  </a:lnTo>
                  <a:cubicBezTo>
                    <a:pt x="120" y="50"/>
                    <a:pt x="113" y="48"/>
                    <a:pt x="103" y="48"/>
                  </a:cubicBezTo>
                  <a:cubicBezTo>
                    <a:pt x="75" y="48"/>
                    <a:pt x="58" y="75"/>
                    <a:pt x="58" y="113"/>
                  </a:cubicBezTo>
                  <a:cubicBezTo>
                    <a:pt x="58" y="153"/>
                    <a:pt x="75" y="177"/>
                    <a:pt x="102" y="177"/>
                  </a:cubicBezTo>
                  <a:cubicBezTo>
                    <a:pt x="111" y="177"/>
                    <a:pt x="118" y="175"/>
                    <a:pt x="124" y="172"/>
                  </a:cubicBezTo>
                  <a:lnTo>
                    <a:pt x="129" y="218"/>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04" name="Google Shape;4904;gee6873aab4_0_11207"/>
            <p:cNvSpPr/>
            <p:nvPr/>
          </p:nvSpPr>
          <p:spPr>
            <a:xfrm>
              <a:off x="3270" y="2420"/>
              <a:ext cx="77"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7" y="90"/>
                    <a:pt x="98" y="88"/>
                    <a:pt x="109" y="88"/>
                  </a:cubicBezTo>
                  <a:cubicBezTo>
                    <a:pt x="149" y="88"/>
                    <a:pt x="165" y="122"/>
                    <a:pt x="165" y="177"/>
                  </a:cubicBezTo>
                  <a:lnTo>
                    <a:pt x="165" y="310"/>
                  </a:lnTo>
                  <a:lnTo>
                    <a:pt x="106" y="310"/>
                  </a:lnTo>
                  <a:lnTo>
                    <a:pt x="106" y="177"/>
                  </a:lnTo>
                  <a:cubicBezTo>
                    <a:pt x="106" y="156"/>
                    <a:pt x="102" y="137"/>
                    <a:pt x="84" y="137"/>
                  </a:cubicBezTo>
                  <a:cubicBezTo>
                    <a:pt x="74" y="137"/>
                    <a:pt x="66" y="143"/>
                    <a:pt x="61" y="157"/>
                  </a:cubicBezTo>
                  <a:cubicBezTo>
                    <a:pt x="61" y="161"/>
                    <a:pt x="59" y="169"/>
                    <a:pt x="59" y="174"/>
                  </a:cubicBezTo>
                  <a:lnTo>
                    <a:pt x="59" y="310"/>
                  </a:lnTo>
                  <a:lnTo>
                    <a:pt x="0" y="310"/>
                  </a:lnTo>
                  <a:lnTo>
                    <a:pt x="0" y="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05" name="Google Shape;4905;gee6873aab4_0_11207"/>
            <p:cNvSpPr/>
            <p:nvPr/>
          </p:nvSpPr>
          <p:spPr>
            <a:xfrm>
              <a:off x="3364" y="2461"/>
              <a:ext cx="75"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06" name="Google Shape;4906;gee6873aab4_0_11207"/>
            <p:cNvSpPr/>
            <p:nvPr/>
          </p:nvSpPr>
          <p:spPr>
            <a:xfrm>
              <a:off x="3454"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4" y="0"/>
                    <a:pt x="100" y="0"/>
                  </a:cubicBezTo>
                  <a:cubicBezTo>
                    <a:pt x="106" y="0"/>
                    <a:pt x="109" y="0"/>
                    <a:pt x="112" y="0"/>
                  </a:cubicBezTo>
                  <a:lnTo>
                    <a:pt x="112" y="59"/>
                  </a:lnTo>
                  <a:cubicBezTo>
                    <a:pt x="109" y="58"/>
                    <a:pt x="105" y="58"/>
                    <a:pt x="100" y="58"/>
                  </a:cubicBezTo>
                  <a:cubicBezTo>
                    <a:pt x="87" y="58"/>
                    <a:pt x="70" y="66"/>
                    <a:pt x="64" y="89"/>
                  </a:cubicBezTo>
                  <a:cubicBezTo>
                    <a:pt x="62" y="94"/>
                    <a:pt x="62" y="102"/>
                    <a:pt x="62" y="111"/>
                  </a:cubicBezTo>
                  <a:lnTo>
                    <a:pt x="62" y="222"/>
                  </a:lnTo>
                  <a:lnTo>
                    <a:pt x="2" y="222"/>
                  </a:lnTo>
                  <a:lnTo>
                    <a:pt x="2" y="69"/>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07" name="Google Shape;4907;gee6873aab4_0_11207"/>
            <p:cNvSpPr/>
            <p:nvPr/>
          </p:nvSpPr>
          <p:spPr>
            <a:xfrm>
              <a:off x="3512" y="2461"/>
              <a:ext cx="60"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6" y="225"/>
                    <a:pt x="50" y="225"/>
                  </a:cubicBezTo>
                  <a:cubicBezTo>
                    <a:pt x="32" y="225"/>
                    <a:pt x="10" y="220"/>
                    <a:pt x="0" y="212"/>
                  </a:cubicBezTo>
                  <a:lnTo>
                    <a:pt x="11" y="169"/>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08" name="Google Shape;4908;gee6873aab4_0_11207"/>
            <p:cNvSpPr/>
            <p:nvPr/>
          </p:nvSpPr>
          <p:spPr>
            <a:xfrm>
              <a:off x="1899" y="1222"/>
              <a:ext cx="706" cy="796"/>
            </a:xfrm>
            <a:custGeom>
              <a:avLst/>
              <a:gdLst/>
              <a:ahLst/>
              <a:cxnLst/>
              <a:rect l="l" t="t" r="r" b="b"/>
              <a:pathLst>
                <a:path w="1526" h="1722" extrusionOk="0">
                  <a:moveTo>
                    <a:pt x="0" y="0"/>
                  </a:moveTo>
                  <a:lnTo>
                    <a:pt x="841" y="0"/>
                  </a:lnTo>
                  <a:cubicBezTo>
                    <a:pt x="1058" y="0"/>
                    <a:pt x="1227" y="42"/>
                    <a:pt x="1346" y="127"/>
                  </a:cubicBezTo>
                  <a:cubicBezTo>
                    <a:pt x="1466" y="213"/>
                    <a:pt x="1526" y="333"/>
                    <a:pt x="1526" y="490"/>
                  </a:cubicBezTo>
                  <a:cubicBezTo>
                    <a:pt x="1526" y="571"/>
                    <a:pt x="1506" y="653"/>
                    <a:pt x="1466" y="735"/>
                  </a:cubicBezTo>
                  <a:cubicBezTo>
                    <a:pt x="1427" y="817"/>
                    <a:pt x="1344" y="888"/>
                    <a:pt x="1217" y="948"/>
                  </a:cubicBezTo>
                  <a:cubicBezTo>
                    <a:pt x="1091" y="1009"/>
                    <a:pt x="932" y="1039"/>
                    <a:pt x="741" y="1039"/>
                  </a:cubicBezTo>
                  <a:lnTo>
                    <a:pt x="555" y="1039"/>
                  </a:lnTo>
                  <a:lnTo>
                    <a:pt x="555" y="1722"/>
                  </a:lnTo>
                  <a:lnTo>
                    <a:pt x="0" y="1722"/>
                  </a:lnTo>
                  <a:lnTo>
                    <a:pt x="0" y="0"/>
                  </a:lnTo>
                  <a:close/>
                  <a:moveTo>
                    <a:pt x="555" y="332"/>
                  </a:moveTo>
                  <a:lnTo>
                    <a:pt x="555" y="701"/>
                  </a:lnTo>
                  <a:lnTo>
                    <a:pt x="676" y="701"/>
                  </a:lnTo>
                  <a:cubicBezTo>
                    <a:pt x="766" y="701"/>
                    <a:pt x="837" y="684"/>
                    <a:pt x="891" y="650"/>
                  </a:cubicBezTo>
                  <a:cubicBezTo>
                    <a:pt x="944" y="615"/>
                    <a:pt x="971" y="567"/>
                    <a:pt x="971" y="506"/>
                  </a:cubicBezTo>
                  <a:cubicBezTo>
                    <a:pt x="971" y="447"/>
                    <a:pt x="950" y="404"/>
                    <a:pt x="909" y="375"/>
                  </a:cubicBezTo>
                  <a:cubicBezTo>
                    <a:pt x="868" y="346"/>
                    <a:pt x="807" y="332"/>
                    <a:pt x="725" y="332"/>
                  </a:cubicBezTo>
                  <a:lnTo>
                    <a:pt x="555" y="332"/>
                  </a:lnTo>
                  <a:lnTo>
                    <a:pt x="555" y="332"/>
                  </a:ln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09" name="Google Shape;4909;gee6873aab4_0_11207"/>
            <p:cNvSpPr/>
            <p:nvPr/>
          </p:nvSpPr>
          <p:spPr>
            <a:xfrm>
              <a:off x="2711" y="1222"/>
              <a:ext cx="731" cy="796"/>
            </a:xfrm>
            <a:custGeom>
              <a:avLst/>
              <a:gdLst/>
              <a:ahLst/>
              <a:cxnLst/>
              <a:rect l="l" t="t" r="r" b="b"/>
              <a:pathLst>
                <a:path w="1581" h="1722" extrusionOk="0">
                  <a:moveTo>
                    <a:pt x="0" y="0"/>
                  </a:moveTo>
                  <a:lnTo>
                    <a:pt x="688" y="0"/>
                  </a:lnTo>
                  <a:cubicBezTo>
                    <a:pt x="895" y="0"/>
                    <a:pt x="1066" y="35"/>
                    <a:pt x="1203" y="106"/>
                  </a:cubicBezTo>
                  <a:cubicBezTo>
                    <a:pt x="1339" y="177"/>
                    <a:pt x="1436" y="277"/>
                    <a:pt x="1494" y="408"/>
                  </a:cubicBezTo>
                  <a:cubicBezTo>
                    <a:pt x="1552" y="539"/>
                    <a:pt x="1581" y="684"/>
                    <a:pt x="1581" y="842"/>
                  </a:cubicBezTo>
                  <a:cubicBezTo>
                    <a:pt x="1581" y="1107"/>
                    <a:pt x="1499" y="1321"/>
                    <a:pt x="1335" y="1481"/>
                  </a:cubicBezTo>
                  <a:cubicBezTo>
                    <a:pt x="1171" y="1642"/>
                    <a:pt x="931" y="1722"/>
                    <a:pt x="614" y="1722"/>
                  </a:cubicBezTo>
                  <a:lnTo>
                    <a:pt x="0" y="1722"/>
                  </a:lnTo>
                  <a:lnTo>
                    <a:pt x="0" y="0"/>
                  </a:lnTo>
                  <a:close/>
                  <a:moveTo>
                    <a:pt x="550" y="334"/>
                  </a:moveTo>
                  <a:lnTo>
                    <a:pt x="550" y="1385"/>
                  </a:lnTo>
                  <a:lnTo>
                    <a:pt x="589" y="1385"/>
                  </a:lnTo>
                  <a:cubicBezTo>
                    <a:pt x="874" y="1385"/>
                    <a:pt x="1017" y="1196"/>
                    <a:pt x="1017" y="819"/>
                  </a:cubicBezTo>
                  <a:cubicBezTo>
                    <a:pt x="1017" y="674"/>
                    <a:pt x="986" y="556"/>
                    <a:pt x="924" y="468"/>
                  </a:cubicBezTo>
                  <a:cubicBezTo>
                    <a:pt x="863" y="379"/>
                    <a:pt x="762" y="334"/>
                    <a:pt x="622" y="334"/>
                  </a:cubicBezTo>
                  <a:lnTo>
                    <a:pt x="550" y="334"/>
                  </a:lnTo>
                  <a:lnTo>
                    <a:pt x="550" y="334"/>
                  </a:ln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10" name="Google Shape;4910;gee6873aab4_0_11207"/>
            <p:cNvSpPr/>
            <p:nvPr/>
          </p:nvSpPr>
          <p:spPr>
            <a:xfrm>
              <a:off x="3536" y="1208"/>
              <a:ext cx="638" cy="822"/>
            </a:xfrm>
            <a:custGeom>
              <a:avLst/>
              <a:gdLst/>
              <a:ahLst/>
              <a:cxnLst/>
              <a:rect l="l" t="t" r="r" b="b"/>
              <a:pathLst>
                <a:path w="1380" h="1778" extrusionOk="0">
                  <a:moveTo>
                    <a:pt x="0" y="1236"/>
                  </a:moveTo>
                  <a:cubicBezTo>
                    <a:pt x="181" y="1359"/>
                    <a:pt x="353" y="1421"/>
                    <a:pt x="514" y="1421"/>
                  </a:cubicBezTo>
                  <a:cubicBezTo>
                    <a:pt x="596" y="1421"/>
                    <a:pt x="667" y="1402"/>
                    <a:pt x="725" y="1363"/>
                  </a:cubicBezTo>
                  <a:cubicBezTo>
                    <a:pt x="784" y="1324"/>
                    <a:pt x="813" y="1278"/>
                    <a:pt x="813" y="1222"/>
                  </a:cubicBezTo>
                  <a:cubicBezTo>
                    <a:pt x="813" y="1178"/>
                    <a:pt x="792" y="1138"/>
                    <a:pt x="751" y="1104"/>
                  </a:cubicBezTo>
                  <a:cubicBezTo>
                    <a:pt x="708" y="1069"/>
                    <a:pt x="628" y="1031"/>
                    <a:pt x="511" y="987"/>
                  </a:cubicBezTo>
                  <a:cubicBezTo>
                    <a:pt x="345" y="928"/>
                    <a:pt x="219" y="861"/>
                    <a:pt x="132" y="788"/>
                  </a:cubicBezTo>
                  <a:cubicBezTo>
                    <a:pt x="44" y="715"/>
                    <a:pt x="0" y="622"/>
                    <a:pt x="0" y="509"/>
                  </a:cubicBezTo>
                  <a:cubicBezTo>
                    <a:pt x="0" y="366"/>
                    <a:pt x="69" y="246"/>
                    <a:pt x="206" y="148"/>
                  </a:cubicBezTo>
                  <a:cubicBezTo>
                    <a:pt x="344" y="49"/>
                    <a:pt x="526" y="0"/>
                    <a:pt x="752" y="0"/>
                  </a:cubicBezTo>
                  <a:cubicBezTo>
                    <a:pt x="908" y="0"/>
                    <a:pt x="1070" y="31"/>
                    <a:pt x="1238" y="92"/>
                  </a:cubicBezTo>
                  <a:lnTo>
                    <a:pt x="1238" y="503"/>
                  </a:lnTo>
                  <a:cubicBezTo>
                    <a:pt x="1089" y="398"/>
                    <a:pt x="946" y="346"/>
                    <a:pt x="810" y="346"/>
                  </a:cubicBezTo>
                  <a:cubicBezTo>
                    <a:pt x="742" y="346"/>
                    <a:pt x="684" y="361"/>
                    <a:pt x="634" y="390"/>
                  </a:cubicBezTo>
                  <a:cubicBezTo>
                    <a:pt x="584" y="420"/>
                    <a:pt x="560" y="456"/>
                    <a:pt x="560" y="498"/>
                  </a:cubicBezTo>
                  <a:cubicBezTo>
                    <a:pt x="560" y="539"/>
                    <a:pt x="580" y="574"/>
                    <a:pt x="621" y="604"/>
                  </a:cubicBezTo>
                  <a:cubicBezTo>
                    <a:pt x="660" y="634"/>
                    <a:pt x="733" y="666"/>
                    <a:pt x="840" y="700"/>
                  </a:cubicBezTo>
                  <a:cubicBezTo>
                    <a:pt x="1017" y="758"/>
                    <a:pt x="1152" y="824"/>
                    <a:pt x="1243" y="898"/>
                  </a:cubicBezTo>
                  <a:cubicBezTo>
                    <a:pt x="1334" y="973"/>
                    <a:pt x="1380" y="1074"/>
                    <a:pt x="1380" y="1200"/>
                  </a:cubicBezTo>
                  <a:cubicBezTo>
                    <a:pt x="1380" y="1360"/>
                    <a:pt x="1301" y="1496"/>
                    <a:pt x="1144" y="1609"/>
                  </a:cubicBezTo>
                  <a:cubicBezTo>
                    <a:pt x="987" y="1722"/>
                    <a:pt x="795" y="1778"/>
                    <a:pt x="568" y="1778"/>
                  </a:cubicBezTo>
                  <a:cubicBezTo>
                    <a:pt x="392" y="1778"/>
                    <a:pt x="203" y="1739"/>
                    <a:pt x="0" y="1662"/>
                  </a:cubicBezTo>
                  <a:lnTo>
                    <a:pt x="0" y="1236"/>
                  </a:lnTo>
                  <a:lnTo>
                    <a:pt x="0" y="1236"/>
                  </a:ln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11" name="Google Shape;4911;gee6873aab4_0_11207"/>
            <p:cNvSpPr/>
            <p:nvPr/>
          </p:nvSpPr>
          <p:spPr>
            <a:xfrm>
              <a:off x="4259" y="1222"/>
              <a:ext cx="689" cy="796"/>
            </a:xfrm>
            <a:custGeom>
              <a:avLst/>
              <a:gdLst/>
              <a:ahLst/>
              <a:cxnLst/>
              <a:rect l="l" t="t" r="r" b="b"/>
              <a:pathLst>
                <a:path w="1490" h="1722" extrusionOk="0">
                  <a:moveTo>
                    <a:pt x="1011" y="1722"/>
                  </a:moveTo>
                  <a:lnTo>
                    <a:pt x="461" y="1722"/>
                  </a:lnTo>
                  <a:lnTo>
                    <a:pt x="461" y="767"/>
                  </a:lnTo>
                  <a:cubicBezTo>
                    <a:pt x="461" y="767"/>
                    <a:pt x="550" y="751"/>
                    <a:pt x="741" y="999"/>
                  </a:cubicBezTo>
                  <a:cubicBezTo>
                    <a:pt x="928" y="1241"/>
                    <a:pt x="1011" y="1234"/>
                    <a:pt x="1011" y="1234"/>
                  </a:cubicBezTo>
                  <a:lnTo>
                    <a:pt x="1011" y="1722"/>
                  </a:lnTo>
                  <a:close/>
                  <a:moveTo>
                    <a:pt x="903" y="641"/>
                  </a:moveTo>
                  <a:cubicBezTo>
                    <a:pt x="662" y="483"/>
                    <a:pt x="461" y="536"/>
                    <a:pt x="461" y="536"/>
                  </a:cubicBezTo>
                  <a:lnTo>
                    <a:pt x="461" y="349"/>
                  </a:lnTo>
                  <a:lnTo>
                    <a:pt x="0" y="349"/>
                  </a:lnTo>
                  <a:lnTo>
                    <a:pt x="0" y="0"/>
                  </a:lnTo>
                  <a:lnTo>
                    <a:pt x="1490" y="0"/>
                  </a:lnTo>
                  <a:lnTo>
                    <a:pt x="1490" y="349"/>
                  </a:lnTo>
                  <a:lnTo>
                    <a:pt x="1011" y="349"/>
                  </a:lnTo>
                  <a:lnTo>
                    <a:pt x="1011" y="741"/>
                  </a:lnTo>
                  <a:cubicBezTo>
                    <a:pt x="1011" y="741"/>
                    <a:pt x="925" y="656"/>
                    <a:pt x="903" y="641"/>
                  </a:cubicBezTo>
                  <a:lnTo>
                    <a:pt x="903" y="641"/>
                  </a:lnTo>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12" name="Google Shape;4912;gee6873aab4_0_11207"/>
            <p:cNvSpPr/>
            <p:nvPr/>
          </p:nvSpPr>
          <p:spPr>
            <a:xfrm>
              <a:off x="4372" y="1311"/>
              <a:ext cx="1690" cy="713"/>
            </a:xfrm>
            <a:custGeom>
              <a:avLst/>
              <a:gdLst/>
              <a:ahLst/>
              <a:cxnLst/>
              <a:rect l="l" t="t" r="r" b="b"/>
              <a:pathLst>
                <a:path w="3653" h="1542" extrusionOk="0">
                  <a:moveTo>
                    <a:pt x="0" y="422"/>
                  </a:moveTo>
                  <a:cubicBezTo>
                    <a:pt x="0" y="422"/>
                    <a:pt x="461" y="362"/>
                    <a:pt x="756" y="660"/>
                  </a:cubicBezTo>
                  <a:cubicBezTo>
                    <a:pt x="1050" y="956"/>
                    <a:pt x="1277" y="960"/>
                    <a:pt x="1720" y="606"/>
                  </a:cubicBezTo>
                  <a:cubicBezTo>
                    <a:pt x="2074" y="323"/>
                    <a:pt x="2414" y="0"/>
                    <a:pt x="3085" y="145"/>
                  </a:cubicBezTo>
                  <a:cubicBezTo>
                    <a:pt x="3620" y="261"/>
                    <a:pt x="3653" y="948"/>
                    <a:pt x="2887" y="1301"/>
                  </a:cubicBezTo>
                  <a:cubicBezTo>
                    <a:pt x="2442" y="1506"/>
                    <a:pt x="2330" y="1542"/>
                    <a:pt x="2330" y="1542"/>
                  </a:cubicBezTo>
                  <a:cubicBezTo>
                    <a:pt x="2330" y="1542"/>
                    <a:pt x="2693" y="1344"/>
                    <a:pt x="2965" y="1064"/>
                  </a:cubicBezTo>
                  <a:cubicBezTo>
                    <a:pt x="3436" y="577"/>
                    <a:pt x="2941" y="3"/>
                    <a:pt x="2354" y="455"/>
                  </a:cubicBezTo>
                  <a:cubicBezTo>
                    <a:pt x="1957" y="761"/>
                    <a:pt x="1206" y="1307"/>
                    <a:pt x="818" y="988"/>
                  </a:cubicBezTo>
                  <a:cubicBezTo>
                    <a:pt x="412" y="654"/>
                    <a:pt x="419" y="422"/>
                    <a:pt x="0" y="422"/>
                  </a:cubicBezTo>
                  <a:lnTo>
                    <a:pt x="0" y="422"/>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13" name="Google Shape;4913;gee6873aab4_0_11207"/>
            <p:cNvSpPr/>
            <p:nvPr/>
          </p:nvSpPr>
          <p:spPr>
            <a:xfrm>
              <a:off x="5470" y="899"/>
              <a:ext cx="365" cy="481"/>
            </a:xfrm>
            <a:custGeom>
              <a:avLst/>
              <a:gdLst/>
              <a:ahLst/>
              <a:cxnLst/>
              <a:rect l="l" t="t" r="r" b="b"/>
              <a:pathLst>
                <a:path w="790" h="1041" extrusionOk="0">
                  <a:moveTo>
                    <a:pt x="49" y="584"/>
                  </a:moveTo>
                  <a:cubicBezTo>
                    <a:pt x="0" y="315"/>
                    <a:pt x="115" y="70"/>
                    <a:pt x="306" y="35"/>
                  </a:cubicBezTo>
                  <a:cubicBezTo>
                    <a:pt x="497" y="0"/>
                    <a:pt x="692" y="190"/>
                    <a:pt x="741" y="458"/>
                  </a:cubicBezTo>
                  <a:cubicBezTo>
                    <a:pt x="790" y="726"/>
                    <a:pt x="675" y="972"/>
                    <a:pt x="484" y="1006"/>
                  </a:cubicBezTo>
                  <a:cubicBezTo>
                    <a:pt x="293" y="1041"/>
                    <a:pt x="99" y="852"/>
                    <a:pt x="49" y="584"/>
                  </a:cubicBezTo>
                  <a:close/>
                  <a:moveTo>
                    <a:pt x="477" y="972"/>
                  </a:moveTo>
                  <a:cubicBezTo>
                    <a:pt x="628" y="944"/>
                    <a:pt x="718" y="751"/>
                    <a:pt x="680" y="540"/>
                  </a:cubicBezTo>
                  <a:cubicBezTo>
                    <a:pt x="641" y="329"/>
                    <a:pt x="487" y="180"/>
                    <a:pt x="337" y="207"/>
                  </a:cubicBezTo>
                  <a:cubicBezTo>
                    <a:pt x="187" y="234"/>
                    <a:pt x="96" y="428"/>
                    <a:pt x="135" y="639"/>
                  </a:cubicBezTo>
                  <a:cubicBezTo>
                    <a:pt x="173" y="850"/>
                    <a:pt x="327" y="999"/>
                    <a:pt x="477" y="972"/>
                  </a:cubicBezTo>
                  <a:lnTo>
                    <a:pt x="477" y="972"/>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14" name="Google Shape;4914;gee6873aab4_0_11207"/>
            <p:cNvSpPr/>
            <p:nvPr/>
          </p:nvSpPr>
          <p:spPr>
            <a:xfrm>
              <a:off x="4862" y="1770"/>
              <a:ext cx="1153" cy="314"/>
            </a:xfrm>
            <a:custGeom>
              <a:avLst/>
              <a:gdLst/>
              <a:ahLst/>
              <a:cxnLst/>
              <a:rect l="l" t="t" r="r" b="b"/>
              <a:pathLst>
                <a:path w="2494" h="678" extrusionOk="0">
                  <a:moveTo>
                    <a:pt x="1252" y="572"/>
                  </a:moveTo>
                  <a:cubicBezTo>
                    <a:pt x="1251" y="572"/>
                    <a:pt x="1250" y="573"/>
                    <a:pt x="1249" y="573"/>
                  </a:cubicBezTo>
                  <a:cubicBezTo>
                    <a:pt x="1245" y="571"/>
                    <a:pt x="1242" y="570"/>
                    <a:pt x="1239" y="569"/>
                  </a:cubicBezTo>
                  <a:cubicBezTo>
                    <a:pt x="655" y="0"/>
                    <a:pt x="72" y="343"/>
                    <a:pt x="72" y="343"/>
                  </a:cubicBezTo>
                  <a:cubicBezTo>
                    <a:pt x="697" y="217"/>
                    <a:pt x="1144" y="504"/>
                    <a:pt x="1232" y="567"/>
                  </a:cubicBezTo>
                  <a:cubicBezTo>
                    <a:pt x="629" y="342"/>
                    <a:pt x="15" y="557"/>
                    <a:pt x="0" y="556"/>
                  </a:cubicBezTo>
                  <a:cubicBezTo>
                    <a:pt x="785" y="457"/>
                    <a:pt x="1238" y="676"/>
                    <a:pt x="1244" y="678"/>
                  </a:cubicBezTo>
                  <a:lnTo>
                    <a:pt x="1244" y="678"/>
                  </a:lnTo>
                  <a:lnTo>
                    <a:pt x="1244" y="678"/>
                  </a:lnTo>
                  <a:cubicBezTo>
                    <a:pt x="1244" y="678"/>
                    <a:pt x="1244" y="678"/>
                    <a:pt x="1244" y="678"/>
                  </a:cubicBezTo>
                  <a:lnTo>
                    <a:pt x="1244" y="678"/>
                  </a:lnTo>
                  <a:cubicBezTo>
                    <a:pt x="1249" y="676"/>
                    <a:pt x="1721" y="501"/>
                    <a:pt x="2494" y="674"/>
                  </a:cubicBezTo>
                  <a:cubicBezTo>
                    <a:pt x="2478" y="673"/>
                    <a:pt x="1888" y="402"/>
                    <a:pt x="1266" y="568"/>
                  </a:cubicBezTo>
                  <a:cubicBezTo>
                    <a:pt x="1360" y="514"/>
                    <a:pt x="1833" y="271"/>
                    <a:pt x="2442" y="455"/>
                  </a:cubicBezTo>
                  <a:cubicBezTo>
                    <a:pt x="2442" y="455"/>
                    <a:pt x="1921" y="95"/>
                    <a:pt x="1315" y="526"/>
                  </a:cubicBezTo>
                  <a:lnTo>
                    <a:pt x="1252" y="572"/>
                  </a:lnTo>
                  <a:lnTo>
                    <a:pt x="1252" y="572"/>
                  </a:lnTo>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15" name="Google Shape;4915;gee6873aab4_0_11207"/>
            <p:cNvSpPr/>
            <p:nvPr/>
          </p:nvSpPr>
          <p:spPr>
            <a:xfrm>
              <a:off x="4113" y="2201"/>
              <a:ext cx="90" cy="140"/>
            </a:xfrm>
            <a:custGeom>
              <a:avLst/>
              <a:gdLst/>
              <a:ahLst/>
              <a:cxnLst/>
              <a:rect l="l" t="t" r="r" b="b"/>
              <a:pathLst>
                <a:path w="195" h="302" extrusionOk="0">
                  <a:moveTo>
                    <a:pt x="120" y="187"/>
                  </a:moveTo>
                  <a:lnTo>
                    <a:pt x="110" y="124"/>
                  </a:lnTo>
                  <a:cubicBezTo>
                    <a:pt x="107" y="106"/>
                    <a:pt x="103" y="76"/>
                    <a:pt x="100" y="56"/>
                  </a:cubicBezTo>
                  <a:lnTo>
                    <a:pt x="99" y="56"/>
                  </a:lnTo>
                  <a:cubicBezTo>
                    <a:pt x="95" y="76"/>
                    <a:pt x="91" y="107"/>
                    <a:pt x="88" y="125"/>
                  </a:cubicBezTo>
                  <a:lnTo>
                    <a:pt x="77" y="187"/>
                  </a:lnTo>
                  <a:lnTo>
                    <a:pt x="120" y="187"/>
                  </a:lnTo>
                  <a:close/>
                  <a:moveTo>
                    <a:pt x="71" y="233"/>
                  </a:moveTo>
                  <a:lnTo>
                    <a:pt x="57" y="302"/>
                  </a:lnTo>
                  <a:lnTo>
                    <a:pt x="0" y="302"/>
                  </a:lnTo>
                  <a:lnTo>
                    <a:pt x="66" y="0"/>
                  </a:lnTo>
                  <a:lnTo>
                    <a:pt x="136" y="0"/>
                  </a:lnTo>
                  <a:lnTo>
                    <a:pt x="195" y="302"/>
                  </a:lnTo>
                  <a:lnTo>
                    <a:pt x="138" y="302"/>
                  </a:lnTo>
                  <a:lnTo>
                    <a:pt x="125" y="233"/>
                  </a:lnTo>
                  <a:lnTo>
                    <a:pt x="71" y="233"/>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16" name="Google Shape;4916;gee6873aab4_0_11207"/>
            <p:cNvSpPr/>
            <p:nvPr/>
          </p:nvSpPr>
          <p:spPr>
            <a:xfrm>
              <a:off x="4219" y="2238"/>
              <a:ext cx="77" cy="103"/>
            </a:xfrm>
            <a:custGeom>
              <a:avLst/>
              <a:gdLst/>
              <a:ahLst/>
              <a:cxnLst/>
              <a:rect l="l" t="t" r="r" b="b"/>
              <a:pathLst>
                <a:path w="166" h="222" extrusionOk="0">
                  <a:moveTo>
                    <a:pt x="2" y="69"/>
                  </a:moveTo>
                  <a:cubicBezTo>
                    <a:pt x="2" y="45"/>
                    <a:pt x="0" y="24"/>
                    <a:pt x="0" y="3"/>
                  </a:cubicBezTo>
                  <a:lnTo>
                    <a:pt x="51" y="3"/>
                  </a:lnTo>
                  <a:lnTo>
                    <a:pt x="53" y="28"/>
                  </a:lnTo>
                  <a:lnTo>
                    <a:pt x="54" y="28"/>
                  </a:lnTo>
                  <a:cubicBezTo>
                    <a:pt x="66" y="11"/>
                    <a:pt x="85" y="0"/>
                    <a:pt x="108" y="0"/>
                  </a:cubicBezTo>
                  <a:cubicBezTo>
                    <a:pt x="150" y="0"/>
                    <a:pt x="166" y="33"/>
                    <a:pt x="166" y="81"/>
                  </a:cubicBezTo>
                  <a:lnTo>
                    <a:pt x="166" y="222"/>
                  </a:lnTo>
                  <a:lnTo>
                    <a:pt x="107" y="222"/>
                  </a:lnTo>
                  <a:lnTo>
                    <a:pt x="107" y="85"/>
                  </a:lnTo>
                  <a:cubicBezTo>
                    <a:pt x="107" y="66"/>
                    <a:pt x="103" y="49"/>
                    <a:pt x="86" y="49"/>
                  </a:cubicBezTo>
                  <a:cubicBezTo>
                    <a:pt x="76" y="49"/>
                    <a:pt x="68" y="56"/>
                    <a:pt x="64" y="68"/>
                  </a:cubicBezTo>
                  <a:cubicBezTo>
                    <a:pt x="62" y="73"/>
                    <a:pt x="61" y="80"/>
                    <a:pt x="61" y="89"/>
                  </a:cubicBezTo>
                  <a:lnTo>
                    <a:pt x="61" y="222"/>
                  </a:lnTo>
                  <a:lnTo>
                    <a:pt x="2" y="222"/>
                  </a:lnTo>
                  <a:lnTo>
                    <a:pt x="2" y="69"/>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17" name="Google Shape;4917;gee6873aab4_0_11207"/>
            <p:cNvSpPr/>
            <p:nvPr/>
          </p:nvSpPr>
          <p:spPr>
            <a:xfrm>
              <a:off x="4347"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5" y="232"/>
                    <a:pt x="107" y="232"/>
                  </a:cubicBezTo>
                  <a:cubicBezTo>
                    <a:pt x="113" y="232"/>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59"/>
                  </a:lnTo>
                  <a:lnTo>
                    <a:pt x="26" y="59"/>
                  </a:lnTo>
                  <a:lnTo>
                    <a:pt x="26" y="14"/>
                  </a:lnTo>
                  <a:lnTo>
                    <a:pt x="85" y="0"/>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18" name="Google Shape;4918;gee6873aab4_0_11207"/>
            <p:cNvSpPr/>
            <p:nvPr/>
          </p:nvSpPr>
          <p:spPr>
            <a:xfrm>
              <a:off x="4418" y="2200"/>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19" name="Google Shape;4919;gee6873aab4_0_11207"/>
            <p:cNvSpPr/>
            <p:nvPr/>
          </p:nvSpPr>
          <p:spPr>
            <a:xfrm>
              <a:off x="4504" y="2238"/>
              <a:ext cx="75"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20" name="Google Shape;4920;gee6873aab4_0_11207"/>
            <p:cNvSpPr/>
            <p:nvPr/>
          </p:nvSpPr>
          <p:spPr>
            <a:xfrm>
              <a:off x="4597" y="2198"/>
              <a:ext cx="28" cy="143"/>
            </a:xfrm>
            <a:custGeom>
              <a:avLst/>
              <a:gdLst/>
              <a:ahLst/>
              <a:cxnLst/>
              <a:rect l="l" t="t" r="r" b="b"/>
              <a:pathLst>
                <a:path w="61" h="309" extrusionOk="0">
                  <a:moveTo>
                    <a:pt x="2" y="309"/>
                  </a:moveTo>
                  <a:lnTo>
                    <a:pt x="2" y="90"/>
                  </a:lnTo>
                  <a:lnTo>
                    <a:pt x="60" y="90"/>
                  </a:lnTo>
                  <a:lnTo>
                    <a:pt x="60" y="309"/>
                  </a:lnTo>
                  <a:lnTo>
                    <a:pt x="2" y="309"/>
                  </a:lnTo>
                  <a:close/>
                  <a:moveTo>
                    <a:pt x="60" y="32"/>
                  </a:moveTo>
                  <a:cubicBezTo>
                    <a:pt x="61" y="51"/>
                    <a:pt x="47" y="64"/>
                    <a:pt x="30" y="64"/>
                  </a:cubicBezTo>
                  <a:cubicBezTo>
                    <a:pt x="13" y="64"/>
                    <a:pt x="0" y="51"/>
                    <a:pt x="0" y="32"/>
                  </a:cubicBezTo>
                  <a:cubicBezTo>
                    <a:pt x="0" y="12"/>
                    <a:pt x="14" y="0"/>
                    <a:pt x="30" y="0"/>
                  </a:cubicBezTo>
                  <a:cubicBezTo>
                    <a:pt x="47" y="0"/>
                    <a:pt x="60" y="12"/>
                    <a:pt x="60" y="32"/>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21" name="Google Shape;4921;gee6873aab4_0_11207"/>
            <p:cNvSpPr/>
            <p:nvPr/>
          </p:nvSpPr>
          <p:spPr>
            <a:xfrm>
              <a:off x="4646" y="2238"/>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22" name="Google Shape;4922;gee6873aab4_0_11207"/>
            <p:cNvSpPr/>
            <p:nvPr/>
          </p:nvSpPr>
          <p:spPr>
            <a:xfrm>
              <a:off x="4710" y="2197"/>
              <a:ext cx="79" cy="145"/>
            </a:xfrm>
            <a:custGeom>
              <a:avLst/>
              <a:gdLst/>
              <a:ahLst/>
              <a:cxnLst/>
              <a:rect l="l" t="t" r="r" b="b"/>
              <a:pathLst>
                <a:path w="170" h="313" extrusionOk="0">
                  <a:moveTo>
                    <a:pt x="61" y="232"/>
                  </a:moveTo>
                  <a:cubicBezTo>
                    <a:pt x="61" y="237"/>
                    <a:pt x="62" y="242"/>
                    <a:pt x="63" y="245"/>
                  </a:cubicBezTo>
                  <a:cubicBezTo>
                    <a:pt x="68" y="261"/>
                    <a:pt x="76" y="266"/>
                    <a:pt x="83"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2" y="97"/>
                    <a:pt x="86" y="88"/>
                    <a:pt x="108" y="88"/>
                  </a:cubicBezTo>
                  <a:cubicBezTo>
                    <a:pt x="150" y="88"/>
                    <a:pt x="170" y="135"/>
                    <a:pt x="170" y="194"/>
                  </a:cubicBezTo>
                  <a:cubicBezTo>
                    <a:pt x="170" y="271"/>
                    <a:pt x="139" y="313"/>
                    <a:pt x="98" y="313"/>
                  </a:cubicBezTo>
                  <a:cubicBezTo>
                    <a:pt x="80" y="313"/>
                    <a:pt x="67" y="306"/>
                    <a:pt x="55" y="284"/>
                  </a:cubicBezTo>
                  <a:lnTo>
                    <a:pt x="54" y="284"/>
                  </a:lnTo>
                  <a:lnTo>
                    <a:pt x="50" y="310"/>
                  </a:lnTo>
                  <a:lnTo>
                    <a:pt x="0" y="31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23" name="Google Shape;4923;gee6873aab4_0_11207"/>
            <p:cNvSpPr/>
            <p:nvPr/>
          </p:nvSpPr>
          <p:spPr>
            <a:xfrm>
              <a:off x="4808"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6" y="310"/>
                  </a:lnTo>
                  <a:lnTo>
                    <a:pt x="106" y="177"/>
                  </a:lnTo>
                  <a:cubicBezTo>
                    <a:pt x="106" y="156"/>
                    <a:pt x="101" y="137"/>
                    <a:pt x="84" y="137"/>
                  </a:cubicBezTo>
                  <a:cubicBezTo>
                    <a:pt x="74" y="137"/>
                    <a:pt x="66" y="143"/>
                    <a:pt x="61" y="157"/>
                  </a:cubicBezTo>
                  <a:cubicBezTo>
                    <a:pt x="60" y="161"/>
                    <a:pt x="59" y="169"/>
                    <a:pt x="59" y="174"/>
                  </a:cubicBezTo>
                  <a:lnTo>
                    <a:pt x="59" y="310"/>
                  </a:lnTo>
                  <a:lnTo>
                    <a:pt x="0" y="310"/>
                  </a:lnTo>
                  <a:lnTo>
                    <a:pt x="0" y="0"/>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24" name="Google Shape;4924;gee6873aab4_0_11207"/>
            <p:cNvSpPr/>
            <p:nvPr/>
          </p:nvSpPr>
          <p:spPr>
            <a:xfrm>
              <a:off x="4906" y="2198"/>
              <a:ext cx="42" cy="143"/>
            </a:xfrm>
            <a:custGeom>
              <a:avLst/>
              <a:gdLst/>
              <a:ahLst/>
              <a:cxnLst/>
              <a:rect l="l" t="t" r="r" b="b"/>
              <a:pathLst>
                <a:path w="92" h="308" extrusionOk="0">
                  <a:moveTo>
                    <a:pt x="92" y="0"/>
                  </a:moveTo>
                  <a:lnTo>
                    <a:pt x="46" y="62"/>
                  </a:lnTo>
                  <a:lnTo>
                    <a:pt x="9" y="62"/>
                  </a:lnTo>
                  <a:lnTo>
                    <a:pt x="40" y="0"/>
                  </a:lnTo>
                  <a:lnTo>
                    <a:pt x="92" y="0"/>
                  </a:lnTo>
                  <a:close/>
                  <a:moveTo>
                    <a:pt x="0" y="308"/>
                  </a:moveTo>
                  <a:lnTo>
                    <a:pt x="0" y="89"/>
                  </a:lnTo>
                  <a:lnTo>
                    <a:pt x="59" y="89"/>
                  </a:lnTo>
                  <a:lnTo>
                    <a:pt x="59" y="308"/>
                  </a:lnTo>
                  <a:lnTo>
                    <a:pt x="0" y="308"/>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25" name="Google Shape;4925;gee6873aab4_0_11207"/>
            <p:cNvSpPr/>
            <p:nvPr/>
          </p:nvSpPr>
          <p:spPr>
            <a:xfrm>
              <a:off x="4950" y="2238"/>
              <a:ext cx="59" cy="104"/>
            </a:xfrm>
            <a:custGeom>
              <a:avLst/>
              <a:gdLst/>
              <a:ahLst/>
              <a:cxnLst/>
              <a:rect l="l" t="t" r="r" b="b"/>
              <a:pathLst>
                <a:path w="128" h="225" extrusionOk="0">
                  <a:moveTo>
                    <a:pt x="11" y="169"/>
                  </a:moveTo>
                  <a:cubicBezTo>
                    <a:pt x="19" y="174"/>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5" y="225"/>
                    <a:pt x="50" y="225"/>
                  </a:cubicBezTo>
                  <a:cubicBezTo>
                    <a:pt x="32" y="225"/>
                    <a:pt x="10" y="220"/>
                    <a:pt x="0" y="212"/>
                  </a:cubicBezTo>
                  <a:lnTo>
                    <a:pt x="11" y="169"/>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26" name="Google Shape;4926;gee6873aab4_0_11207"/>
            <p:cNvSpPr/>
            <p:nvPr/>
          </p:nvSpPr>
          <p:spPr>
            <a:xfrm>
              <a:off x="5061" y="2239"/>
              <a:ext cx="77" cy="103"/>
            </a:xfrm>
            <a:custGeom>
              <a:avLst/>
              <a:gdLst/>
              <a:ahLst/>
              <a:cxnLst/>
              <a:rect l="l" t="t" r="r" b="b"/>
              <a:pathLst>
                <a:path w="165" h="222" extrusionOk="0">
                  <a:moveTo>
                    <a:pt x="163" y="152"/>
                  </a:moveTo>
                  <a:cubicBezTo>
                    <a:pt x="163" y="176"/>
                    <a:pt x="164" y="198"/>
                    <a:pt x="165" y="219"/>
                  </a:cubicBezTo>
                  <a:lnTo>
                    <a:pt x="114" y="219"/>
                  </a:lnTo>
                  <a:lnTo>
                    <a:pt x="111" y="196"/>
                  </a:lnTo>
                  <a:lnTo>
                    <a:pt x="110" y="196"/>
                  </a:lnTo>
                  <a:cubicBezTo>
                    <a:pt x="99" y="210"/>
                    <a:pt x="81" y="222"/>
                    <a:pt x="59" y="222"/>
                  </a:cubicBezTo>
                  <a:cubicBezTo>
                    <a:pt x="17" y="222"/>
                    <a:pt x="0" y="192"/>
                    <a:pt x="0" y="133"/>
                  </a:cubicBezTo>
                  <a:lnTo>
                    <a:pt x="0" y="0"/>
                  </a:lnTo>
                  <a:lnTo>
                    <a:pt x="59" y="0"/>
                  </a:lnTo>
                  <a:lnTo>
                    <a:pt x="59" y="126"/>
                  </a:lnTo>
                  <a:cubicBezTo>
                    <a:pt x="59" y="155"/>
                    <a:pt x="65" y="173"/>
                    <a:pt x="81" y="173"/>
                  </a:cubicBezTo>
                  <a:cubicBezTo>
                    <a:pt x="91" y="173"/>
                    <a:pt x="98" y="166"/>
                    <a:pt x="100" y="159"/>
                  </a:cubicBezTo>
                  <a:cubicBezTo>
                    <a:pt x="103" y="154"/>
                    <a:pt x="104" y="147"/>
                    <a:pt x="104" y="140"/>
                  </a:cubicBezTo>
                  <a:lnTo>
                    <a:pt x="104" y="0"/>
                  </a:lnTo>
                  <a:lnTo>
                    <a:pt x="163" y="0"/>
                  </a:lnTo>
                  <a:lnTo>
                    <a:pt x="163" y="152"/>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27" name="Google Shape;4927;gee6873aab4_0_11207"/>
            <p:cNvSpPr/>
            <p:nvPr/>
          </p:nvSpPr>
          <p:spPr>
            <a:xfrm>
              <a:off x="5159" y="2238"/>
              <a:ext cx="123" cy="103"/>
            </a:xfrm>
            <a:custGeom>
              <a:avLst/>
              <a:gdLst/>
              <a:ahLst/>
              <a:cxnLst/>
              <a:rect l="l" t="t" r="r" b="b"/>
              <a:pathLst>
                <a:path w="266" h="222" extrusionOk="0">
                  <a:moveTo>
                    <a:pt x="2" y="69"/>
                  </a:moveTo>
                  <a:cubicBezTo>
                    <a:pt x="2" y="45"/>
                    <a:pt x="0" y="24"/>
                    <a:pt x="0" y="3"/>
                  </a:cubicBezTo>
                  <a:lnTo>
                    <a:pt x="51" y="3"/>
                  </a:lnTo>
                  <a:lnTo>
                    <a:pt x="54" y="29"/>
                  </a:lnTo>
                  <a:lnTo>
                    <a:pt x="55" y="29"/>
                  </a:lnTo>
                  <a:cubicBezTo>
                    <a:pt x="66" y="12"/>
                    <a:pt x="84" y="0"/>
                    <a:pt x="107" y="0"/>
                  </a:cubicBezTo>
                  <a:cubicBezTo>
                    <a:pt x="132" y="0"/>
                    <a:pt x="148" y="11"/>
                    <a:pt x="155" y="29"/>
                  </a:cubicBezTo>
                  <a:lnTo>
                    <a:pt x="156" y="29"/>
                  </a:lnTo>
                  <a:cubicBezTo>
                    <a:pt x="162" y="21"/>
                    <a:pt x="170" y="13"/>
                    <a:pt x="178" y="7"/>
                  </a:cubicBezTo>
                  <a:cubicBezTo>
                    <a:pt x="187" y="2"/>
                    <a:pt x="198" y="0"/>
                    <a:pt x="209" y="0"/>
                  </a:cubicBezTo>
                  <a:cubicBezTo>
                    <a:pt x="248" y="0"/>
                    <a:pt x="266" y="30"/>
                    <a:pt x="266" y="83"/>
                  </a:cubicBezTo>
                  <a:lnTo>
                    <a:pt x="266" y="222"/>
                  </a:lnTo>
                  <a:lnTo>
                    <a:pt x="207" y="222"/>
                  </a:lnTo>
                  <a:lnTo>
                    <a:pt x="207" y="93"/>
                  </a:lnTo>
                  <a:cubicBezTo>
                    <a:pt x="207" y="68"/>
                    <a:pt x="205" y="48"/>
                    <a:pt x="187" y="48"/>
                  </a:cubicBezTo>
                  <a:cubicBezTo>
                    <a:pt x="176" y="48"/>
                    <a:pt x="169" y="55"/>
                    <a:pt x="165" y="68"/>
                  </a:cubicBezTo>
                  <a:cubicBezTo>
                    <a:pt x="164" y="71"/>
                    <a:pt x="163" y="77"/>
                    <a:pt x="163" y="83"/>
                  </a:cubicBezTo>
                  <a:lnTo>
                    <a:pt x="163" y="222"/>
                  </a:lnTo>
                  <a:lnTo>
                    <a:pt x="105" y="222"/>
                  </a:lnTo>
                  <a:lnTo>
                    <a:pt x="105" y="85"/>
                  </a:lnTo>
                  <a:cubicBezTo>
                    <a:pt x="105" y="69"/>
                    <a:pt x="103" y="48"/>
                    <a:pt x="84" y="48"/>
                  </a:cubicBezTo>
                  <a:cubicBezTo>
                    <a:pt x="75" y="48"/>
                    <a:pt x="66" y="55"/>
                    <a:pt x="62" y="68"/>
                  </a:cubicBezTo>
                  <a:cubicBezTo>
                    <a:pt x="61" y="72"/>
                    <a:pt x="60" y="78"/>
                    <a:pt x="60" y="84"/>
                  </a:cubicBezTo>
                  <a:lnTo>
                    <a:pt x="60" y="222"/>
                  </a:lnTo>
                  <a:lnTo>
                    <a:pt x="2" y="222"/>
                  </a:lnTo>
                  <a:lnTo>
                    <a:pt x="2" y="69"/>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28" name="Google Shape;4928;gee6873aab4_0_11207"/>
            <p:cNvSpPr/>
            <p:nvPr/>
          </p:nvSpPr>
          <p:spPr>
            <a:xfrm>
              <a:off x="5343" y="2201"/>
              <a:ext cx="61" cy="140"/>
            </a:xfrm>
            <a:custGeom>
              <a:avLst/>
              <a:gdLst/>
              <a:ahLst/>
              <a:cxnLst/>
              <a:rect l="l" t="t" r="r" b="b"/>
              <a:pathLst>
                <a:path w="61" h="140" extrusionOk="0">
                  <a:moveTo>
                    <a:pt x="0" y="0"/>
                  </a:moveTo>
                  <a:lnTo>
                    <a:pt x="61" y="0"/>
                  </a:lnTo>
                  <a:lnTo>
                    <a:pt x="61" y="24"/>
                  </a:lnTo>
                  <a:lnTo>
                    <a:pt x="27" y="24"/>
                  </a:lnTo>
                  <a:lnTo>
                    <a:pt x="27" y="60"/>
                  </a:lnTo>
                  <a:lnTo>
                    <a:pt x="59" y="60"/>
                  </a:lnTo>
                  <a:lnTo>
                    <a:pt x="59" y="82"/>
                  </a:lnTo>
                  <a:lnTo>
                    <a:pt x="27" y="82"/>
                  </a:lnTo>
                  <a:lnTo>
                    <a:pt x="27" y="140"/>
                  </a:lnTo>
                  <a:lnTo>
                    <a:pt x="0" y="140"/>
                  </a:lnTo>
                  <a:lnTo>
                    <a:pt x="0" y="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29" name="Google Shape;4929;gee6873aab4_0_11207"/>
            <p:cNvSpPr/>
            <p:nvPr/>
          </p:nvSpPr>
          <p:spPr>
            <a:xfrm>
              <a:off x="5425"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5" y="310"/>
                  </a:lnTo>
                  <a:lnTo>
                    <a:pt x="105" y="177"/>
                  </a:lnTo>
                  <a:cubicBezTo>
                    <a:pt x="105" y="156"/>
                    <a:pt x="101" y="137"/>
                    <a:pt x="84" y="137"/>
                  </a:cubicBezTo>
                  <a:cubicBezTo>
                    <a:pt x="74" y="137"/>
                    <a:pt x="66" y="143"/>
                    <a:pt x="61" y="157"/>
                  </a:cubicBezTo>
                  <a:cubicBezTo>
                    <a:pt x="60" y="161"/>
                    <a:pt x="59" y="169"/>
                    <a:pt x="59" y="174"/>
                  </a:cubicBezTo>
                  <a:lnTo>
                    <a:pt x="59" y="310"/>
                  </a:lnTo>
                  <a:lnTo>
                    <a:pt x="0" y="310"/>
                  </a:lnTo>
                  <a:lnTo>
                    <a:pt x="0" y="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30" name="Google Shape;4930;gee6873aab4_0_11207"/>
            <p:cNvSpPr/>
            <p:nvPr/>
          </p:nvSpPr>
          <p:spPr>
            <a:xfrm>
              <a:off x="5520" y="2238"/>
              <a:ext cx="78" cy="104"/>
            </a:xfrm>
            <a:custGeom>
              <a:avLst/>
              <a:gdLst/>
              <a:ahLst/>
              <a:cxnLst/>
              <a:rect l="l" t="t" r="r" b="b"/>
              <a:pathLst>
                <a:path w="168" h="225" extrusionOk="0">
                  <a:moveTo>
                    <a:pt x="58" y="112"/>
                  </a:moveTo>
                  <a:cubicBezTo>
                    <a:pt x="58" y="149"/>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5"/>
                    <a:pt x="84" y="225"/>
                  </a:cubicBezTo>
                  <a:cubicBezTo>
                    <a:pt x="31" y="225"/>
                    <a:pt x="0" y="184"/>
                    <a:pt x="0" y="113"/>
                  </a:cubicBezTo>
                  <a:cubicBezTo>
                    <a:pt x="0" y="34"/>
                    <a:pt x="41" y="0"/>
                    <a:pt x="85" y="0"/>
                  </a:cubicBezTo>
                  <a:cubicBezTo>
                    <a:pt x="136" y="0"/>
                    <a:pt x="168" y="43"/>
                    <a:pt x="168" y="112"/>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31" name="Google Shape;4931;gee6873aab4_0_11207"/>
            <p:cNvSpPr/>
            <p:nvPr/>
          </p:nvSpPr>
          <p:spPr>
            <a:xfrm>
              <a:off x="5615" y="2238"/>
              <a:ext cx="52" cy="103"/>
            </a:xfrm>
            <a:custGeom>
              <a:avLst/>
              <a:gdLst/>
              <a:ahLst/>
              <a:cxnLst/>
              <a:rect l="l" t="t" r="r" b="b"/>
              <a:pathLst>
                <a:path w="111" h="222" extrusionOk="0">
                  <a:moveTo>
                    <a:pt x="1" y="69"/>
                  </a:moveTo>
                  <a:cubicBezTo>
                    <a:pt x="1" y="47"/>
                    <a:pt x="0" y="23"/>
                    <a:pt x="0" y="3"/>
                  </a:cubicBezTo>
                  <a:lnTo>
                    <a:pt x="51" y="3"/>
                  </a:lnTo>
                  <a:lnTo>
                    <a:pt x="54" y="35"/>
                  </a:lnTo>
                  <a:lnTo>
                    <a:pt x="55" y="35"/>
                  </a:lnTo>
                  <a:cubicBezTo>
                    <a:pt x="65" y="12"/>
                    <a:pt x="83" y="0"/>
                    <a:pt x="99" y="0"/>
                  </a:cubicBezTo>
                  <a:cubicBezTo>
                    <a:pt x="105" y="0"/>
                    <a:pt x="108" y="0"/>
                    <a:pt x="111" y="0"/>
                  </a:cubicBezTo>
                  <a:lnTo>
                    <a:pt x="111" y="59"/>
                  </a:lnTo>
                  <a:cubicBezTo>
                    <a:pt x="108" y="58"/>
                    <a:pt x="104" y="58"/>
                    <a:pt x="99" y="58"/>
                  </a:cubicBezTo>
                  <a:cubicBezTo>
                    <a:pt x="86" y="58"/>
                    <a:pt x="70" y="66"/>
                    <a:pt x="63" y="89"/>
                  </a:cubicBezTo>
                  <a:cubicBezTo>
                    <a:pt x="62" y="94"/>
                    <a:pt x="61" y="102"/>
                    <a:pt x="61" y="111"/>
                  </a:cubicBezTo>
                  <a:lnTo>
                    <a:pt x="61" y="222"/>
                  </a:lnTo>
                  <a:lnTo>
                    <a:pt x="1" y="222"/>
                  </a:lnTo>
                  <a:lnTo>
                    <a:pt x="1" y="69"/>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32" name="Google Shape;4932;gee6873aab4_0_11207"/>
            <p:cNvSpPr/>
            <p:nvPr/>
          </p:nvSpPr>
          <p:spPr>
            <a:xfrm>
              <a:off x="5679" y="2197"/>
              <a:ext cx="79" cy="145"/>
            </a:xfrm>
            <a:custGeom>
              <a:avLst/>
              <a:gdLst/>
              <a:ahLst/>
              <a:cxnLst/>
              <a:rect l="l" t="t" r="r" b="b"/>
              <a:pathLst>
                <a:path w="170" h="313" extrusionOk="0">
                  <a:moveTo>
                    <a:pt x="61" y="232"/>
                  </a:moveTo>
                  <a:cubicBezTo>
                    <a:pt x="61" y="237"/>
                    <a:pt x="62" y="242"/>
                    <a:pt x="63" y="245"/>
                  </a:cubicBezTo>
                  <a:cubicBezTo>
                    <a:pt x="68" y="261"/>
                    <a:pt x="76" y="266"/>
                    <a:pt x="84"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3" y="97"/>
                    <a:pt x="87" y="88"/>
                    <a:pt x="108" y="88"/>
                  </a:cubicBezTo>
                  <a:cubicBezTo>
                    <a:pt x="150" y="88"/>
                    <a:pt x="170" y="135"/>
                    <a:pt x="170" y="194"/>
                  </a:cubicBezTo>
                  <a:cubicBezTo>
                    <a:pt x="170" y="271"/>
                    <a:pt x="139" y="313"/>
                    <a:pt x="98" y="313"/>
                  </a:cubicBezTo>
                  <a:cubicBezTo>
                    <a:pt x="80" y="313"/>
                    <a:pt x="67" y="306"/>
                    <a:pt x="55" y="284"/>
                  </a:cubicBezTo>
                  <a:lnTo>
                    <a:pt x="54" y="284"/>
                  </a:lnTo>
                  <a:lnTo>
                    <a:pt x="51" y="310"/>
                  </a:lnTo>
                  <a:lnTo>
                    <a:pt x="0" y="310"/>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33" name="Google Shape;4933;gee6873aab4_0_11207"/>
            <p:cNvSpPr/>
            <p:nvPr/>
          </p:nvSpPr>
          <p:spPr>
            <a:xfrm>
              <a:off x="5771" y="2238"/>
              <a:ext cx="76" cy="104"/>
            </a:xfrm>
            <a:custGeom>
              <a:avLst/>
              <a:gdLst/>
              <a:ahLst/>
              <a:cxnLst/>
              <a:rect l="l" t="t" r="r" b="b"/>
              <a:pathLst>
                <a:path w="164" h="225" extrusionOk="0">
                  <a:moveTo>
                    <a:pt x="103" y="115"/>
                  </a:moveTo>
                  <a:cubicBezTo>
                    <a:pt x="83" y="116"/>
                    <a:pt x="56" y="122"/>
                    <a:pt x="56" y="153"/>
                  </a:cubicBezTo>
                  <a:cubicBezTo>
                    <a:pt x="56" y="174"/>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2"/>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34" name="Google Shape;4934;gee6873aab4_0_11207"/>
            <p:cNvSpPr/>
            <p:nvPr/>
          </p:nvSpPr>
          <p:spPr>
            <a:xfrm>
              <a:off x="5867" y="2198"/>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1"/>
                    <a:pt x="47" y="64"/>
                    <a:pt x="29" y="64"/>
                  </a:cubicBezTo>
                  <a:cubicBezTo>
                    <a:pt x="13" y="64"/>
                    <a:pt x="0" y="51"/>
                    <a:pt x="0" y="32"/>
                  </a:cubicBezTo>
                  <a:cubicBezTo>
                    <a:pt x="0" y="12"/>
                    <a:pt x="14" y="0"/>
                    <a:pt x="30" y="0"/>
                  </a:cubicBezTo>
                  <a:cubicBezTo>
                    <a:pt x="47" y="0"/>
                    <a:pt x="60" y="12"/>
                    <a:pt x="60" y="32"/>
                  </a:cubicBez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35" name="Google Shape;4935;gee6873aab4_0_11207"/>
            <p:cNvSpPr/>
            <p:nvPr/>
          </p:nvSpPr>
          <p:spPr>
            <a:xfrm>
              <a:off x="5916" y="2238"/>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100" y="0"/>
                  </a:cubicBezTo>
                  <a:cubicBezTo>
                    <a:pt x="105" y="0"/>
                    <a:pt x="108" y="0"/>
                    <a:pt x="112" y="0"/>
                  </a:cubicBezTo>
                  <a:lnTo>
                    <a:pt x="112" y="59"/>
                  </a:lnTo>
                  <a:cubicBezTo>
                    <a:pt x="108" y="58"/>
                    <a:pt x="104" y="58"/>
                    <a:pt x="100" y="58"/>
                  </a:cubicBezTo>
                  <a:cubicBezTo>
                    <a:pt x="87" y="58"/>
                    <a:pt x="70" y="66"/>
                    <a:pt x="64" y="89"/>
                  </a:cubicBezTo>
                  <a:cubicBezTo>
                    <a:pt x="62" y="94"/>
                    <a:pt x="61" y="102"/>
                    <a:pt x="61" y="111"/>
                  </a:cubicBezTo>
                  <a:lnTo>
                    <a:pt x="61" y="222"/>
                  </a:lnTo>
                  <a:lnTo>
                    <a:pt x="2" y="222"/>
                  </a:lnTo>
                  <a:lnTo>
                    <a:pt x="2" y="69"/>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36" name="Google Shape;4936;gee6873aab4_0_11207"/>
            <p:cNvSpPr/>
            <p:nvPr/>
          </p:nvSpPr>
          <p:spPr>
            <a:xfrm>
              <a:off x="5979"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6" y="232"/>
                    <a:pt x="108" y="232"/>
                  </a:cubicBezTo>
                  <a:cubicBezTo>
                    <a:pt x="114" y="232"/>
                    <a:pt x="118" y="232"/>
                    <a:pt x="123" y="231"/>
                  </a:cubicBezTo>
                  <a:lnTo>
                    <a:pt x="123" y="277"/>
                  </a:lnTo>
                  <a:cubicBezTo>
                    <a:pt x="115" y="279"/>
                    <a:pt x="103" y="281"/>
                    <a:pt x="88" y="281"/>
                  </a:cubicBezTo>
                  <a:cubicBezTo>
                    <a:pt x="70" y="281"/>
                    <a:pt x="56" y="277"/>
                    <a:pt x="45" y="267"/>
                  </a:cubicBezTo>
                  <a:cubicBezTo>
                    <a:pt x="33" y="255"/>
                    <a:pt x="26" y="239"/>
                    <a:pt x="26" y="204"/>
                  </a:cubicBezTo>
                  <a:lnTo>
                    <a:pt x="26" y="101"/>
                  </a:lnTo>
                  <a:lnTo>
                    <a:pt x="0" y="101"/>
                  </a:lnTo>
                  <a:lnTo>
                    <a:pt x="0" y="59"/>
                  </a:lnTo>
                  <a:lnTo>
                    <a:pt x="26" y="59"/>
                  </a:lnTo>
                  <a:lnTo>
                    <a:pt x="26" y="14"/>
                  </a:lnTo>
                  <a:lnTo>
                    <a:pt x="85" y="0"/>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37" name="Google Shape;4937;gee6873aab4_0_11207"/>
            <p:cNvSpPr/>
            <p:nvPr/>
          </p:nvSpPr>
          <p:spPr>
            <a:xfrm>
              <a:off x="4080" y="2428"/>
              <a:ext cx="85" cy="142"/>
            </a:xfrm>
            <a:custGeom>
              <a:avLst/>
              <a:gdLst/>
              <a:ahLst/>
              <a:cxnLst/>
              <a:rect l="l" t="t" r="r" b="b"/>
              <a:pathLst>
                <a:path w="184" h="307" extrusionOk="0">
                  <a:moveTo>
                    <a:pt x="184" y="297"/>
                  </a:moveTo>
                  <a:cubicBezTo>
                    <a:pt x="171" y="302"/>
                    <a:pt x="143" y="307"/>
                    <a:pt x="121" y="307"/>
                  </a:cubicBezTo>
                  <a:cubicBezTo>
                    <a:pt x="87" y="307"/>
                    <a:pt x="61" y="297"/>
                    <a:pt x="40" y="277"/>
                  </a:cubicBezTo>
                  <a:cubicBezTo>
                    <a:pt x="14" y="252"/>
                    <a:pt x="0" y="208"/>
                    <a:pt x="1" y="156"/>
                  </a:cubicBezTo>
                  <a:cubicBezTo>
                    <a:pt x="3" y="46"/>
                    <a:pt x="66" y="0"/>
                    <a:pt x="130" y="0"/>
                  </a:cubicBezTo>
                  <a:cubicBezTo>
                    <a:pt x="153" y="0"/>
                    <a:pt x="170" y="5"/>
                    <a:pt x="179" y="9"/>
                  </a:cubicBezTo>
                  <a:lnTo>
                    <a:pt x="169" y="60"/>
                  </a:lnTo>
                  <a:cubicBezTo>
                    <a:pt x="160" y="55"/>
                    <a:pt x="149" y="53"/>
                    <a:pt x="134" y="53"/>
                  </a:cubicBezTo>
                  <a:cubicBezTo>
                    <a:pt x="94" y="53"/>
                    <a:pt x="62" y="80"/>
                    <a:pt x="62" y="159"/>
                  </a:cubicBezTo>
                  <a:cubicBezTo>
                    <a:pt x="62" y="232"/>
                    <a:pt x="91" y="258"/>
                    <a:pt x="118" y="258"/>
                  </a:cubicBezTo>
                  <a:cubicBezTo>
                    <a:pt x="124" y="258"/>
                    <a:pt x="128" y="257"/>
                    <a:pt x="130" y="256"/>
                  </a:cubicBezTo>
                  <a:lnTo>
                    <a:pt x="130" y="183"/>
                  </a:lnTo>
                  <a:lnTo>
                    <a:pt x="103" y="183"/>
                  </a:lnTo>
                  <a:lnTo>
                    <a:pt x="103" y="136"/>
                  </a:lnTo>
                  <a:lnTo>
                    <a:pt x="184" y="136"/>
                  </a:lnTo>
                  <a:lnTo>
                    <a:pt x="184" y="297"/>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38" name="Google Shape;4938;gee6873aab4_0_11207"/>
            <p:cNvSpPr/>
            <p:nvPr/>
          </p:nvSpPr>
          <p:spPr>
            <a:xfrm>
              <a:off x="4187" y="2425"/>
              <a:ext cx="76"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8" y="90"/>
                    <a:pt x="98" y="87"/>
                    <a:pt x="109" y="87"/>
                  </a:cubicBezTo>
                  <a:cubicBezTo>
                    <a:pt x="149" y="87"/>
                    <a:pt x="165" y="121"/>
                    <a:pt x="165" y="177"/>
                  </a:cubicBezTo>
                  <a:lnTo>
                    <a:pt x="165" y="310"/>
                  </a:lnTo>
                  <a:lnTo>
                    <a:pt x="106" y="310"/>
                  </a:lnTo>
                  <a:lnTo>
                    <a:pt x="106" y="177"/>
                  </a:lnTo>
                  <a:cubicBezTo>
                    <a:pt x="106" y="155"/>
                    <a:pt x="102" y="136"/>
                    <a:pt x="84" y="136"/>
                  </a:cubicBezTo>
                  <a:cubicBezTo>
                    <a:pt x="74" y="136"/>
                    <a:pt x="66" y="142"/>
                    <a:pt x="61" y="157"/>
                  </a:cubicBezTo>
                  <a:cubicBezTo>
                    <a:pt x="61" y="161"/>
                    <a:pt x="59" y="169"/>
                    <a:pt x="59" y="174"/>
                  </a:cubicBezTo>
                  <a:lnTo>
                    <a:pt x="59" y="310"/>
                  </a:lnTo>
                  <a:lnTo>
                    <a:pt x="0" y="310"/>
                  </a:lnTo>
                  <a:lnTo>
                    <a:pt x="0" y="0"/>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39" name="Google Shape;4939;gee6873aab4_0_11207"/>
            <p:cNvSpPr/>
            <p:nvPr/>
          </p:nvSpPr>
          <p:spPr>
            <a:xfrm>
              <a:off x="4281" y="2466"/>
              <a:ext cx="75" cy="104"/>
            </a:xfrm>
            <a:custGeom>
              <a:avLst/>
              <a:gdLst/>
              <a:ahLst/>
              <a:cxnLst/>
              <a:rect l="l" t="t" r="r" b="b"/>
              <a:pathLst>
                <a:path w="163" h="226" extrusionOk="0">
                  <a:moveTo>
                    <a:pt x="102" y="116"/>
                  </a:moveTo>
                  <a:cubicBezTo>
                    <a:pt x="82" y="117"/>
                    <a:pt x="55" y="123"/>
                    <a:pt x="55" y="153"/>
                  </a:cubicBezTo>
                  <a:cubicBezTo>
                    <a:pt x="55" y="175"/>
                    <a:pt x="67" y="183"/>
                    <a:pt x="76" y="183"/>
                  </a:cubicBezTo>
                  <a:cubicBezTo>
                    <a:pt x="86" y="183"/>
                    <a:pt x="97" y="177"/>
                    <a:pt x="101" y="164"/>
                  </a:cubicBezTo>
                  <a:cubicBezTo>
                    <a:pt x="102" y="161"/>
                    <a:pt x="102" y="158"/>
                    <a:pt x="102" y="154"/>
                  </a:cubicBezTo>
                  <a:lnTo>
                    <a:pt x="102" y="116"/>
                  </a:lnTo>
                  <a:close/>
                  <a:moveTo>
                    <a:pt x="110" y="223"/>
                  </a:moveTo>
                  <a:lnTo>
                    <a:pt x="107" y="201"/>
                  </a:lnTo>
                  <a:lnTo>
                    <a:pt x="106" y="201"/>
                  </a:lnTo>
                  <a:cubicBezTo>
                    <a:pt x="94" y="218"/>
                    <a:pt x="77" y="226"/>
                    <a:pt x="57" y="226"/>
                  </a:cubicBezTo>
                  <a:cubicBezTo>
                    <a:pt x="24" y="226"/>
                    <a:pt x="0" y="198"/>
                    <a:pt x="0" y="160"/>
                  </a:cubicBezTo>
                  <a:cubicBezTo>
                    <a:pt x="0" y="102"/>
                    <a:pt x="50" y="79"/>
                    <a:pt x="100" y="78"/>
                  </a:cubicBezTo>
                  <a:lnTo>
                    <a:pt x="100" y="73"/>
                  </a:lnTo>
                  <a:cubicBezTo>
                    <a:pt x="100" y="56"/>
                    <a:pt x="90" y="44"/>
                    <a:pt x="69" y="44"/>
                  </a:cubicBezTo>
                  <a:cubicBezTo>
                    <a:pt x="52" y="44"/>
                    <a:pt x="37" y="48"/>
                    <a:pt x="24" y="56"/>
                  </a:cubicBezTo>
                  <a:lnTo>
                    <a:pt x="13" y="17"/>
                  </a:lnTo>
                  <a:cubicBezTo>
                    <a:pt x="26" y="10"/>
                    <a:pt x="51" y="0"/>
                    <a:pt x="82" y="0"/>
                  </a:cubicBezTo>
                  <a:cubicBezTo>
                    <a:pt x="149" y="0"/>
                    <a:pt x="159" y="47"/>
                    <a:pt x="159" y="91"/>
                  </a:cubicBezTo>
                  <a:lnTo>
                    <a:pt x="159" y="172"/>
                  </a:lnTo>
                  <a:cubicBezTo>
                    <a:pt x="159" y="190"/>
                    <a:pt x="160" y="208"/>
                    <a:pt x="163" y="223"/>
                  </a:cubicBezTo>
                  <a:lnTo>
                    <a:pt x="110" y="223"/>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40" name="Google Shape;4940;gee6873aab4_0_11207"/>
            <p:cNvSpPr/>
            <p:nvPr/>
          </p:nvSpPr>
          <p:spPr>
            <a:xfrm>
              <a:off x="4377"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3" y="63"/>
                    <a:pt x="0" y="50"/>
                    <a:pt x="0" y="32"/>
                  </a:cubicBezTo>
                  <a:cubicBezTo>
                    <a:pt x="0" y="12"/>
                    <a:pt x="14" y="0"/>
                    <a:pt x="31" y="0"/>
                  </a:cubicBezTo>
                  <a:cubicBezTo>
                    <a:pt x="48" y="0"/>
                    <a:pt x="61" y="12"/>
                    <a:pt x="61" y="32"/>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41" name="Google Shape;4941;gee6873aab4_0_11207"/>
            <p:cNvSpPr/>
            <p:nvPr/>
          </p:nvSpPr>
          <p:spPr>
            <a:xfrm>
              <a:off x="4427" y="2466"/>
              <a:ext cx="52" cy="103"/>
            </a:xfrm>
            <a:custGeom>
              <a:avLst/>
              <a:gdLst/>
              <a:ahLst/>
              <a:cxnLst/>
              <a:rect l="l" t="t" r="r" b="b"/>
              <a:pathLst>
                <a:path w="112" h="223" extrusionOk="0">
                  <a:moveTo>
                    <a:pt x="2" y="70"/>
                  </a:moveTo>
                  <a:cubicBezTo>
                    <a:pt x="2" y="48"/>
                    <a:pt x="1" y="24"/>
                    <a:pt x="0" y="4"/>
                  </a:cubicBezTo>
                  <a:lnTo>
                    <a:pt x="51" y="4"/>
                  </a:lnTo>
                  <a:lnTo>
                    <a:pt x="55" y="36"/>
                  </a:lnTo>
                  <a:lnTo>
                    <a:pt x="56" y="36"/>
                  </a:lnTo>
                  <a:cubicBezTo>
                    <a:pt x="66" y="12"/>
                    <a:pt x="83" y="0"/>
                    <a:pt x="100" y="0"/>
                  </a:cubicBezTo>
                  <a:cubicBezTo>
                    <a:pt x="105" y="0"/>
                    <a:pt x="109" y="0"/>
                    <a:pt x="112" y="1"/>
                  </a:cubicBezTo>
                  <a:lnTo>
                    <a:pt x="112" y="59"/>
                  </a:lnTo>
                  <a:cubicBezTo>
                    <a:pt x="109" y="58"/>
                    <a:pt x="105" y="58"/>
                    <a:pt x="100" y="58"/>
                  </a:cubicBezTo>
                  <a:cubicBezTo>
                    <a:pt x="87" y="58"/>
                    <a:pt x="70" y="67"/>
                    <a:pt x="64" y="90"/>
                  </a:cubicBezTo>
                  <a:cubicBezTo>
                    <a:pt x="62" y="95"/>
                    <a:pt x="61" y="102"/>
                    <a:pt x="61" y="112"/>
                  </a:cubicBezTo>
                  <a:lnTo>
                    <a:pt x="61" y="223"/>
                  </a:lnTo>
                  <a:lnTo>
                    <a:pt x="2" y="223"/>
                  </a:lnTo>
                  <a:lnTo>
                    <a:pt x="2" y="7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42" name="Google Shape;4942;gee6873aab4_0_11207"/>
            <p:cNvSpPr/>
            <p:nvPr/>
          </p:nvSpPr>
          <p:spPr>
            <a:xfrm>
              <a:off x="4493" y="2466"/>
              <a:ext cx="123" cy="103"/>
            </a:xfrm>
            <a:custGeom>
              <a:avLst/>
              <a:gdLst/>
              <a:ahLst/>
              <a:cxnLst/>
              <a:rect l="l" t="t" r="r" b="b"/>
              <a:pathLst>
                <a:path w="266" h="223" extrusionOk="0">
                  <a:moveTo>
                    <a:pt x="2" y="70"/>
                  </a:moveTo>
                  <a:cubicBezTo>
                    <a:pt x="2" y="45"/>
                    <a:pt x="1" y="24"/>
                    <a:pt x="0" y="4"/>
                  </a:cubicBezTo>
                  <a:lnTo>
                    <a:pt x="52" y="4"/>
                  </a:lnTo>
                  <a:lnTo>
                    <a:pt x="54" y="29"/>
                  </a:lnTo>
                  <a:lnTo>
                    <a:pt x="55" y="29"/>
                  </a:lnTo>
                  <a:cubicBezTo>
                    <a:pt x="66" y="13"/>
                    <a:pt x="85" y="0"/>
                    <a:pt x="108" y="0"/>
                  </a:cubicBezTo>
                  <a:cubicBezTo>
                    <a:pt x="132" y="0"/>
                    <a:pt x="148" y="11"/>
                    <a:pt x="156" y="30"/>
                  </a:cubicBezTo>
                  <a:lnTo>
                    <a:pt x="157" y="30"/>
                  </a:lnTo>
                  <a:cubicBezTo>
                    <a:pt x="162" y="21"/>
                    <a:pt x="170" y="13"/>
                    <a:pt x="179" y="8"/>
                  </a:cubicBezTo>
                  <a:cubicBezTo>
                    <a:pt x="188" y="3"/>
                    <a:pt x="198" y="0"/>
                    <a:pt x="210" y="0"/>
                  </a:cubicBezTo>
                  <a:cubicBezTo>
                    <a:pt x="249" y="0"/>
                    <a:pt x="266" y="31"/>
                    <a:pt x="266" y="84"/>
                  </a:cubicBezTo>
                  <a:lnTo>
                    <a:pt x="266" y="223"/>
                  </a:lnTo>
                  <a:lnTo>
                    <a:pt x="208" y="223"/>
                  </a:lnTo>
                  <a:lnTo>
                    <a:pt x="208" y="94"/>
                  </a:lnTo>
                  <a:cubicBezTo>
                    <a:pt x="208" y="69"/>
                    <a:pt x="205" y="49"/>
                    <a:pt x="187" y="49"/>
                  </a:cubicBezTo>
                  <a:cubicBezTo>
                    <a:pt x="177" y="49"/>
                    <a:pt x="169" y="56"/>
                    <a:pt x="165" y="69"/>
                  </a:cubicBezTo>
                  <a:cubicBezTo>
                    <a:pt x="164" y="72"/>
                    <a:pt x="163" y="78"/>
                    <a:pt x="163" y="84"/>
                  </a:cubicBezTo>
                  <a:lnTo>
                    <a:pt x="163" y="223"/>
                  </a:lnTo>
                  <a:lnTo>
                    <a:pt x="105" y="223"/>
                  </a:lnTo>
                  <a:lnTo>
                    <a:pt x="105" y="85"/>
                  </a:lnTo>
                  <a:cubicBezTo>
                    <a:pt x="105" y="70"/>
                    <a:pt x="103" y="49"/>
                    <a:pt x="85" y="49"/>
                  </a:cubicBezTo>
                  <a:cubicBezTo>
                    <a:pt x="76" y="49"/>
                    <a:pt x="67" y="55"/>
                    <a:pt x="63" y="68"/>
                  </a:cubicBezTo>
                  <a:cubicBezTo>
                    <a:pt x="61" y="72"/>
                    <a:pt x="61" y="79"/>
                    <a:pt x="61" y="85"/>
                  </a:cubicBezTo>
                  <a:lnTo>
                    <a:pt x="61" y="223"/>
                  </a:lnTo>
                  <a:lnTo>
                    <a:pt x="2" y="223"/>
                  </a:lnTo>
                  <a:lnTo>
                    <a:pt x="2" y="70"/>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43" name="Google Shape;4943;gee6873aab4_0_11207"/>
            <p:cNvSpPr/>
            <p:nvPr/>
          </p:nvSpPr>
          <p:spPr>
            <a:xfrm>
              <a:off x="4638"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44" name="Google Shape;4944;gee6873aab4_0_11207"/>
            <p:cNvSpPr/>
            <p:nvPr/>
          </p:nvSpPr>
          <p:spPr>
            <a:xfrm>
              <a:off x="4689" y="2426"/>
              <a:ext cx="76" cy="144"/>
            </a:xfrm>
            <a:custGeom>
              <a:avLst/>
              <a:gdLst/>
              <a:ahLst/>
              <a:cxnLst/>
              <a:rect l="l" t="t" r="r" b="b"/>
              <a:pathLst>
                <a:path w="165" h="312" extrusionOk="0">
                  <a:moveTo>
                    <a:pt x="146" y="0"/>
                  </a:moveTo>
                  <a:lnTo>
                    <a:pt x="100" y="63"/>
                  </a:lnTo>
                  <a:lnTo>
                    <a:pt x="63" y="63"/>
                  </a:lnTo>
                  <a:lnTo>
                    <a:pt x="94" y="0"/>
                  </a:lnTo>
                  <a:lnTo>
                    <a:pt x="146" y="0"/>
                  </a:lnTo>
                  <a:close/>
                  <a:moveTo>
                    <a:pt x="163" y="242"/>
                  </a:moveTo>
                  <a:cubicBezTo>
                    <a:pt x="163" y="265"/>
                    <a:pt x="164" y="288"/>
                    <a:pt x="165" y="309"/>
                  </a:cubicBezTo>
                  <a:lnTo>
                    <a:pt x="114" y="309"/>
                  </a:lnTo>
                  <a:lnTo>
                    <a:pt x="111" y="285"/>
                  </a:lnTo>
                  <a:lnTo>
                    <a:pt x="110" y="285"/>
                  </a:lnTo>
                  <a:cubicBezTo>
                    <a:pt x="99" y="300"/>
                    <a:pt x="81" y="312"/>
                    <a:pt x="59" y="312"/>
                  </a:cubicBezTo>
                  <a:cubicBezTo>
                    <a:pt x="17" y="312"/>
                    <a:pt x="0" y="281"/>
                    <a:pt x="0" y="222"/>
                  </a:cubicBezTo>
                  <a:lnTo>
                    <a:pt x="0" y="90"/>
                  </a:lnTo>
                  <a:lnTo>
                    <a:pt x="59" y="90"/>
                  </a:lnTo>
                  <a:lnTo>
                    <a:pt x="59" y="216"/>
                  </a:lnTo>
                  <a:cubicBezTo>
                    <a:pt x="59" y="245"/>
                    <a:pt x="65" y="263"/>
                    <a:pt x="81" y="263"/>
                  </a:cubicBezTo>
                  <a:cubicBezTo>
                    <a:pt x="91" y="263"/>
                    <a:pt x="98" y="255"/>
                    <a:pt x="100" y="248"/>
                  </a:cubicBezTo>
                  <a:cubicBezTo>
                    <a:pt x="103" y="244"/>
                    <a:pt x="104" y="237"/>
                    <a:pt x="104" y="229"/>
                  </a:cubicBezTo>
                  <a:lnTo>
                    <a:pt x="104" y="90"/>
                  </a:lnTo>
                  <a:lnTo>
                    <a:pt x="163" y="90"/>
                  </a:lnTo>
                  <a:lnTo>
                    <a:pt x="163" y="242"/>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45" name="Google Shape;4945;gee6873aab4_0_11207"/>
            <p:cNvSpPr/>
            <p:nvPr/>
          </p:nvSpPr>
          <p:spPr>
            <a:xfrm>
              <a:off x="4787" y="2426"/>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0"/>
                    <a:pt x="47" y="63"/>
                    <a:pt x="29" y="63"/>
                  </a:cubicBezTo>
                  <a:cubicBezTo>
                    <a:pt x="13" y="63"/>
                    <a:pt x="0" y="50"/>
                    <a:pt x="0" y="32"/>
                  </a:cubicBezTo>
                  <a:cubicBezTo>
                    <a:pt x="0" y="12"/>
                    <a:pt x="14" y="0"/>
                    <a:pt x="30" y="0"/>
                  </a:cubicBezTo>
                  <a:cubicBezTo>
                    <a:pt x="47" y="0"/>
                    <a:pt x="60" y="12"/>
                    <a:pt x="60" y="32"/>
                  </a:cubicBez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46" name="Google Shape;4946;gee6873aab4_0_11207"/>
            <p:cNvSpPr/>
            <p:nvPr/>
          </p:nvSpPr>
          <p:spPr>
            <a:xfrm>
              <a:off x="4838" y="2425"/>
              <a:ext cx="0" cy="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47" name="Google Shape;4947;gee6873aab4_0_11207"/>
            <p:cNvSpPr/>
            <p:nvPr/>
          </p:nvSpPr>
          <p:spPr>
            <a:xfrm>
              <a:off x="4922" y="2425"/>
              <a:ext cx="78" cy="145"/>
            </a:xfrm>
            <a:custGeom>
              <a:avLst/>
              <a:gdLst/>
              <a:ahLst/>
              <a:cxnLst/>
              <a:rect l="l" t="t" r="r" b="b"/>
              <a:pathLst>
                <a:path w="169" h="313" extrusionOk="0">
                  <a:moveTo>
                    <a:pt x="108" y="175"/>
                  </a:moveTo>
                  <a:cubicBezTo>
                    <a:pt x="108" y="171"/>
                    <a:pt x="108" y="166"/>
                    <a:pt x="108" y="162"/>
                  </a:cubicBezTo>
                  <a:cubicBezTo>
                    <a:pt x="106" y="149"/>
                    <a:pt x="99" y="136"/>
                    <a:pt x="87" y="136"/>
                  </a:cubicBezTo>
                  <a:cubicBezTo>
                    <a:pt x="66" y="136"/>
                    <a:pt x="59" y="166"/>
                    <a:pt x="59" y="202"/>
                  </a:cubicBezTo>
                  <a:cubicBezTo>
                    <a:pt x="59" y="243"/>
                    <a:pt x="70" y="265"/>
                    <a:pt x="86" y="265"/>
                  </a:cubicBezTo>
                  <a:cubicBezTo>
                    <a:pt x="94" y="265"/>
                    <a:pt x="102" y="261"/>
                    <a:pt x="107" y="246"/>
                  </a:cubicBezTo>
                  <a:cubicBezTo>
                    <a:pt x="108" y="243"/>
                    <a:pt x="108" y="238"/>
                    <a:pt x="108" y="233"/>
                  </a:cubicBezTo>
                  <a:lnTo>
                    <a:pt x="108" y="175"/>
                  </a:lnTo>
                  <a:close/>
                  <a:moveTo>
                    <a:pt x="167" y="0"/>
                  </a:moveTo>
                  <a:lnTo>
                    <a:pt x="167" y="245"/>
                  </a:lnTo>
                  <a:cubicBezTo>
                    <a:pt x="167" y="266"/>
                    <a:pt x="168" y="289"/>
                    <a:pt x="169" y="310"/>
                  </a:cubicBezTo>
                  <a:lnTo>
                    <a:pt x="118" y="310"/>
                  </a:lnTo>
                  <a:lnTo>
                    <a:pt x="115" y="285"/>
                  </a:lnTo>
                  <a:lnTo>
                    <a:pt x="114" y="285"/>
                  </a:lnTo>
                  <a:cubicBezTo>
                    <a:pt x="106" y="300"/>
                    <a:pt x="89" y="313"/>
                    <a:pt x="68" y="313"/>
                  </a:cubicBezTo>
                  <a:cubicBezTo>
                    <a:pt x="22" y="313"/>
                    <a:pt x="0" y="262"/>
                    <a:pt x="0" y="200"/>
                  </a:cubicBezTo>
                  <a:cubicBezTo>
                    <a:pt x="0" y="124"/>
                    <a:pt x="33" y="87"/>
                    <a:pt x="71" y="87"/>
                  </a:cubicBezTo>
                  <a:cubicBezTo>
                    <a:pt x="90" y="87"/>
                    <a:pt x="102" y="97"/>
                    <a:pt x="108" y="109"/>
                  </a:cubicBezTo>
                  <a:lnTo>
                    <a:pt x="108" y="109"/>
                  </a:lnTo>
                  <a:lnTo>
                    <a:pt x="108" y="0"/>
                  </a:lnTo>
                  <a:lnTo>
                    <a:pt x="167" y="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48" name="Google Shape;4948;gee6873aab4_0_11207"/>
            <p:cNvSpPr/>
            <p:nvPr/>
          </p:nvSpPr>
          <p:spPr>
            <a:xfrm>
              <a:off x="5019" y="2466"/>
              <a:ext cx="78" cy="104"/>
            </a:xfrm>
            <a:custGeom>
              <a:avLst/>
              <a:gdLst/>
              <a:ahLst/>
              <a:cxnLst/>
              <a:rect l="l" t="t" r="r" b="b"/>
              <a:pathLst>
                <a:path w="168" h="226" extrusionOk="0">
                  <a:moveTo>
                    <a:pt x="58" y="113"/>
                  </a:moveTo>
                  <a:cubicBezTo>
                    <a:pt x="58" y="150"/>
                    <a:pt x="64" y="181"/>
                    <a:pt x="85" y="181"/>
                  </a:cubicBezTo>
                  <a:cubicBezTo>
                    <a:pt x="104" y="181"/>
                    <a:pt x="109" y="145"/>
                    <a:pt x="109" y="113"/>
                  </a:cubicBezTo>
                  <a:cubicBezTo>
                    <a:pt x="109" y="83"/>
                    <a:pt x="104" y="45"/>
                    <a:pt x="84" y="45"/>
                  </a:cubicBezTo>
                  <a:cubicBezTo>
                    <a:pt x="62" y="45"/>
                    <a:pt x="58" y="83"/>
                    <a:pt x="58" y="113"/>
                  </a:cubicBezTo>
                  <a:close/>
                  <a:moveTo>
                    <a:pt x="168" y="113"/>
                  </a:moveTo>
                  <a:cubicBezTo>
                    <a:pt x="168" y="204"/>
                    <a:pt x="117" y="226"/>
                    <a:pt x="84" y="226"/>
                  </a:cubicBezTo>
                  <a:cubicBezTo>
                    <a:pt x="31" y="226"/>
                    <a:pt x="0" y="185"/>
                    <a:pt x="0" y="114"/>
                  </a:cubicBezTo>
                  <a:cubicBezTo>
                    <a:pt x="0" y="35"/>
                    <a:pt x="41" y="0"/>
                    <a:pt x="84" y="0"/>
                  </a:cubicBezTo>
                  <a:cubicBezTo>
                    <a:pt x="136" y="0"/>
                    <a:pt x="168" y="44"/>
                    <a:pt x="168" y="113"/>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49" name="Google Shape;4949;gee6873aab4_0_11207"/>
            <p:cNvSpPr/>
            <p:nvPr/>
          </p:nvSpPr>
          <p:spPr>
            <a:xfrm>
              <a:off x="5150" y="2429"/>
              <a:ext cx="119" cy="140"/>
            </a:xfrm>
            <a:custGeom>
              <a:avLst/>
              <a:gdLst/>
              <a:ahLst/>
              <a:cxnLst/>
              <a:rect l="l" t="t" r="r" b="b"/>
              <a:pathLst>
                <a:path w="255" h="302" extrusionOk="0">
                  <a:moveTo>
                    <a:pt x="197" y="196"/>
                  </a:moveTo>
                  <a:cubicBezTo>
                    <a:pt x="195" y="167"/>
                    <a:pt x="193" y="128"/>
                    <a:pt x="194" y="96"/>
                  </a:cubicBezTo>
                  <a:lnTo>
                    <a:pt x="193" y="96"/>
                  </a:lnTo>
                  <a:cubicBezTo>
                    <a:pt x="187" y="128"/>
                    <a:pt x="179" y="166"/>
                    <a:pt x="173" y="189"/>
                  </a:cubicBezTo>
                  <a:lnTo>
                    <a:pt x="147" y="297"/>
                  </a:lnTo>
                  <a:lnTo>
                    <a:pt x="106" y="297"/>
                  </a:lnTo>
                  <a:lnTo>
                    <a:pt x="80" y="191"/>
                  </a:lnTo>
                  <a:cubicBezTo>
                    <a:pt x="75" y="167"/>
                    <a:pt x="67" y="129"/>
                    <a:pt x="62" y="96"/>
                  </a:cubicBezTo>
                  <a:lnTo>
                    <a:pt x="61" y="96"/>
                  </a:lnTo>
                  <a:cubicBezTo>
                    <a:pt x="60" y="129"/>
                    <a:pt x="58" y="167"/>
                    <a:pt x="56" y="197"/>
                  </a:cubicBezTo>
                  <a:lnTo>
                    <a:pt x="51" y="302"/>
                  </a:lnTo>
                  <a:lnTo>
                    <a:pt x="0" y="302"/>
                  </a:lnTo>
                  <a:lnTo>
                    <a:pt x="22" y="0"/>
                  </a:lnTo>
                  <a:lnTo>
                    <a:pt x="84" y="0"/>
                  </a:lnTo>
                  <a:lnTo>
                    <a:pt x="109" y="109"/>
                  </a:lnTo>
                  <a:cubicBezTo>
                    <a:pt x="117" y="147"/>
                    <a:pt x="125" y="181"/>
                    <a:pt x="130" y="215"/>
                  </a:cubicBezTo>
                  <a:lnTo>
                    <a:pt x="131" y="215"/>
                  </a:lnTo>
                  <a:cubicBezTo>
                    <a:pt x="136" y="181"/>
                    <a:pt x="142" y="147"/>
                    <a:pt x="151" y="109"/>
                  </a:cubicBezTo>
                  <a:lnTo>
                    <a:pt x="174" y="0"/>
                  </a:lnTo>
                  <a:lnTo>
                    <a:pt x="236" y="0"/>
                  </a:lnTo>
                  <a:lnTo>
                    <a:pt x="255" y="302"/>
                  </a:lnTo>
                  <a:lnTo>
                    <a:pt x="202" y="302"/>
                  </a:lnTo>
                  <a:lnTo>
                    <a:pt x="197" y="196"/>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50" name="Google Shape;4950;gee6873aab4_0_11207"/>
            <p:cNvSpPr/>
            <p:nvPr/>
          </p:nvSpPr>
          <p:spPr>
            <a:xfrm>
              <a:off x="5290" y="2425"/>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7"/>
                    <a:pt x="108" y="87"/>
                  </a:cubicBezTo>
                  <a:cubicBezTo>
                    <a:pt x="149" y="87"/>
                    <a:pt x="164" y="121"/>
                    <a:pt x="164" y="177"/>
                  </a:cubicBezTo>
                  <a:lnTo>
                    <a:pt x="164" y="310"/>
                  </a:lnTo>
                  <a:lnTo>
                    <a:pt x="106" y="310"/>
                  </a:lnTo>
                  <a:lnTo>
                    <a:pt x="106" y="177"/>
                  </a:lnTo>
                  <a:cubicBezTo>
                    <a:pt x="106" y="155"/>
                    <a:pt x="102" y="136"/>
                    <a:pt x="84" y="136"/>
                  </a:cubicBezTo>
                  <a:cubicBezTo>
                    <a:pt x="74" y="136"/>
                    <a:pt x="66" y="142"/>
                    <a:pt x="61" y="157"/>
                  </a:cubicBezTo>
                  <a:cubicBezTo>
                    <a:pt x="60" y="161"/>
                    <a:pt x="59" y="169"/>
                    <a:pt x="59" y="174"/>
                  </a:cubicBezTo>
                  <a:lnTo>
                    <a:pt x="59" y="310"/>
                  </a:lnTo>
                  <a:lnTo>
                    <a:pt x="0" y="310"/>
                  </a:lnTo>
                  <a:lnTo>
                    <a:pt x="0" y="0"/>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51" name="Google Shape;4951;gee6873aab4_0_11207"/>
            <p:cNvSpPr/>
            <p:nvPr/>
          </p:nvSpPr>
          <p:spPr>
            <a:xfrm>
              <a:off x="5388" y="2426"/>
              <a:ext cx="76" cy="144"/>
            </a:xfrm>
            <a:custGeom>
              <a:avLst/>
              <a:gdLst/>
              <a:ahLst/>
              <a:cxnLst/>
              <a:rect l="l" t="t" r="r" b="b"/>
              <a:pathLst>
                <a:path w="164" h="312" extrusionOk="0">
                  <a:moveTo>
                    <a:pt x="145" y="0"/>
                  </a:moveTo>
                  <a:lnTo>
                    <a:pt x="100" y="63"/>
                  </a:lnTo>
                  <a:lnTo>
                    <a:pt x="63" y="63"/>
                  </a:lnTo>
                  <a:lnTo>
                    <a:pt x="94" y="0"/>
                  </a:lnTo>
                  <a:lnTo>
                    <a:pt x="145" y="0"/>
                  </a:lnTo>
                  <a:close/>
                  <a:moveTo>
                    <a:pt x="162" y="242"/>
                  </a:moveTo>
                  <a:cubicBezTo>
                    <a:pt x="162" y="265"/>
                    <a:pt x="163" y="288"/>
                    <a:pt x="164" y="309"/>
                  </a:cubicBezTo>
                  <a:lnTo>
                    <a:pt x="113" y="309"/>
                  </a:lnTo>
                  <a:lnTo>
                    <a:pt x="110" y="285"/>
                  </a:lnTo>
                  <a:lnTo>
                    <a:pt x="109" y="285"/>
                  </a:lnTo>
                  <a:cubicBezTo>
                    <a:pt x="99" y="300"/>
                    <a:pt x="81" y="312"/>
                    <a:pt x="58" y="312"/>
                  </a:cubicBezTo>
                  <a:cubicBezTo>
                    <a:pt x="17" y="312"/>
                    <a:pt x="0" y="281"/>
                    <a:pt x="0" y="222"/>
                  </a:cubicBezTo>
                  <a:lnTo>
                    <a:pt x="0" y="90"/>
                  </a:lnTo>
                  <a:lnTo>
                    <a:pt x="59" y="90"/>
                  </a:lnTo>
                  <a:lnTo>
                    <a:pt x="59" y="216"/>
                  </a:lnTo>
                  <a:cubicBezTo>
                    <a:pt x="59" y="245"/>
                    <a:pt x="64" y="263"/>
                    <a:pt x="81" y="263"/>
                  </a:cubicBezTo>
                  <a:cubicBezTo>
                    <a:pt x="91" y="263"/>
                    <a:pt x="97" y="255"/>
                    <a:pt x="100" y="248"/>
                  </a:cubicBezTo>
                  <a:cubicBezTo>
                    <a:pt x="102" y="244"/>
                    <a:pt x="103" y="237"/>
                    <a:pt x="103" y="229"/>
                  </a:cubicBezTo>
                  <a:lnTo>
                    <a:pt x="103" y="90"/>
                  </a:lnTo>
                  <a:lnTo>
                    <a:pt x="162" y="90"/>
                  </a:lnTo>
                  <a:lnTo>
                    <a:pt x="162" y="242"/>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52" name="Google Shape;4952;gee6873aab4_0_11207"/>
            <p:cNvSpPr/>
            <p:nvPr/>
          </p:nvSpPr>
          <p:spPr>
            <a:xfrm>
              <a:off x="5486"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4" y="0"/>
                    <a:pt x="31" y="0"/>
                  </a:cubicBezTo>
                  <a:cubicBezTo>
                    <a:pt x="48" y="0"/>
                    <a:pt x="61" y="12"/>
                    <a:pt x="61" y="32"/>
                  </a:cubicBez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53" name="Google Shape;4953;gee6873aab4_0_11207"/>
            <p:cNvSpPr/>
            <p:nvPr/>
          </p:nvSpPr>
          <p:spPr>
            <a:xfrm>
              <a:off x="5537" y="2466"/>
              <a:ext cx="77" cy="103"/>
            </a:xfrm>
            <a:custGeom>
              <a:avLst/>
              <a:gdLst/>
              <a:ahLst/>
              <a:cxnLst/>
              <a:rect l="l" t="t" r="r" b="b"/>
              <a:pathLst>
                <a:path w="166" h="223" extrusionOk="0">
                  <a:moveTo>
                    <a:pt x="2" y="70"/>
                  </a:moveTo>
                  <a:cubicBezTo>
                    <a:pt x="2" y="45"/>
                    <a:pt x="0" y="24"/>
                    <a:pt x="0" y="4"/>
                  </a:cubicBezTo>
                  <a:lnTo>
                    <a:pt x="51" y="4"/>
                  </a:lnTo>
                  <a:lnTo>
                    <a:pt x="53" y="29"/>
                  </a:lnTo>
                  <a:lnTo>
                    <a:pt x="54" y="29"/>
                  </a:lnTo>
                  <a:cubicBezTo>
                    <a:pt x="66" y="11"/>
                    <a:pt x="85" y="0"/>
                    <a:pt x="108" y="0"/>
                  </a:cubicBezTo>
                  <a:cubicBezTo>
                    <a:pt x="149" y="0"/>
                    <a:pt x="166" y="33"/>
                    <a:pt x="166" y="82"/>
                  </a:cubicBezTo>
                  <a:lnTo>
                    <a:pt x="166" y="223"/>
                  </a:lnTo>
                  <a:lnTo>
                    <a:pt x="107" y="223"/>
                  </a:lnTo>
                  <a:lnTo>
                    <a:pt x="107" y="86"/>
                  </a:lnTo>
                  <a:cubicBezTo>
                    <a:pt x="107" y="67"/>
                    <a:pt x="103" y="49"/>
                    <a:pt x="86" y="49"/>
                  </a:cubicBezTo>
                  <a:cubicBezTo>
                    <a:pt x="76" y="49"/>
                    <a:pt x="68" y="56"/>
                    <a:pt x="64" y="69"/>
                  </a:cubicBezTo>
                  <a:cubicBezTo>
                    <a:pt x="62" y="74"/>
                    <a:pt x="60" y="81"/>
                    <a:pt x="60" y="89"/>
                  </a:cubicBezTo>
                  <a:lnTo>
                    <a:pt x="60" y="223"/>
                  </a:lnTo>
                  <a:lnTo>
                    <a:pt x="2" y="223"/>
                  </a:lnTo>
                  <a:lnTo>
                    <a:pt x="2" y="7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54" name="Google Shape;4954;gee6873aab4_0_11207"/>
            <p:cNvSpPr/>
            <p:nvPr/>
          </p:nvSpPr>
          <p:spPr>
            <a:xfrm>
              <a:off x="5629" y="2440"/>
              <a:ext cx="60" cy="130"/>
            </a:xfrm>
            <a:custGeom>
              <a:avLst/>
              <a:gdLst/>
              <a:ahLst/>
              <a:cxnLst/>
              <a:rect l="l" t="t" r="r" b="b"/>
              <a:pathLst>
                <a:path w="128" h="280" extrusionOk="0">
                  <a:moveTo>
                    <a:pt x="85" y="0"/>
                  </a:moveTo>
                  <a:lnTo>
                    <a:pt x="85" y="59"/>
                  </a:lnTo>
                  <a:lnTo>
                    <a:pt x="128" y="59"/>
                  </a:lnTo>
                  <a:lnTo>
                    <a:pt x="128" y="100"/>
                  </a:lnTo>
                  <a:lnTo>
                    <a:pt x="85" y="100"/>
                  </a:lnTo>
                  <a:lnTo>
                    <a:pt x="85" y="200"/>
                  </a:lnTo>
                  <a:cubicBezTo>
                    <a:pt x="85" y="226"/>
                    <a:pt x="96" y="232"/>
                    <a:pt x="108" y="232"/>
                  </a:cubicBezTo>
                  <a:cubicBezTo>
                    <a:pt x="113" y="232"/>
                    <a:pt x="118" y="232"/>
                    <a:pt x="123" y="231"/>
                  </a:cubicBezTo>
                  <a:lnTo>
                    <a:pt x="123" y="276"/>
                  </a:lnTo>
                  <a:cubicBezTo>
                    <a:pt x="115" y="279"/>
                    <a:pt x="103" y="280"/>
                    <a:pt x="87" y="280"/>
                  </a:cubicBezTo>
                  <a:cubicBezTo>
                    <a:pt x="70" y="280"/>
                    <a:pt x="55" y="276"/>
                    <a:pt x="45" y="266"/>
                  </a:cubicBezTo>
                  <a:cubicBezTo>
                    <a:pt x="33" y="255"/>
                    <a:pt x="26" y="238"/>
                    <a:pt x="26" y="204"/>
                  </a:cubicBezTo>
                  <a:lnTo>
                    <a:pt x="26" y="100"/>
                  </a:lnTo>
                  <a:lnTo>
                    <a:pt x="0" y="100"/>
                  </a:lnTo>
                  <a:lnTo>
                    <a:pt x="0" y="59"/>
                  </a:lnTo>
                  <a:lnTo>
                    <a:pt x="26" y="59"/>
                  </a:lnTo>
                  <a:lnTo>
                    <a:pt x="26" y="14"/>
                  </a:lnTo>
                  <a:lnTo>
                    <a:pt x="85" y="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55" name="Google Shape;4955;gee6873aab4_0_11207"/>
            <p:cNvSpPr/>
            <p:nvPr/>
          </p:nvSpPr>
          <p:spPr>
            <a:xfrm>
              <a:off x="5702" y="2466"/>
              <a:ext cx="75" cy="104"/>
            </a:xfrm>
            <a:custGeom>
              <a:avLst/>
              <a:gdLst/>
              <a:ahLst/>
              <a:cxnLst/>
              <a:rect l="l" t="t" r="r" b="b"/>
              <a:pathLst>
                <a:path w="162" h="225" extrusionOk="0">
                  <a:moveTo>
                    <a:pt x="109" y="93"/>
                  </a:moveTo>
                  <a:cubicBezTo>
                    <a:pt x="109" y="65"/>
                    <a:pt x="102" y="43"/>
                    <a:pt x="84" y="43"/>
                  </a:cubicBezTo>
                  <a:cubicBezTo>
                    <a:pt x="65" y="43"/>
                    <a:pt x="57" y="71"/>
                    <a:pt x="57" y="93"/>
                  </a:cubicBezTo>
                  <a:lnTo>
                    <a:pt x="109" y="93"/>
                  </a:lnTo>
                  <a:close/>
                  <a:moveTo>
                    <a:pt x="56" y="134"/>
                  </a:moveTo>
                  <a:cubicBezTo>
                    <a:pt x="57" y="168"/>
                    <a:pt x="77" y="181"/>
                    <a:pt x="103" y="181"/>
                  </a:cubicBezTo>
                  <a:cubicBezTo>
                    <a:pt x="120" y="181"/>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4"/>
                  </a:cubicBezTo>
                  <a:cubicBezTo>
                    <a:pt x="162" y="119"/>
                    <a:pt x="162" y="128"/>
                    <a:pt x="160" y="134"/>
                  </a:cubicBezTo>
                  <a:lnTo>
                    <a:pt x="56" y="134"/>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56" name="Google Shape;4956;gee6873aab4_0_11207"/>
            <p:cNvSpPr/>
            <p:nvPr/>
          </p:nvSpPr>
          <p:spPr>
            <a:xfrm>
              <a:off x="5793" y="2466"/>
              <a:ext cx="78" cy="104"/>
            </a:xfrm>
            <a:custGeom>
              <a:avLst/>
              <a:gdLst/>
              <a:ahLst/>
              <a:cxnLst/>
              <a:rect l="l" t="t" r="r" b="b"/>
              <a:pathLst>
                <a:path w="168" h="226" extrusionOk="0">
                  <a:moveTo>
                    <a:pt x="59" y="113"/>
                  </a:moveTo>
                  <a:cubicBezTo>
                    <a:pt x="59" y="150"/>
                    <a:pt x="65" y="181"/>
                    <a:pt x="86" y="181"/>
                  </a:cubicBezTo>
                  <a:cubicBezTo>
                    <a:pt x="105" y="181"/>
                    <a:pt x="110" y="145"/>
                    <a:pt x="110" y="113"/>
                  </a:cubicBezTo>
                  <a:cubicBezTo>
                    <a:pt x="110" y="83"/>
                    <a:pt x="105" y="45"/>
                    <a:pt x="85" y="45"/>
                  </a:cubicBezTo>
                  <a:cubicBezTo>
                    <a:pt x="63" y="45"/>
                    <a:pt x="59" y="83"/>
                    <a:pt x="59" y="113"/>
                  </a:cubicBezTo>
                  <a:close/>
                  <a:moveTo>
                    <a:pt x="168" y="113"/>
                  </a:moveTo>
                  <a:cubicBezTo>
                    <a:pt x="168" y="204"/>
                    <a:pt x="118" y="226"/>
                    <a:pt x="84" y="226"/>
                  </a:cubicBezTo>
                  <a:cubicBezTo>
                    <a:pt x="32" y="226"/>
                    <a:pt x="0" y="185"/>
                    <a:pt x="0" y="114"/>
                  </a:cubicBezTo>
                  <a:cubicBezTo>
                    <a:pt x="0" y="35"/>
                    <a:pt x="42" y="0"/>
                    <a:pt x="85" y="0"/>
                  </a:cubicBezTo>
                  <a:cubicBezTo>
                    <a:pt x="137" y="0"/>
                    <a:pt x="168" y="44"/>
                    <a:pt x="168" y="113"/>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57" name="Google Shape;4957;gee6873aab4_0_11207"/>
            <p:cNvSpPr/>
            <p:nvPr/>
          </p:nvSpPr>
          <p:spPr>
            <a:xfrm>
              <a:off x="5889" y="2426"/>
              <a:ext cx="29"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58" name="Google Shape;4958;gee6873aab4_0_11207"/>
            <p:cNvSpPr/>
            <p:nvPr/>
          </p:nvSpPr>
          <p:spPr>
            <a:xfrm>
              <a:off x="5940" y="2466"/>
              <a:ext cx="52" cy="103"/>
            </a:xfrm>
            <a:custGeom>
              <a:avLst/>
              <a:gdLst/>
              <a:ahLst/>
              <a:cxnLst/>
              <a:rect l="l" t="t" r="r" b="b"/>
              <a:pathLst>
                <a:path w="112" h="223" extrusionOk="0">
                  <a:moveTo>
                    <a:pt x="1" y="70"/>
                  </a:moveTo>
                  <a:cubicBezTo>
                    <a:pt x="1" y="48"/>
                    <a:pt x="1" y="24"/>
                    <a:pt x="0" y="4"/>
                  </a:cubicBezTo>
                  <a:lnTo>
                    <a:pt x="51" y="4"/>
                  </a:lnTo>
                  <a:lnTo>
                    <a:pt x="54" y="36"/>
                  </a:lnTo>
                  <a:lnTo>
                    <a:pt x="55" y="36"/>
                  </a:lnTo>
                  <a:cubicBezTo>
                    <a:pt x="65" y="12"/>
                    <a:pt x="83" y="0"/>
                    <a:pt x="99" y="0"/>
                  </a:cubicBezTo>
                  <a:cubicBezTo>
                    <a:pt x="105" y="0"/>
                    <a:pt x="108" y="0"/>
                    <a:pt x="112" y="1"/>
                  </a:cubicBezTo>
                  <a:lnTo>
                    <a:pt x="112" y="59"/>
                  </a:lnTo>
                  <a:cubicBezTo>
                    <a:pt x="108" y="58"/>
                    <a:pt x="104" y="58"/>
                    <a:pt x="99" y="58"/>
                  </a:cubicBezTo>
                  <a:cubicBezTo>
                    <a:pt x="86" y="58"/>
                    <a:pt x="70" y="67"/>
                    <a:pt x="63" y="90"/>
                  </a:cubicBezTo>
                  <a:cubicBezTo>
                    <a:pt x="62" y="95"/>
                    <a:pt x="61" y="102"/>
                    <a:pt x="61" y="112"/>
                  </a:cubicBezTo>
                  <a:lnTo>
                    <a:pt x="61" y="223"/>
                  </a:lnTo>
                  <a:lnTo>
                    <a:pt x="1" y="223"/>
                  </a:lnTo>
                  <a:lnTo>
                    <a:pt x="1" y="70"/>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59" name="Google Shape;4959;gee6873aab4_0_11207"/>
            <p:cNvSpPr/>
            <p:nvPr/>
          </p:nvSpPr>
          <p:spPr>
            <a:xfrm>
              <a:off x="6006" y="2426"/>
              <a:ext cx="42" cy="143"/>
            </a:xfrm>
            <a:custGeom>
              <a:avLst/>
              <a:gdLst/>
              <a:ahLst/>
              <a:cxnLst/>
              <a:rect l="l" t="t" r="r" b="b"/>
              <a:pathLst>
                <a:path w="92" h="309" extrusionOk="0">
                  <a:moveTo>
                    <a:pt x="92" y="0"/>
                  </a:moveTo>
                  <a:lnTo>
                    <a:pt x="46" y="63"/>
                  </a:lnTo>
                  <a:lnTo>
                    <a:pt x="9" y="63"/>
                  </a:lnTo>
                  <a:lnTo>
                    <a:pt x="40" y="0"/>
                  </a:lnTo>
                  <a:lnTo>
                    <a:pt x="92" y="0"/>
                  </a:lnTo>
                  <a:close/>
                  <a:moveTo>
                    <a:pt x="0" y="309"/>
                  </a:moveTo>
                  <a:lnTo>
                    <a:pt x="0" y="90"/>
                  </a:lnTo>
                  <a:lnTo>
                    <a:pt x="59" y="90"/>
                  </a:lnTo>
                  <a:lnTo>
                    <a:pt x="59" y="309"/>
                  </a:lnTo>
                  <a:lnTo>
                    <a:pt x="0" y="309"/>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cxnSp>
          <p:nvCxnSpPr>
            <p:cNvPr id="4960" name="Google Shape;4960;gee6873aab4_0_11207"/>
            <p:cNvCxnSpPr/>
            <p:nvPr/>
          </p:nvCxnSpPr>
          <p:spPr>
            <a:xfrm>
              <a:off x="3964" y="2205"/>
              <a:ext cx="0" cy="300"/>
            </a:xfrm>
            <a:prstGeom prst="straightConnector1">
              <a:avLst/>
            </a:prstGeom>
            <a:solidFill>
              <a:schemeClr val="accent2"/>
            </a:solidFill>
            <a:ln w="14275" cap="flat" cmpd="sng">
              <a:solidFill>
                <a:srgbClr val="20406F"/>
              </a:solidFill>
              <a:prstDash val="solid"/>
              <a:miter lim="800000"/>
              <a:headEnd type="none" w="med" len="med"/>
              <a:tailEnd type="none" w="med" len="med"/>
            </a:ln>
          </p:spPr>
        </p:cxnSp>
      </p:grpSp>
    </p:spTree>
    <p:extLst>
      <p:ext uri="{BB962C8B-B14F-4D97-AF65-F5344CB8AC3E}">
        <p14:creationId xmlns:p14="http://schemas.microsoft.com/office/powerpoint/2010/main" val="3989592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extLst>
    <p:ext uri="{DCECCB84-F9BA-43D5-87BE-67443E8EF086}">
      <p15:sldGuideLst xmlns:p15="http://schemas.microsoft.com/office/powerpoint/2012/main">
        <p15:guide id="1" orient="horz" pos="2160">
          <p15:clr>
            <a:srgbClr val="FBAE40"/>
          </p15:clr>
        </p15:guide>
        <p15:guide id="2" pos="6834">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p:cSld name="Title and content">
    <p:bg>
      <p:bgPr>
        <a:solidFill>
          <a:schemeClr val="lt1"/>
        </a:solidFill>
        <a:effectLst/>
      </p:bgPr>
    </p:bg>
    <p:spTree>
      <p:nvGrpSpPr>
        <p:cNvPr id="1" name="Shape 4961"/>
        <p:cNvGrpSpPr/>
        <p:nvPr/>
      </p:nvGrpSpPr>
      <p:grpSpPr>
        <a:xfrm>
          <a:off x="0" y="0"/>
          <a:ext cx="0" cy="0"/>
          <a:chOff x="0" y="0"/>
          <a:chExt cx="0" cy="0"/>
        </a:xfrm>
      </p:grpSpPr>
      <p:sp>
        <p:nvSpPr>
          <p:cNvPr id="4962" name="Google Shape;4962;gee6873aab4_0_11310"/>
          <p:cNvSpPr/>
          <p:nvPr/>
        </p:nvSpPr>
        <p:spPr>
          <a:xfrm>
            <a:off x="0" y="0"/>
            <a:ext cx="122046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963" name="Google Shape;4963;gee6873aab4_0_11310"/>
          <p:cNvSpPr txBox="1">
            <a:spLocks noGrp="1"/>
          </p:cNvSpPr>
          <p:nvPr>
            <p:ph type="title"/>
          </p:nvPr>
        </p:nvSpPr>
        <p:spPr>
          <a:xfrm>
            <a:off x="514800" y="897616"/>
            <a:ext cx="5256600" cy="793200"/>
          </a:xfrm>
          <a:prstGeom prst="rect">
            <a:avLst/>
          </a:prstGeom>
          <a:noFill/>
          <a:ln>
            <a:noFill/>
          </a:ln>
        </p:spPr>
        <p:txBody>
          <a:bodyPr spcFirstLastPara="1" wrap="square" lIns="0" tIns="0" rIns="0" bIns="0" anchor="b" anchorCtr="0">
            <a:noAutofit/>
          </a:bodyPr>
          <a:lstStyle>
            <a:lvl1pPr lvl="0" algn="l" rtl="0">
              <a:lnSpc>
                <a:spcPct val="90000"/>
              </a:lnSpc>
              <a:spcBef>
                <a:spcPts val="0"/>
              </a:spcBef>
              <a:spcAft>
                <a:spcPts val="0"/>
              </a:spcAft>
              <a:buClr>
                <a:schemeClr val="accent2"/>
              </a:buClr>
              <a:buSzPts val="2800"/>
              <a:buFont typeface="Calibri"/>
              <a:buNone/>
              <a:defRPr>
                <a:solidFill>
                  <a:schemeClr val="accent2"/>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964" name="Google Shape;4964;gee6873aab4_0_11310"/>
          <p:cNvSpPr txBox="1">
            <a:spLocks noGrp="1"/>
          </p:cNvSpPr>
          <p:nvPr>
            <p:ph type="dt" idx="10"/>
          </p:nvPr>
        </p:nvSpPr>
        <p:spPr>
          <a:xfrm>
            <a:off x="695400" y="6496604"/>
            <a:ext cx="5580600" cy="160200"/>
          </a:xfrm>
          <a:prstGeom prst="rect">
            <a:avLst/>
          </a:prstGeom>
          <a:noFill/>
          <a:ln>
            <a:noFill/>
          </a:ln>
        </p:spPr>
        <p:txBody>
          <a:bodyPr spcFirstLastPara="1" wrap="square" lIns="91425" tIns="45700" rIns="91425" bIns="45700" anchor="t"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965" name="Google Shape;4965;gee6873aab4_0_11310"/>
          <p:cNvSpPr txBox="1">
            <a:spLocks noGrp="1"/>
          </p:cNvSpPr>
          <p:nvPr>
            <p:ph type="ftr" idx="11"/>
          </p:nvPr>
        </p:nvSpPr>
        <p:spPr>
          <a:xfrm>
            <a:off x="695400" y="6416541"/>
            <a:ext cx="5580600" cy="160200"/>
          </a:xfrm>
          <a:prstGeom prst="rect">
            <a:avLst/>
          </a:prstGeom>
          <a:noFill/>
          <a:ln>
            <a:noFill/>
          </a:ln>
        </p:spPr>
        <p:txBody>
          <a:bodyPr spcFirstLastPara="1" wrap="square" lIns="91425" tIns="45700" rIns="91425" bIns="45700" anchor="t"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966" name="Google Shape;4966;gee6873aab4_0_11310"/>
          <p:cNvSpPr txBox="1">
            <a:spLocks noGrp="1"/>
          </p:cNvSpPr>
          <p:nvPr>
            <p:ph type="sldNum" idx="12"/>
          </p:nvPr>
        </p:nvSpPr>
        <p:spPr>
          <a:xfrm>
            <a:off x="-12703" y="6356350"/>
            <a:ext cx="79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IE"/>
              <a:t>‹#›</a:t>
            </a:fld>
            <a:endParaRPr/>
          </a:p>
        </p:txBody>
      </p:sp>
      <p:sp>
        <p:nvSpPr>
          <p:cNvPr id="4967" name="Google Shape;4967;gee6873aab4_0_11310"/>
          <p:cNvSpPr txBox="1">
            <a:spLocks noGrp="1"/>
          </p:cNvSpPr>
          <p:nvPr>
            <p:ph type="body" idx="1"/>
          </p:nvPr>
        </p:nvSpPr>
        <p:spPr>
          <a:xfrm>
            <a:off x="514799" y="2263939"/>
            <a:ext cx="10010400" cy="3696300"/>
          </a:xfrm>
          <a:prstGeom prst="rect">
            <a:avLst/>
          </a:prstGeom>
          <a:noFill/>
          <a:ln>
            <a:noFill/>
          </a:ln>
        </p:spPr>
        <p:txBody>
          <a:bodyPr spcFirstLastPara="1" wrap="square" lIns="0" tIns="0" rIns="0" bIns="0" anchor="t" anchorCtr="0">
            <a:noAutofit/>
          </a:bodyPr>
          <a:lstStyle>
            <a:lvl1pPr marL="457200" lvl="0" indent="-228600" algn="l" rtl="0">
              <a:lnSpc>
                <a:spcPct val="90000"/>
              </a:lnSpc>
              <a:spcBef>
                <a:spcPts val="400"/>
              </a:spcBef>
              <a:spcAft>
                <a:spcPts val="0"/>
              </a:spcAft>
              <a:buClr>
                <a:schemeClr val="dk2"/>
              </a:buClr>
              <a:buSzPts val="2000"/>
              <a:buNone/>
              <a:defRPr>
                <a:solidFill>
                  <a:schemeClr val="dk2"/>
                </a:solidFill>
              </a:defRPr>
            </a:lvl1pPr>
            <a:lvl2pPr marL="914400" lvl="1" indent="-228600" algn="l" rtl="0">
              <a:lnSpc>
                <a:spcPct val="90000"/>
              </a:lnSpc>
              <a:spcBef>
                <a:spcPts val="400"/>
              </a:spcBef>
              <a:spcAft>
                <a:spcPts val="0"/>
              </a:spcAft>
              <a:buClr>
                <a:schemeClr val="dk2"/>
              </a:buClr>
              <a:buSzPts val="1800"/>
              <a:buNone/>
              <a:defRPr>
                <a:solidFill>
                  <a:schemeClr val="dk2"/>
                </a:solidFill>
              </a:defRPr>
            </a:lvl2pPr>
            <a:lvl3pPr marL="1371600" lvl="2" indent="-342900" algn="l" rtl="0">
              <a:lnSpc>
                <a:spcPct val="90000"/>
              </a:lnSpc>
              <a:spcBef>
                <a:spcPts val="400"/>
              </a:spcBef>
              <a:spcAft>
                <a:spcPts val="0"/>
              </a:spcAft>
              <a:buClr>
                <a:schemeClr val="accent2"/>
              </a:buClr>
              <a:buSzPts val="1800"/>
              <a:buChar char="•"/>
              <a:defRPr>
                <a:solidFill>
                  <a:schemeClr val="dk2"/>
                </a:solidFill>
              </a:defRPr>
            </a:lvl3pPr>
            <a:lvl4pPr marL="1828800" lvl="3" indent="-330200" algn="l" rtl="0">
              <a:lnSpc>
                <a:spcPct val="90000"/>
              </a:lnSpc>
              <a:spcBef>
                <a:spcPts val="400"/>
              </a:spcBef>
              <a:spcAft>
                <a:spcPts val="0"/>
              </a:spcAft>
              <a:buClr>
                <a:schemeClr val="accent2"/>
              </a:buClr>
              <a:buSzPts val="1600"/>
              <a:buChar char="•"/>
              <a:defRPr>
                <a:solidFill>
                  <a:schemeClr val="dk2"/>
                </a:solidFill>
              </a:defRPr>
            </a:lvl4pPr>
            <a:lvl5pPr marL="2286000" lvl="4" indent="-228600" algn="l" rtl="0">
              <a:lnSpc>
                <a:spcPct val="90000"/>
              </a:lnSpc>
              <a:spcBef>
                <a:spcPts val="800"/>
              </a:spcBef>
              <a:spcAft>
                <a:spcPts val="0"/>
              </a:spcAft>
              <a:buClr>
                <a:schemeClr val="dk2"/>
              </a:buClr>
              <a:buSzPts val="2000"/>
              <a:buNone/>
              <a:defRPr>
                <a:solidFill>
                  <a:schemeClr val="dk2"/>
                </a:solidFill>
              </a:defRPr>
            </a:lvl5pPr>
            <a:lvl6pPr marL="2743200" lvl="5" indent="-342900" algn="l" rtl="0">
              <a:lnSpc>
                <a:spcPct val="90000"/>
              </a:lnSpc>
              <a:spcBef>
                <a:spcPts val="500"/>
              </a:spcBef>
              <a:spcAft>
                <a:spcPts val="0"/>
              </a:spcAft>
              <a:buClr>
                <a:srgbClr val="FF0000"/>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grpSp>
        <p:nvGrpSpPr>
          <p:cNvPr id="4968" name="Google Shape;4968;gee6873aab4_0_11310"/>
          <p:cNvGrpSpPr/>
          <p:nvPr/>
        </p:nvGrpSpPr>
        <p:grpSpPr>
          <a:xfrm>
            <a:off x="-2040904" y="3988723"/>
            <a:ext cx="1872300" cy="2902792"/>
            <a:chOff x="6195941" y="562596"/>
            <a:chExt cx="1872300" cy="2902792"/>
          </a:xfrm>
        </p:grpSpPr>
        <p:grpSp>
          <p:nvGrpSpPr>
            <p:cNvPr id="4969" name="Google Shape;4969;gee6873aab4_0_11310"/>
            <p:cNvGrpSpPr/>
            <p:nvPr/>
          </p:nvGrpSpPr>
          <p:grpSpPr>
            <a:xfrm>
              <a:off x="6195941" y="832605"/>
              <a:ext cx="1872300" cy="2632784"/>
              <a:chOff x="-1872716" y="660661"/>
              <a:chExt cx="1872300" cy="1974637"/>
            </a:xfrm>
          </p:grpSpPr>
          <p:sp>
            <p:nvSpPr>
              <p:cNvPr id="4970" name="Google Shape;4970;gee6873aab4_0_11310"/>
              <p:cNvSpPr txBox="1"/>
              <p:nvPr/>
            </p:nvSpPr>
            <p:spPr>
              <a:xfrm>
                <a:off x="-1872716" y="984698"/>
                <a:ext cx="1872300" cy="16506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IE" sz="1100">
                    <a:solidFill>
                      <a:srgbClr val="000000"/>
                    </a:solidFill>
                    <a:latin typeface="Calibri"/>
                    <a:ea typeface="Calibri"/>
                    <a:cs typeface="Calibri"/>
                    <a:sym typeface="Calibri"/>
                  </a:rPr>
                  <a:t>To format the body text, simply highlight the specific line(s) of text and click ‘tab’ or press ‘increase/decrease list level’ button. If you continue to click the ‘Tab’ button and the text turns red you have tabbed too far and should use the ‘decrease level’ button to return to compliant text.</a:t>
                </a:r>
                <a:endParaRPr/>
              </a:p>
              <a:p>
                <a:pPr marL="0" marR="0" lvl="0" indent="0" algn="l" rtl="0">
                  <a:spcBef>
                    <a:spcPts val="0"/>
                  </a:spcBef>
                  <a:spcAft>
                    <a:spcPts val="0"/>
                  </a:spcAft>
                  <a:buNone/>
                </a:pPr>
                <a:endParaRPr sz="1100">
                  <a:solidFill>
                    <a:srgbClr val="000000"/>
                  </a:solidFill>
                  <a:latin typeface="Calibri"/>
                  <a:ea typeface="Calibri"/>
                  <a:cs typeface="Calibri"/>
                  <a:sym typeface="Calibri"/>
                </a:endParaRPr>
              </a:p>
              <a:p>
                <a:pPr marL="0" marR="0" lvl="0" indent="0" algn="l" rtl="0">
                  <a:spcBef>
                    <a:spcPts val="0"/>
                  </a:spcBef>
                  <a:spcAft>
                    <a:spcPts val="0"/>
                  </a:spcAft>
                  <a:buNone/>
                </a:pPr>
                <a:r>
                  <a:rPr lang="en-IE" sz="1100">
                    <a:solidFill>
                      <a:srgbClr val="000000"/>
                    </a:solidFill>
                    <a:latin typeface="Calibri"/>
                    <a:ea typeface="Calibri"/>
                    <a:cs typeface="Calibri"/>
                    <a:sym typeface="Calibri"/>
                  </a:rPr>
                  <a:t>Do not use the bullet point button to format your text.</a:t>
                </a:r>
                <a:endParaRPr sz="1100">
                  <a:solidFill>
                    <a:srgbClr val="000000"/>
                  </a:solidFill>
                  <a:latin typeface="Calibri"/>
                  <a:ea typeface="Calibri"/>
                  <a:cs typeface="Calibri"/>
                  <a:sym typeface="Calibri"/>
                </a:endParaRPr>
              </a:p>
            </p:txBody>
          </p:sp>
          <p:pic>
            <p:nvPicPr>
              <p:cNvPr id="4971" name="Google Shape;4971;gee6873aab4_0_11310" descr="icon_information-white.png"/>
              <p:cNvPicPr preferRelativeResize="0"/>
              <p:nvPr/>
            </p:nvPicPr>
            <p:blipFill rotWithShape="1">
              <a:blip r:embed="rId2">
                <a:alphaModFix/>
              </a:blip>
              <a:srcRect/>
              <a:stretch/>
            </p:blipFill>
            <p:spPr>
              <a:xfrm>
                <a:off x="-1764703" y="660661"/>
                <a:ext cx="121592" cy="240085"/>
              </a:xfrm>
              <a:prstGeom prst="rect">
                <a:avLst/>
              </a:prstGeom>
              <a:noFill/>
              <a:ln>
                <a:noFill/>
              </a:ln>
            </p:spPr>
          </p:pic>
        </p:grpSp>
        <p:grpSp>
          <p:nvGrpSpPr>
            <p:cNvPr id="4972" name="Google Shape;4972;gee6873aab4_0_11310"/>
            <p:cNvGrpSpPr/>
            <p:nvPr/>
          </p:nvGrpSpPr>
          <p:grpSpPr>
            <a:xfrm>
              <a:off x="6303954" y="562596"/>
              <a:ext cx="540000" cy="540000"/>
              <a:chOff x="6303954" y="562596"/>
              <a:chExt cx="540000" cy="540000"/>
            </a:xfrm>
          </p:grpSpPr>
          <p:sp>
            <p:nvSpPr>
              <p:cNvPr id="4973" name="Google Shape;4973;gee6873aab4_0_11310"/>
              <p:cNvSpPr/>
              <p:nvPr/>
            </p:nvSpPr>
            <p:spPr>
              <a:xfrm>
                <a:off x="6303954" y="562596"/>
                <a:ext cx="540000" cy="540000"/>
              </a:xfrm>
              <a:prstGeom prst="donut">
                <a:avLst>
                  <a:gd name="adj" fmla="val 7083"/>
                </a:avLst>
              </a:prstGeom>
              <a:solidFill>
                <a:srgbClr val="0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pic>
            <p:nvPicPr>
              <p:cNvPr id="4974" name="Google Shape;4974;gee6873aab4_0_11310" descr="increase_indent.png"/>
              <p:cNvPicPr preferRelativeResize="0"/>
              <p:nvPr/>
            </p:nvPicPr>
            <p:blipFill rotWithShape="1">
              <a:blip r:embed="rId3">
                <a:alphaModFix/>
              </a:blip>
              <a:srcRect/>
              <a:stretch/>
            </p:blipFill>
            <p:spPr>
              <a:xfrm>
                <a:off x="6425212" y="679422"/>
                <a:ext cx="317520" cy="317520"/>
              </a:xfrm>
              <a:prstGeom prst="rect">
                <a:avLst/>
              </a:prstGeom>
              <a:noFill/>
              <a:ln>
                <a:noFill/>
              </a:ln>
            </p:spPr>
          </p:pic>
        </p:grpSp>
      </p:grpSp>
      <p:sp>
        <p:nvSpPr>
          <p:cNvPr id="4975" name="Google Shape;4975;gee6873aab4_0_11310"/>
          <p:cNvSpPr/>
          <p:nvPr/>
        </p:nvSpPr>
        <p:spPr>
          <a:xfrm>
            <a:off x="3019072" y="1772952"/>
            <a:ext cx="12448511" cy="8717581"/>
          </a:xfrm>
          <a:custGeom>
            <a:avLst/>
            <a:gdLst/>
            <a:ahLst/>
            <a:cxnLst/>
            <a:rect l="l" t="t" r="r" b="b"/>
            <a:pathLst>
              <a:path w="3654" h="2558" extrusionOk="0">
                <a:moveTo>
                  <a:pt x="2505" y="639"/>
                </a:moveTo>
                <a:cubicBezTo>
                  <a:pt x="2466" y="428"/>
                  <a:pt x="2557" y="234"/>
                  <a:pt x="2707" y="207"/>
                </a:cubicBezTo>
                <a:cubicBezTo>
                  <a:pt x="2858" y="180"/>
                  <a:pt x="3011" y="329"/>
                  <a:pt x="3050" y="540"/>
                </a:cubicBezTo>
                <a:cubicBezTo>
                  <a:pt x="3089" y="751"/>
                  <a:pt x="2998" y="944"/>
                  <a:pt x="2847" y="972"/>
                </a:cubicBezTo>
                <a:cubicBezTo>
                  <a:pt x="2697" y="999"/>
                  <a:pt x="2544" y="850"/>
                  <a:pt x="2505" y="639"/>
                </a:cubicBezTo>
                <a:close/>
                <a:moveTo>
                  <a:pt x="2323" y="2448"/>
                </a:moveTo>
                <a:cubicBezTo>
                  <a:pt x="2417" y="2394"/>
                  <a:pt x="2890" y="2151"/>
                  <a:pt x="3499" y="2335"/>
                </a:cubicBezTo>
                <a:cubicBezTo>
                  <a:pt x="3499" y="2335"/>
                  <a:pt x="3231" y="2150"/>
                  <a:pt x="2857" y="2204"/>
                </a:cubicBezTo>
                <a:cubicBezTo>
                  <a:pt x="2867" y="2200"/>
                  <a:pt x="2877" y="2195"/>
                  <a:pt x="2887" y="2190"/>
                </a:cubicBezTo>
                <a:cubicBezTo>
                  <a:pt x="3654" y="1837"/>
                  <a:pt x="3620" y="1150"/>
                  <a:pt x="3085" y="1034"/>
                </a:cubicBezTo>
                <a:cubicBezTo>
                  <a:pt x="3010" y="1018"/>
                  <a:pt x="2939" y="1008"/>
                  <a:pt x="2872" y="1002"/>
                </a:cubicBezTo>
                <a:cubicBezTo>
                  <a:pt x="3053" y="956"/>
                  <a:pt x="3159" y="718"/>
                  <a:pt x="3112" y="458"/>
                </a:cubicBezTo>
                <a:cubicBezTo>
                  <a:pt x="3062" y="190"/>
                  <a:pt x="2868" y="0"/>
                  <a:pt x="2677" y="35"/>
                </a:cubicBezTo>
                <a:cubicBezTo>
                  <a:pt x="2486" y="70"/>
                  <a:pt x="2371" y="315"/>
                  <a:pt x="2420" y="584"/>
                </a:cubicBezTo>
                <a:cubicBezTo>
                  <a:pt x="2458" y="794"/>
                  <a:pt x="2586" y="955"/>
                  <a:pt x="2731" y="999"/>
                </a:cubicBezTo>
                <a:cubicBezTo>
                  <a:pt x="2283" y="1012"/>
                  <a:pt x="2006" y="1267"/>
                  <a:pt x="1720" y="1495"/>
                </a:cubicBezTo>
                <a:cubicBezTo>
                  <a:pt x="1277" y="1849"/>
                  <a:pt x="1050" y="1845"/>
                  <a:pt x="757" y="1549"/>
                </a:cubicBezTo>
                <a:cubicBezTo>
                  <a:pt x="461" y="1251"/>
                  <a:pt x="0" y="1311"/>
                  <a:pt x="0" y="1311"/>
                </a:cubicBezTo>
                <a:cubicBezTo>
                  <a:pt x="419" y="1311"/>
                  <a:pt x="412" y="1543"/>
                  <a:pt x="818" y="1877"/>
                </a:cubicBezTo>
                <a:cubicBezTo>
                  <a:pt x="1206" y="2196"/>
                  <a:pt x="1957" y="1650"/>
                  <a:pt x="2354" y="1344"/>
                </a:cubicBezTo>
                <a:cubicBezTo>
                  <a:pt x="2941" y="892"/>
                  <a:pt x="3436" y="1466"/>
                  <a:pt x="2965" y="1953"/>
                </a:cubicBezTo>
                <a:cubicBezTo>
                  <a:pt x="2817" y="2106"/>
                  <a:pt x="2642" y="2234"/>
                  <a:pt x="2513" y="2319"/>
                </a:cubicBezTo>
                <a:cubicBezTo>
                  <a:pt x="2467" y="2344"/>
                  <a:pt x="2420" y="2373"/>
                  <a:pt x="2373" y="2406"/>
                </a:cubicBezTo>
                <a:lnTo>
                  <a:pt x="2368" y="2410"/>
                </a:lnTo>
                <a:cubicBezTo>
                  <a:pt x="2344" y="2424"/>
                  <a:pt x="2331" y="2431"/>
                  <a:pt x="2331" y="2431"/>
                </a:cubicBezTo>
                <a:cubicBezTo>
                  <a:pt x="2331" y="2431"/>
                  <a:pt x="2335" y="2430"/>
                  <a:pt x="2345" y="2426"/>
                </a:cubicBezTo>
                <a:lnTo>
                  <a:pt x="2309" y="2452"/>
                </a:lnTo>
                <a:cubicBezTo>
                  <a:pt x="2308" y="2452"/>
                  <a:pt x="2307" y="2452"/>
                  <a:pt x="2306" y="2453"/>
                </a:cubicBezTo>
                <a:cubicBezTo>
                  <a:pt x="2303" y="2451"/>
                  <a:pt x="2299" y="2450"/>
                  <a:pt x="2296" y="2449"/>
                </a:cubicBezTo>
                <a:cubicBezTo>
                  <a:pt x="1712" y="1880"/>
                  <a:pt x="1129" y="2223"/>
                  <a:pt x="1129" y="2223"/>
                </a:cubicBezTo>
                <a:cubicBezTo>
                  <a:pt x="1754" y="2097"/>
                  <a:pt x="2202" y="2384"/>
                  <a:pt x="2290" y="2447"/>
                </a:cubicBezTo>
                <a:cubicBezTo>
                  <a:pt x="1687" y="2222"/>
                  <a:pt x="1072" y="2437"/>
                  <a:pt x="1057" y="2436"/>
                </a:cubicBezTo>
                <a:cubicBezTo>
                  <a:pt x="1842" y="2336"/>
                  <a:pt x="2296" y="2556"/>
                  <a:pt x="2301" y="2558"/>
                </a:cubicBezTo>
                <a:lnTo>
                  <a:pt x="2301" y="2558"/>
                </a:lnTo>
                <a:lnTo>
                  <a:pt x="2301" y="2558"/>
                </a:lnTo>
                <a:cubicBezTo>
                  <a:pt x="2301" y="2558"/>
                  <a:pt x="2301" y="2558"/>
                  <a:pt x="2301" y="2558"/>
                </a:cubicBezTo>
                <a:lnTo>
                  <a:pt x="2301" y="2558"/>
                </a:lnTo>
                <a:cubicBezTo>
                  <a:pt x="2307" y="2556"/>
                  <a:pt x="2779" y="2381"/>
                  <a:pt x="3551" y="2554"/>
                </a:cubicBezTo>
                <a:cubicBezTo>
                  <a:pt x="3535" y="2553"/>
                  <a:pt x="2945" y="2282"/>
                  <a:pt x="2323" y="2448"/>
                </a:cubicBezTo>
                <a:close/>
              </a:path>
            </a:pathLst>
          </a:custGeom>
          <a:solidFill>
            <a:srgbClr val="AEABAB">
              <a:alpha val="980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4976" name="Google Shape;4976;gee6873aab4_0_11310"/>
          <p:cNvGrpSpPr/>
          <p:nvPr/>
        </p:nvGrpSpPr>
        <p:grpSpPr>
          <a:xfrm>
            <a:off x="10555200" y="295200"/>
            <a:ext cx="1191992" cy="478599"/>
            <a:chOff x="1899" y="899"/>
            <a:chExt cx="4163" cy="1671"/>
          </a:xfrm>
        </p:grpSpPr>
        <p:sp>
          <p:nvSpPr>
            <p:cNvPr id="4977" name="Google Shape;4977;gee6873aab4_0_11310"/>
            <p:cNvSpPr/>
            <p:nvPr/>
          </p:nvSpPr>
          <p:spPr>
            <a:xfrm>
              <a:off x="1902" y="2206"/>
              <a:ext cx="79" cy="141"/>
            </a:xfrm>
            <a:custGeom>
              <a:avLst/>
              <a:gdLst/>
              <a:ahLst/>
              <a:cxnLst/>
              <a:rect l="l" t="t" r="r" b="b"/>
              <a:pathLst>
                <a:path w="170" h="303" extrusionOk="0">
                  <a:moveTo>
                    <a:pt x="59" y="143"/>
                  </a:moveTo>
                  <a:cubicBezTo>
                    <a:pt x="61" y="144"/>
                    <a:pt x="65" y="144"/>
                    <a:pt x="68" y="144"/>
                  </a:cubicBezTo>
                  <a:cubicBezTo>
                    <a:pt x="98" y="144"/>
                    <a:pt x="111" y="123"/>
                    <a:pt x="111" y="95"/>
                  </a:cubicBezTo>
                  <a:cubicBezTo>
                    <a:pt x="111" y="68"/>
                    <a:pt x="100" y="48"/>
                    <a:pt x="73" y="48"/>
                  </a:cubicBezTo>
                  <a:cubicBezTo>
                    <a:pt x="68" y="48"/>
                    <a:pt x="62" y="49"/>
                    <a:pt x="59" y="50"/>
                  </a:cubicBezTo>
                  <a:lnTo>
                    <a:pt x="59" y="143"/>
                  </a:lnTo>
                  <a:close/>
                  <a:moveTo>
                    <a:pt x="0" y="6"/>
                  </a:moveTo>
                  <a:cubicBezTo>
                    <a:pt x="16" y="3"/>
                    <a:pt x="39" y="0"/>
                    <a:pt x="61" y="0"/>
                  </a:cubicBezTo>
                  <a:cubicBezTo>
                    <a:pt x="96" y="0"/>
                    <a:pt x="124" y="5"/>
                    <a:pt x="144" y="24"/>
                  </a:cubicBezTo>
                  <a:cubicBezTo>
                    <a:pt x="162" y="39"/>
                    <a:pt x="170" y="64"/>
                    <a:pt x="170" y="90"/>
                  </a:cubicBezTo>
                  <a:cubicBezTo>
                    <a:pt x="170" y="123"/>
                    <a:pt x="160" y="145"/>
                    <a:pt x="144" y="162"/>
                  </a:cubicBezTo>
                  <a:cubicBezTo>
                    <a:pt x="125" y="182"/>
                    <a:pt x="95" y="191"/>
                    <a:pt x="70" y="191"/>
                  </a:cubicBezTo>
                  <a:lnTo>
                    <a:pt x="59" y="191"/>
                  </a:lnTo>
                  <a:lnTo>
                    <a:pt x="59" y="303"/>
                  </a:lnTo>
                  <a:lnTo>
                    <a:pt x="0" y="303"/>
                  </a:lnTo>
                  <a:lnTo>
                    <a:pt x="0" y="6"/>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78" name="Google Shape;4978;gee6873aab4_0_11310"/>
            <p:cNvSpPr/>
            <p:nvPr/>
          </p:nvSpPr>
          <p:spPr>
            <a:xfrm>
              <a:off x="1995" y="2244"/>
              <a:ext cx="52" cy="103"/>
            </a:xfrm>
            <a:custGeom>
              <a:avLst/>
              <a:gdLst/>
              <a:ahLst/>
              <a:cxnLst/>
              <a:rect l="l" t="t" r="r" b="b"/>
              <a:pathLst>
                <a:path w="111" h="222" extrusionOk="0">
                  <a:moveTo>
                    <a:pt x="1" y="69"/>
                  </a:moveTo>
                  <a:cubicBezTo>
                    <a:pt x="1" y="47"/>
                    <a:pt x="1" y="24"/>
                    <a:pt x="0" y="4"/>
                  </a:cubicBezTo>
                  <a:lnTo>
                    <a:pt x="51" y="4"/>
                  </a:lnTo>
                  <a:lnTo>
                    <a:pt x="54" y="35"/>
                  </a:lnTo>
                  <a:lnTo>
                    <a:pt x="55" y="35"/>
                  </a:lnTo>
                  <a:cubicBezTo>
                    <a:pt x="65" y="12"/>
                    <a:pt x="83" y="0"/>
                    <a:pt x="99" y="0"/>
                  </a:cubicBezTo>
                  <a:cubicBezTo>
                    <a:pt x="105" y="0"/>
                    <a:pt x="108" y="0"/>
                    <a:pt x="111" y="1"/>
                  </a:cubicBezTo>
                  <a:lnTo>
                    <a:pt x="111" y="59"/>
                  </a:lnTo>
                  <a:cubicBezTo>
                    <a:pt x="108" y="58"/>
                    <a:pt x="104" y="58"/>
                    <a:pt x="99" y="58"/>
                  </a:cubicBezTo>
                  <a:cubicBezTo>
                    <a:pt x="86" y="58"/>
                    <a:pt x="70" y="67"/>
                    <a:pt x="63" y="89"/>
                  </a:cubicBezTo>
                  <a:cubicBezTo>
                    <a:pt x="62" y="94"/>
                    <a:pt x="61" y="102"/>
                    <a:pt x="61" y="111"/>
                  </a:cubicBezTo>
                  <a:lnTo>
                    <a:pt x="61" y="222"/>
                  </a:lnTo>
                  <a:lnTo>
                    <a:pt x="1" y="222"/>
                  </a:lnTo>
                  <a:lnTo>
                    <a:pt x="1" y="69"/>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79" name="Google Shape;4979;gee6873aab4_0_11310"/>
            <p:cNvSpPr/>
            <p:nvPr/>
          </p:nvSpPr>
          <p:spPr>
            <a:xfrm>
              <a:off x="2055" y="2244"/>
              <a:ext cx="78" cy="104"/>
            </a:xfrm>
            <a:custGeom>
              <a:avLst/>
              <a:gdLst/>
              <a:ahLst/>
              <a:cxnLst/>
              <a:rect l="l" t="t" r="r" b="b"/>
              <a:pathLst>
                <a:path w="168" h="226" extrusionOk="0">
                  <a:moveTo>
                    <a:pt x="59" y="112"/>
                  </a:moveTo>
                  <a:cubicBezTo>
                    <a:pt x="59" y="150"/>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80" name="Google Shape;4980;gee6873aab4_0_11310"/>
            <p:cNvSpPr/>
            <p:nvPr/>
          </p:nvSpPr>
          <p:spPr>
            <a:xfrm>
              <a:off x="2141" y="2201"/>
              <a:ext cx="65" cy="146"/>
            </a:xfrm>
            <a:custGeom>
              <a:avLst/>
              <a:gdLst/>
              <a:ahLst/>
              <a:cxnLst/>
              <a:rect l="l" t="t" r="r" b="b"/>
              <a:pathLst>
                <a:path w="140" h="313" extrusionOk="0">
                  <a:moveTo>
                    <a:pt x="29" y="313"/>
                  </a:moveTo>
                  <a:lnTo>
                    <a:pt x="29" y="136"/>
                  </a:lnTo>
                  <a:lnTo>
                    <a:pt x="0" y="136"/>
                  </a:lnTo>
                  <a:lnTo>
                    <a:pt x="0" y="95"/>
                  </a:lnTo>
                  <a:lnTo>
                    <a:pt x="29" y="95"/>
                  </a:lnTo>
                  <a:lnTo>
                    <a:pt x="29" y="86"/>
                  </a:lnTo>
                  <a:cubicBezTo>
                    <a:pt x="29" y="61"/>
                    <a:pt x="34" y="38"/>
                    <a:pt x="52" y="20"/>
                  </a:cubicBezTo>
                  <a:cubicBezTo>
                    <a:pt x="65" y="7"/>
                    <a:pt x="84" y="0"/>
                    <a:pt x="104" y="0"/>
                  </a:cubicBezTo>
                  <a:cubicBezTo>
                    <a:pt x="119" y="0"/>
                    <a:pt x="131" y="2"/>
                    <a:pt x="140" y="5"/>
                  </a:cubicBezTo>
                  <a:lnTo>
                    <a:pt x="133" y="51"/>
                  </a:lnTo>
                  <a:cubicBezTo>
                    <a:pt x="128" y="49"/>
                    <a:pt x="122" y="48"/>
                    <a:pt x="115" y="48"/>
                  </a:cubicBezTo>
                  <a:cubicBezTo>
                    <a:pt x="95" y="48"/>
                    <a:pt x="88" y="65"/>
                    <a:pt x="88" y="84"/>
                  </a:cubicBezTo>
                  <a:lnTo>
                    <a:pt x="88" y="95"/>
                  </a:lnTo>
                  <a:lnTo>
                    <a:pt x="126" y="95"/>
                  </a:lnTo>
                  <a:lnTo>
                    <a:pt x="126" y="136"/>
                  </a:lnTo>
                  <a:lnTo>
                    <a:pt x="88" y="136"/>
                  </a:lnTo>
                  <a:lnTo>
                    <a:pt x="88" y="313"/>
                  </a:lnTo>
                  <a:lnTo>
                    <a:pt x="29" y="313"/>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81" name="Google Shape;4981;gee6873aab4_0_11310"/>
            <p:cNvSpPr/>
            <p:nvPr/>
          </p:nvSpPr>
          <p:spPr>
            <a:xfrm>
              <a:off x="2207"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5" y="177"/>
                    <a:pt x="145" y="173"/>
                  </a:cubicBezTo>
                  <a:lnTo>
                    <a:pt x="153" y="215"/>
                  </a:lnTo>
                  <a:cubicBezTo>
                    <a:pt x="138" y="221"/>
                    <a:pt x="115" y="225"/>
                    <a:pt x="92" y="225"/>
                  </a:cubicBezTo>
                  <a:cubicBezTo>
                    <a:pt x="33" y="225"/>
                    <a:pt x="0" y="186"/>
                    <a:pt x="0" y="117"/>
                  </a:cubicBezTo>
                  <a:cubicBezTo>
                    <a:pt x="0" y="44"/>
                    <a:pt x="38" y="0"/>
                    <a:pt x="88" y="0"/>
                  </a:cubicBezTo>
                  <a:cubicBezTo>
                    <a:pt x="135" y="0"/>
                    <a:pt x="162" y="37"/>
                    <a:pt x="162" y="103"/>
                  </a:cubicBezTo>
                  <a:cubicBezTo>
                    <a:pt x="162" y="119"/>
                    <a:pt x="162" y="127"/>
                    <a:pt x="161" y="134"/>
                  </a:cubicBezTo>
                  <a:lnTo>
                    <a:pt x="56" y="134"/>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82" name="Google Shape;4982;gee6873aab4_0_11310"/>
            <p:cNvSpPr/>
            <p:nvPr/>
          </p:nvSpPr>
          <p:spPr>
            <a:xfrm>
              <a:off x="2293" y="2244"/>
              <a:ext cx="60" cy="104"/>
            </a:xfrm>
            <a:custGeom>
              <a:avLst/>
              <a:gdLst/>
              <a:ahLst/>
              <a:cxnLst/>
              <a:rect l="l" t="t" r="r" b="b"/>
              <a:pathLst>
                <a:path w="128" h="225" extrusionOk="0">
                  <a:moveTo>
                    <a:pt x="11" y="169"/>
                  </a:moveTo>
                  <a:cubicBezTo>
                    <a:pt x="20" y="175"/>
                    <a:pt x="36" y="181"/>
                    <a:pt x="51" y="181"/>
                  </a:cubicBezTo>
                  <a:cubicBezTo>
                    <a:pt x="66" y="181"/>
                    <a:pt x="74" y="174"/>
                    <a:pt x="74" y="161"/>
                  </a:cubicBezTo>
                  <a:cubicBezTo>
                    <a:pt x="74" y="150"/>
                    <a:pt x="68" y="143"/>
                    <a:pt x="49" y="132"/>
                  </a:cubicBezTo>
                  <a:cubicBezTo>
                    <a:pt x="13" y="112"/>
                    <a:pt x="4" y="89"/>
                    <a:pt x="4" y="69"/>
                  </a:cubicBezTo>
                  <a:cubicBezTo>
                    <a:pt x="4" y="29"/>
                    <a:pt x="33" y="0"/>
                    <a:pt x="77" y="0"/>
                  </a:cubicBezTo>
                  <a:cubicBezTo>
                    <a:pt x="95" y="0"/>
                    <a:pt x="109" y="4"/>
                    <a:pt x="121" y="10"/>
                  </a:cubicBezTo>
                  <a:lnTo>
                    <a:pt x="111" y="53"/>
                  </a:lnTo>
                  <a:cubicBezTo>
                    <a:pt x="102" y="48"/>
                    <a:pt x="92" y="44"/>
                    <a:pt x="80" y="44"/>
                  </a:cubicBezTo>
                  <a:cubicBezTo>
                    <a:pt x="65" y="44"/>
                    <a:pt x="58" y="53"/>
                    <a:pt x="58" y="63"/>
                  </a:cubicBezTo>
                  <a:cubicBezTo>
                    <a:pt x="58" y="72"/>
                    <a:pt x="63" y="78"/>
                    <a:pt x="84" y="90"/>
                  </a:cubicBezTo>
                  <a:cubicBezTo>
                    <a:pt x="116" y="108"/>
                    <a:pt x="128" y="131"/>
                    <a:pt x="128" y="156"/>
                  </a:cubicBezTo>
                  <a:cubicBezTo>
                    <a:pt x="128" y="201"/>
                    <a:pt x="96" y="225"/>
                    <a:pt x="51" y="225"/>
                  </a:cubicBezTo>
                  <a:cubicBezTo>
                    <a:pt x="32" y="225"/>
                    <a:pt x="11" y="220"/>
                    <a:pt x="0" y="212"/>
                  </a:cubicBezTo>
                  <a:lnTo>
                    <a:pt x="11" y="169"/>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83" name="Google Shape;4983;gee6873aab4_0_11310"/>
            <p:cNvSpPr/>
            <p:nvPr/>
          </p:nvSpPr>
          <p:spPr>
            <a:xfrm>
              <a:off x="2363" y="2244"/>
              <a:ext cx="59"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2"/>
                    <a:pt x="4" y="89"/>
                    <a:pt x="4" y="69"/>
                  </a:cubicBezTo>
                  <a:cubicBezTo>
                    <a:pt x="4" y="29"/>
                    <a:pt x="32" y="0"/>
                    <a:pt x="76" y="0"/>
                  </a:cubicBezTo>
                  <a:cubicBezTo>
                    <a:pt x="95" y="0"/>
                    <a:pt x="109" y="4"/>
                    <a:pt x="121" y="10"/>
                  </a:cubicBezTo>
                  <a:lnTo>
                    <a:pt x="110" y="53"/>
                  </a:lnTo>
                  <a:cubicBezTo>
                    <a:pt x="102" y="48"/>
                    <a:pt x="92" y="44"/>
                    <a:pt x="80" y="44"/>
                  </a:cubicBezTo>
                  <a:cubicBezTo>
                    <a:pt x="65" y="44"/>
                    <a:pt x="58" y="53"/>
                    <a:pt x="58" y="63"/>
                  </a:cubicBezTo>
                  <a:cubicBezTo>
                    <a:pt x="58" y="72"/>
                    <a:pt x="63" y="78"/>
                    <a:pt x="83" y="90"/>
                  </a:cubicBezTo>
                  <a:cubicBezTo>
                    <a:pt x="116" y="108"/>
                    <a:pt x="128" y="131"/>
                    <a:pt x="128" y="156"/>
                  </a:cubicBezTo>
                  <a:cubicBezTo>
                    <a:pt x="128" y="201"/>
                    <a:pt x="96" y="225"/>
                    <a:pt x="50" y="225"/>
                  </a:cubicBezTo>
                  <a:cubicBezTo>
                    <a:pt x="32" y="225"/>
                    <a:pt x="10" y="220"/>
                    <a:pt x="0" y="212"/>
                  </a:cubicBezTo>
                  <a:lnTo>
                    <a:pt x="11" y="169"/>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84" name="Google Shape;4984;gee6873aab4_0_11310"/>
            <p:cNvSpPr/>
            <p:nvPr/>
          </p:nvSpPr>
          <p:spPr>
            <a:xfrm>
              <a:off x="2436" y="2204"/>
              <a:ext cx="28" cy="143"/>
            </a:xfrm>
            <a:custGeom>
              <a:avLst/>
              <a:gdLst/>
              <a:ahLst/>
              <a:cxnLst/>
              <a:rect l="l" t="t" r="r" b="b"/>
              <a:pathLst>
                <a:path w="61" h="308" extrusionOk="0">
                  <a:moveTo>
                    <a:pt x="2" y="308"/>
                  </a:moveTo>
                  <a:lnTo>
                    <a:pt x="2" y="90"/>
                  </a:lnTo>
                  <a:lnTo>
                    <a:pt x="61" y="90"/>
                  </a:lnTo>
                  <a:lnTo>
                    <a:pt x="61" y="308"/>
                  </a:lnTo>
                  <a:lnTo>
                    <a:pt x="2" y="308"/>
                  </a:lnTo>
                  <a:close/>
                  <a:moveTo>
                    <a:pt x="61" y="31"/>
                  </a:moveTo>
                  <a:cubicBezTo>
                    <a:pt x="61" y="50"/>
                    <a:pt x="48" y="63"/>
                    <a:pt x="30" y="63"/>
                  </a:cubicBezTo>
                  <a:cubicBezTo>
                    <a:pt x="14" y="63"/>
                    <a:pt x="0" y="50"/>
                    <a:pt x="1" y="31"/>
                  </a:cubicBezTo>
                  <a:cubicBezTo>
                    <a:pt x="0" y="12"/>
                    <a:pt x="15" y="0"/>
                    <a:pt x="31" y="0"/>
                  </a:cubicBezTo>
                  <a:cubicBezTo>
                    <a:pt x="48" y="0"/>
                    <a:pt x="61" y="12"/>
                    <a:pt x="61" y="31"/>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85" name="Google Shape;4985;gee6873aab4_0_11310"/>
            <p:cNvSpPr/>
            <p:nvPr/>
          </p:nvSpPr>
          <p:spPr>
            <a:xfrm>
              <a:off x="2482" y="2244"/>
              <a:ext cx="77" cy="104"/>
            </a:xfrm>
            <a:custGeom>
              <a:avLst/>
              <a:gdLst/>
              <a:ahLst/>
              <a:cxnLst/>
              <a:rect l="l" t="t" r="r" b="b"/>
              <a:pathLst>
                <a:path w="168" h="226" extrusionOk="0">
                  <a:moveTo>
                    <a:pt x="58" y="112"/>
                  </a:moveTo>
                  <a:cubicBezTo>
                    <a:pt x="58" y="150"/>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6"/>
                    <a:pt x="84" y="226"/>
                  </a:cubicBezTo>
                  <a:cubicBezTo>
                    <a:pt x="31" y="226"/>
                    <a:pt x="0" y="185"/>
                    <a:pt x="0" y="114"/>
                  </a:cubicBezTo>
                  <a:cubicBezTo>
                    <a:pt x="0" y="35"/>
                    <a:pt x="41" y="0"/>
                    <a:pt x="85" y="0"/>
                  </a:cubicBezTo>
                  <a:cubicBezTo>
                    <a:pt x="136" y="0"/>
                    <a:pt x="168" y="43"/>
                    <a:pt x="168" y="112"/>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86" name="Google Shape;4986;gee6873aab4_0_11310"/>
            <p:cNvSpPr/>
            <p:nvPr/>
          </p:nvSpPr>
          <p:spPr>
            <a:xfrm>
              <a:off x="2575" y="2244"/>
              <a:ext cx="78" cy="103"/>
            </a:xfrm>
            <a:custGeom>
              <a:avLst/>
              <a:gdLst/>
              <a:ahLst/>
              <a:cxnLst/>
              <a:rect l="l" t="t" r="r" b="b"/>
              <a:pathLst>
                <a:path w="167" h="222" extrusionOk="0">
                  <a:moveTo>
                    <a:pt x="2" y="69"/>
                  </a:moveTo>
                  <a:cubicBezTo>
                    <a:pt x="2" y="45"/>
                    <a:pt x="1" y="24"/>
                    <a:pt x="0" y="4"/>
                  </a:cubicBezTo>
                  <a:lnTo>
                    <a:pt x="51" y="4"/>
                  </a:lnTo>
                  <a:lnTo>
                    <a:pt x="54" y="29"/>
                  </a:lnTo>
                  <a:lnTo>
                    <a:pt x="55" y="29"/>
                  </a:lnTo>
                  <a:cubicBezTo>
                    <a:pt x="66" y="11"/>
                    <a:pt x="85" y="0"/>
                    <a:pt x="108" y="0"/>
                  </a:cubicBezTo>
                  <a:cubicBezTo>
                    <a:pt x="150" y="0"/>
                    <a:pt x="167" y="33"/>
                    <a:pt x="167" y="82"/>
                  </a:cubicBezTo>
                  <a:lnTo>
                    <a:pt x="167" y="222"/>
                  </a:lnTo>
                  <a:lnTo>
                    <a:pt x="108" y="222"/>
                  </a:lnTo>
                  <a:lnTo>
                    <a:pt x="108" y="85"/>
                  </a:lnTo>
                  <a:cubicBezTo>
                    <a:pt x="108" y="67"/>
                    <a:pt x="103" y="49"/>
                    <a:pt x="86" y="49"/>
                  </a:cubicBezTo>
                  <a:cubicBezTo>
                    <a:pt x="76" y="49"/>
                    <a:pt x="68" y="56"/>
                    <a:pt x="64" y="69"/>
                  </a:cubicBezTo>
                  <a:cubicBezTo>
                    <a:pt x="62" y="73"/>
                    <a:pt x="61" y="80"/>
                    <a:pt x="61" y="89"/>
                  </a:cubicBezTo>
                  <a:lnTo>
                    <a:pt x="61" y="222"/>
                  </a:lnTo>
                  <a:lnTo>
                    <a:pt x="2" y="222"/>
                  </a:lnTo>
                  <a:lnTo>
                    <a:pt x="2" y="69"/>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87" name="Google Shape;4987;gee6873aab4_0_11310"/>
            <p:cNvSpPr/>
            <p:nvPr/>
          </p:nvSpPr>
          <p:spPr>
            <a:xfrm>
              <a:off x="2667" y="2244"/>
              <a:ext cx="76" cy="104"/>
            </a:xfrm>
            <a:custGeom>
              <a:avLst/>
              <a:gdLst/>
              <a:ahLst/>
              <a:cxnLst/>
              <a:rect l="l" t="t" r="r" b="b"/>
              <a:pathLst>
                <a:path w="163" h="226" extrusionOk="0">
                  <a:moveTo>
                    <a:pt x="102" y="116"/>
                  </a:moveTo>
                  <a:cubicBezTo>
                    <a:pt x="83" y="116"/>
                    <a:pt x="56" y="123"/>
                    <a:pt x="56" y="153"/>
                  </a:cubicBezTo>
                  <a:cubicBezTo>
                    <a:pt x="56" y="175"/>
                    <a:pt x="68" y="183"/>
                    <a:pt x="77" y="183"/>
                  </a:cubicBezTo>
                  <a:cubicBezTo>
                    <a:pt x="86" y="183"/>
                    <a:pt x="97" y="177"/>
                    <a:pt x="101" y="164"/>
                  </a:cubicBezTo>
                  <a:cubicBezTo>
                    <a:pt x="102" y="161"/>
                    <a:pt x="102" y="157"/>
                    <a:pt x="102" y="154"/>
                  </a:cubicBezTo>
                  <a:lnTo>
                    <a:pt x="102" y="116"/>
                  </a:lnTo>
                  <a:close/>
                  <a:moveTo>
                    <a:pt x="110" y="222"/>
                  </a:moveTo>
                  <a:lnTo>
                    <a:pt x="107" y="201"/>
                  </a:lnTo>
                  <a:lnTo>
                    <a:pt x="106" y="201"/>
                  </a:lnTo>
                  <a:cubicBezTo>
                    <a:pt x="94" y="218"/>
                    <a:pt x="77" y="226"/>
                    <a:pt x="58" y="226"/>
                  </a:cubicBezTo>
                  <a:cubicBezTo>
                    <a:pt x="25" y="226"/>
                    <a:pt x="0" y="198"/>
                    <a:pt x="0" y="159"/>
                  </a:cubicBezTo>
                  <a:cubicBezTo>
                    <a:pt x="0" y="102"/>
                    <a:pt x="51" y="78"/>
                    <a:pt x="101" y="78"/>
                  </a:cubicBezTo>
                  <a:lnTo>
                    <a:pt x="101" y="73"/>
                  </a:lnTo>
                  <a:cubicBezTo>
                    <a:pt x="101" y="56"/>
                    <a:pt x="90" y="43"/>
                    <a:pt x="70" y="43"/>
                  </a:cubicBezTo>
                  <a:cubicBezTo>
                    <a:pt x="52" y="43"/>
                    <a:pt x="38" y="48"/>
                    <a:pt x="25" y="56"/>
                  </a:cubicBezTo>
                  <a:lnTo>
                    <a:pt x="14" y="17"/>
                  </a:lnTo>
                  <a:cubicBezTo>
                    <a:pt x="26" y="9"/>
                    <a:pt x="52" y="0"/>
                    <a:pt x="82" y="0"/>
                  </a:cubicBezTo>
                  <a:cubicBezTo>
                    <a:pt x="149" y="0"/>
                    <a:pt x="160" y="46"/>
                    <a:pt x="160" y="91"/>
                  </a:cubicBezTo>
                  <a:lnTo>
                    <a:pt x="160" y="172"/>
                  </a:lnTo>
                  <a:cubicBezTo>
                    <a:pt x="160" y="190"/>
                    <a:pt x="161" y="208"/>
                    <a:pt x="163" y="222"/>
                  </a:cubicBezTo>
                  <a:lnTo>
                    <a:pt x="110" y="222"/>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88" name="Google Shape;4988;gee6873aab4_0_11310"/>
            <p:cNvSpPr/>
            <p:nvPr/>
          </p:nvSpPr>
          <p:spPr>
            <a:xfrm>
              <a:off x="2762" y="2203"/>
              <a:ext cx="0" cy="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89" name="Google Shape;4989;gee6873aab4_0_11310"/>
            <p:cNvSpPr/>
            <p:nvPr/>
          </p:nvSpPr>
          <p:spPr>
            <a:xfrm>
              <a:off x="2848" y="2206"/>
              <a:ext cx="84" cy="142"/>
            </a:xfrm>
            <a:custGeom>
              <a:avLst/>
              <a:gdLst/>
              <a:ahLst/>
              <a:cxnLst/>
              <a:rect l="l" t="t" r="r" b="b"/>
              <a:pathLst>
                <a:path w="183" h="306" extrusionOk="0">
                  <a:moveTo>
                    <a:pt x="59" y="257"/>
                  </a:moveTo>
                  <a:cubicBezTo>
                    <a:pt x="62" y="258"/>
                    <a:pt x="66" y="258"/>
                    <a:pt x="69" y="258"/>
                  </a:cubicBezTo>
                  <a:cubicBezTo>
                    <a:pt x="97" y="258"/>
                    <a:pt x="122" y="230"/>
                    <a:pt x="122" y="147"/>
                  </a:cubicBezTo>
                  <a:cubicBezTo>
                    <a:pt x="122" y="85"/>
                    <a:pt x="106" y="47"/>
                    <a:pt x="70" y="47"/>
                  </a:cubicBezTo>
                  <a:cubicBezTo>
                    <a:pt x="66" y="47"/>
                    <a:pt x="62" y="47"/>
                    <a:pt x="59" y="49"/>
                  </a:cubicBezTo>
                  <a:lnTo>
                    <a:pt x="59" y="257"/>
                  </a:lnTo>
                  <a:close/>
                  <a:moveTo>
                    <a:pt x="0" y="6"/>
                  </a:moveTo>
                  <a:cubicBezTo>
                    <a:pt x="15" y="3"/>
                    <a:pt x="36" y="0"/>
                    <a:pt x="60" y="0"/>
                  </a:cubicBezTo>
                  <a:cubicBezTo>
                    <a:pt x="98" y="0"/>
                    <a:pt x="124" y="9"/>
                    <a:pt x="144" y="27"/>
                  </a:cubicBezTo>
                  <a:cubicBezTo>
                    <a:pt x="170" y="51"/>
                    <a:pt x="183" y="90"/>
                    <a:pt x="183" y="149"/>
                  </a:cubicBezTo>
                  <a:cubicBezTo>
                    <a:pt x="183" y="210"/>
                    <a:pt x="168" y="253"/>
                    <a:pt x="141" y="276"/>
                  </a:cubicBezTo>
                  <a:cubicBezTo>
                    <a:pt x="121" y="296"/>
                    <a:pt x="91" y="306"/>
                    <a:pt x="48" y="306"/>
                  </a:cubicBezTo>
                  <a:cubicBezTo>
                    <a:pt x="30" y="306"/>
                    <a:pt x="12" y="304"/>
                    <a:pt x="0" y="302"/>
                  </a:cubicBezTo>
                  <a:lnTo>
                    <a:pt x="0" y="6"/>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90" name="Google Shape;4990;gee6873aab4_0_11310"/>
            <p:cNvSpPr/>
            <p:nvPr/>
          </p:nvSpPr>
          <p:spPr>
            <a:xfrm>
              <a:off x="2945"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91" name="Google Shape;4991;gee6873aab4_0_11310"/>
            <p:cNvSpPr/>
            <p:nvPr/>
          </p:nvSpPr>
          <p:spPr>
            <a:xfrm>
              <a:off x="3025" y="2246"/>
              <a:ext cx="80" cy="101"/>
            </a:xfrm>
            <a:custGeom>
              <a:avLst/>
              <a:gdLst/>
              <a:ahLst/>
              <a:cxnLst/>
              <a:rect l="l" t="t" r="r" b="b"/>
              <a:pathLst>
                <a:path w="172" h="218" extrusionOk="0">
                  <a:moveTo>
                    <a:pt x="62" y="0"/>
                  </a:moveTo>
                  <a:lnTo>
                    <a:pt x="79" y="97"/>
                  </a:lnTo>
                  <a:cubicBezTo>
                    <a:pt x="82" y="117"/>
                    <a:pt x="85" y="136"/>
                    <a:pt x="88" y="158"/>
                  </a:cubicBezTo>
                  <a:lnTo>
                    <a:pt x="89" y="158"/>
                  </a:lnTo>
                  <a:cubicBezTo>
                    <a:pt x="92" y="136"/>
                    <a:pt x="94" y="118"/>
                    <a:pt x="97" y="97"/>
                  </a:cubicBezTo>
                  <a:lnTo>
                    <a:pt x="115" y="0"/>
                  </a:lnTo>
                  <a:lnTo>
                    <a:pt x="172" y="0"/>
                  </a:lnTo>
                  <a:lnTo>
                    <a:pt x="114" y="218"/>
                  </a:lnTo>
                  <a:lnTo>
                    <a:pt x="59" y="218"/>
                  </a:lnTo>
                  <a:lnTo>
                    <a:pt x="0" y="0"/>
                  </a:lnTo>
                  <a:lnTo>
                    <a:pt x="62" y="0"/>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92" name="Google Shape;4992;gee6873aab4_0_11310"/>
            <p:cNvSpPr/>
            <p:nvPr/>
          </p:nvSpPr>
          <p:spPr>
            <a:xfrm>
              <a:off x="3111"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7"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93" name="Google Shape;4993;gee6873aab4_0_11310"/>
            <p:cNvSpPr/>
            <p:nvPr/>
          </p:nvSpPr>
          <p:spPr>
            <a:xfrm>
              <a:off x="3203" y="2203"/>
              <a:ext cx="0" cy="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94" name="Google Shape;4994;gee6873aab4_0_11310"/>
            <p:cNvSpPr/>
            <p:nvPr/>
          </p:nvSpPr>
          <p:spPr>
            <a:xfrm>
              <a:off x="3247" y="2244"/>
              <a:ext cx="78" cy="104"/>
            </a:xfrm>
            <a:custGeom>
              <a:avLst/>
              <a:gdLst/>
              <a:ahLst/>
              <a:cxnLst/>
              <a:rect l="l" t="t" r="r" b="b"/>
              <a:pathLst>
                <a:path w="168" h="226" extrusionOk="0">
                  <a:moveTo>
                    <a:pt x="59" y="112"/>
                  </a:moveTo>
                  <a:cubicBezTo>
                    <a:pt x="59" y="150"/>
                    <a:pt x="65" y="181"/>
                    <a:pt x="86" y="181"/>
                  </a:cubicBezTo>
                  <a:cubicBezTo>
                    <a:pt x="105" y="181"/>
                    <a:pt x="109" y="144"/>
                    <a:pt x="109" y="112"/>
                  </a:cubicBezTo>
                  <a:cubicBezTo>
                    <a:pt x="109"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95" name="Google Shape;4995;gee6873aab4_0_11310"/>
            <p:cNvSpPr/>
            <p:nvPr/>
          </p:nvSpPr>
          <p:spPr>
            <a:xfrm>
              <a:off x="3341" y="2244"/>
              <a:ext cx="79" cy="142"/>
            </a:xfrm>
            <a:custGeom>
              <a:avLst/>
              <a:gdLst/>
              <a:ahLst/>
              <a:cxnLst/>
              <a:rect l="l" t="t" r="r" b="b"/>
              <a:pathLst>
                <a:path w="170" h="308" extrusionOk="0">
                  <a:moveTo>
                    <a:pt x="61" y="142"/>
                  </a:moveTo>
                  <a:cubicBezTo>
                    <a:pt x="61" y="150"/>
                    <a:pt x="62" y="157"/>
                    <a:pt x="64" y="161"/>
                  </a:cubicBezTo>
                  <a:cubicBezTo>
                    <a:pt x="69" y="174"/>
                    <a:pt x="76" y="178"/>
                    <a:pt x="83" y="178"/>
                  </a:cubicBezTo>
                  <a:cubicBezTo>
                    <a:pt x="104" y="178"/>
                    <a:pt x="111" y="148"/>
                    <a:pt x="111" y="113"/>
                  </a:cubicBezTo>
                  <a:cubicBezTo>
                    <a:pt x="111" y="72"/>
                    <a:pt x="101" y="49"/>
                    <a:pt x="84" y="49"/>
                  </a:cubicBezTo>
                  <a:cubicBezTo>
                    <a:pt x="75" y="49"/>
                    <a:pt x="66" y="58"/>
                    <a:pt x="64" y="68"/>
                  </a:cubicBezTo>
                  <a:cubicBezTo>
                    <a:pt x="62" y="72"/>
                    <a:pt x="61" y="78"/>
                    <a:pt x="61" y="84"/>
                  </a:cubicBezTo>
                  <a:lnTo>
                    <a:pt x="61" y="142"/>
                  </a:lnTo>
                  <a:close/>
                  <a:moveTo>
                    <a:pt x="2" y="73"/>
                  </a:moveTo>
                  <a:cubicBezTo>
                    <a:pt x="2" y="46"/>
                    <a:pt x="1" y="24"/>
                    <a:pt x="0" y="4"/>
                  </a:cubicBezTo>
                  <a:lnTo>
                    <a:pt x="52" y="4"/>
                  </a:lnTo>
                  <a:lnTo>
                    <a:pt x="55" y="29"/>
                  </a:lnTo>
                  <a:lnTo>
                    <a:pt x="56" y="29"/>
                  </a:lnTo>
                  <a:cubicBezTo>
                    <a:pt x="65" y="11"/>
                    <a:pt x="81" y="0"/>
                    <a:pt x="102" y="0"/>
                  </a:cubicBezTo>
                  <a:cubicBezTo>
                    <a:pt x="150" y="0"/>
                    <a:pt x="170" y="52"/>
                    <a:pt x="170" y="113"/>
                  </a:cubicBezTo>
                  <a:cubicBezTo>
                    <a:pt x="170" y="191"/>
                    <a:pt x="135" y="226"/>
                    <a:pt x="98" y="226"/>
                  </a:cubicBezTo>
                  <a:cubicBezTo>
                    <a:pt x="80" y="226"/>
                    <a:pt x="68" y="215"/>
                    <a:pt x="62" y="204"/>
                  </a:cubicBezTo>
                  <a:lnTo>
                    <a:pt x="61" y="204"/>
                  </a:lnTo>
                  <a:lnTo>
                    <a:pt x="61" y="308"/>
                  </a:lnTo>
                  <a:lnTo>
                    <a:pt x="2" y="308"/>
                  </a:lnTo>
                  <a:lnTo>
                    <a:pt x="2" y="73"/>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96" name="Google Shape;4996;gee6873aab4_0_11310"/>
            <p:cNvSpPr/>
            <p:nvPr/>
          </p:nvSpPr>
          <p:spPr>
            <a:xfrm>
              <a:off x="3436" y="2244"/>
              <a:ext cx="123" cy="103"/>
            </a:xfrm>
            <a:custGeom>
              <a:avLst/>
              <a:gdLst/>
              <a:ahLst/>
              <a:cxnLst/>
              <a:rect l="l" t="t" r="r" b="b"/>
              <a:pathLst>
                <a:path w="266" h="222" extrusionOk="0">
                  <a:moveTo>
                    <a:pt x="2" y="69"/>
                  </a:moveTo>
                  <a:cubicBezTo>
                    <a:pt x="2" y="45"/>
                    <a:pt x="0" y="24"/>
                    <a:pt x="0" y="4"/>
                  </a:cubicBezTo>
                  <a:lnTo>
                    <a:pt x="51" y="4"/>
                  </a:lnTo>
                  <a:lnTo>
                    <a:pt x="54" y="29"/>
                  </a:lnTo>
                  <a:lnTo>
                    <a:pt x="55" y="29"/>
                  </a:lnTo>
                  <a:cubicBezTo>
                    <a:pt x="66" y="12"/>
                    <a:pt x="84" y="0"/>
                    <a:pt x="107" y="0"/>
                  </a:cubicBezTo>
                  <a:cubicBezTo>
                    <a:pt x="132" y="0"/>
                    <a:pt x="148" y="11"/>
                    <a:pt x="155" y="29"/>
                  </a:cubicBezTo>
                  <a:lnTo>
                    <a:pt x="156" y="29"/>
                  </a:lnTo>
                  <a:cubicBezTo>
                    <a:pt x="162" y="21"/>
                    <a:pt x="170" y="13"/>
                    <a:pt x="178" y="8"/>
                  </a:cubicBezTo>
                  <a:cubicBezTo>
                    <a:pt x="187" y="3"/>
                    <a:pt x="198" y="0"/>
                    <a:pt x="209" y="0"/>
                  </a:cubicBezTo>
                  <a:cubicBezTo>
                    <a:pt x="248" y="0"/>
                    <a:pt x="266" y="31"/>
                    <a:pt x="266" y="84"/>
                  </a:cubicBezTo>
                  <a:lnTo>
                    <a:pt x="266" y="222"/>
                  </a:lnTo>
                  <a:lnTo>
                    <a:pt x="207" y="222"/>
                  </a:lnTo>
                  <a:lnTo>
                    <a:pt x="207" y="93"/>
                  </a:lnTo>
                  <a:cubicBezTo>
                    <a:pt x="207" y="68"/>
                    <a:pt x="205" y="48"/>
                    <a:pt x="187" y="48"/>
                  </a:cubicBezTo>
                  <a:cubicBezTo>
                    <a:pt x="176" y="48"/>
                    <a:pt x="169" y="55"/>
                    <a:pt x="165" y="68"/>
                  </a:cubicBezTo>
                  <a:cubicBezTo>
                    <a:pt x="164" y="72"/>
                    <a:pt x="163" y="78"/>
                    <a:pt x="163" y="84"/>
                  </a:cubicBezTo>
                  <a:lnTo>
                    <a:pt x="163" y="222"/>
                  </a:lnTo>
                  <a:lnTo>
                    <a:pt x="105" y="222"/>
                  </a:lnTo>
                  <a:lnTo>
                    <a:pt x="105" y="85"/>
                  </a:lnTo>
                  <a:cubicBezTo>
                    <a:pt x="105" y="69"/>
                    <a:pt x="103" y="48"/>
                    <a:pt x="84" y="48"/>
                  </a:cubicBezTo>
                  <a:cubicBezTo>
                    <a:pt x="75" y="48"/>
                    <a:pt x="66" y="55"/>
                    <a:pt x="62" y="68"/>
                  </a:cubicBezTo>
                  <a:cubicBezTo>
                    <a:pt x="61" y="72"/>
                    <a:pt x="60" y="78"/>
                    <a:pt x="60" y="85"/>
                  </a:cubicBezTo>
                  <a:lnTo>
                    <a:pt x="60" y="222"/>
                  </a:lnTo>
                  <a:lnTo>
                    <a:pt x="2" y="222"/>
                  </a:lnTo>
                  <a:lnTo>
                    <a:pt x="2" y="69"/>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97" name="Google Shape;4997;gee6873aab4_0_11310"/>
            <p:cNvSpPr/>
            <p:nvPr/>
          </p:nvSpPr>
          <p:spPr>
            <a:xfrm>
              <a:off x="3576"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98" name="Google Shape;4998;gee6873aab4_0_11310"/>
            <p:cNvSpPr/>
            <p:nvPr/>
          </p:nvSpPr>
          <p:spPr>
            <a:xfrm>
              <a:off x="3668" y="2244"/>
              <a:ext cx="76" cy="103"/>
            </a:xfrm>
            <a:custGeom>
              <a:avLst/>
              <a:gdLst/>
              <a:ahLst/>
              <a:cxnLst/>
              <a:rect l="l" t="t" r="r" b="b"/>
              <a:pathLst>
                <a:path w="166" h="222" extrusionOk="0">
                  <a:moveTo>
                    <a:pt x="2" y="69"/>
                  </a:moveTo>
                  <a:cubicBezTo>
                    <a:pt x="2" y="45"/>
                    <a:pt x="0" y="24"/>
                    <a:pt x="0" y="4"/>
                  </a:cubicBezTo>
                  <a:lnTo>
                    <a:pt x="51" y="4"/>
                  </a:lnTo>
                  <a:lnTo>
                    <a:pt x="53" y="29"/>
                  </a:lnTo>
                  <a:lnTo>
                    <a:pt x="54" y="29"/>
                  </a:lnTo>
                  <a:cubicBezTo>
                    <a:pt x="66" y="11"/>
                    <a:pt x="85" y="0"/>
                    <a:pt x="108" y="0"/>
                  </a:cubicBezTo>
                  <a:cubicBezTo>
                    <a:pt x="149" y="0"/>
                    <a:pt x="166" y="33"/>
                    <a:pt x="166" y="82"/>
                  </a:cubicBezTo>
                  <a:lnTo>
                    <a:pt x="166" y="222"/>
                  </a:lnTo>
                  <a:lnTo>
                    <a:pt x="107" y="222"/>
                  </a:lnTo>
                  <a:lnTo>
                    <a:pt x="107" y="85"/>
                  </a:lnTo>
                  <a:cubicBezTo>
                    <a:pt x="107" y="67"/>
                    <a:pt x="103" y="49"/>
                    <a:pt x="86" y="49"/>
                  </a:cubicBezTo>
                  <a:cubicBezTo>
                    <a:pt x="76" y="49"/>
                    <a:pt x="68" y="56"/>
                    <a:pt x="64" y="69"/>
                  </a:cubicBezTo>
                  <a:cubicBezTo>
                    <a:pt x="62" y="73"/>
                    <a:pt x="60" y="80"/>
                    <a:pt x="60" y="89"/>
                  </a:cubicBezTo>
                  <a:lnTo>
                    <a:pt x="60" y="222"/>
                  </a:lnTo>
                  <a:lnTo>
                    <a:pt x="2" y="222"/>
                  </a:lnTo>
                  <a:lnTo>
                    <a:pt x="2" y="69"/>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99" name="Google Shape;4999;gee6873aab4_0_11310"/>
            <p:cNvSpPr/>
            <p:nvPr/>
          </p:nvSpPr>
          <p:spPr>
            <a:xfrm>
              <a:off x="3758" y="2218"/>
              <a:ext cx="59" cy="130"/>
            </a:xfrm>
            <a:custGeom>
              <a:avLst/>
              <a:gdLst/>
              <a:ahLst/>
              <a:cxnLst/>
              <a:rect l="l" t="t" r="r" b="b"/>
              <a:pathLst>
                <a:path w="128" h="281" extrusionOk="0">
                  <a:moveTo>
                    <a:pt x="85" y="0"/>
                  </a:moveTo>
                  <a:lnTo>
                    <a:pt x="85" y="60"/>
                  </a:lnTo>
                  <a:lnTo>
                    <a:pt x="128" y="60"/>
                  </a:lnTo>
                  <a:lnTo>
                    <a:pt x="128" y="101"/>
                  </a:lnTo>
                  <a:lnTo>
                    <a:pt x="85" y="101"/>
                  </a:lnTo>
                  <a:lnTo>
                    <a:pt x="85" y="201"/>
                  </a:lnTo>
                  <a:cubicBezTo>
                    <a:pt x="85" y="226"/>
                    <a:pt x="95" y="233"/>
                    <a:pt x="107" y="233"/>
                  </a:cubicBezTo>
                  <a:cubicBezTo>
                    <a:pt x="113" y="233"/>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60"/>
                  </a:lnTo>
                  <a:lnTo>
                    <a:pt x="26" y="60"/>
                  </a:lnTo>
                  <a:lnTo>
                    <a:pt x="26" y="14"/>
                  </a:lnTo>
                  <a:lnTo>
                    <a:pt x="85" y="0"/>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00" name="Google Shape;5000;gee6873aab4_0_11310"/>
            <p:cNvSpPr/>
            <p:nvPr/>
          </p:nvSpPr>
          <p:spPr>
            <a:xfrm>
              <a:off x="2139" y="2423"/>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01" name="Google Shape;5001;gee6873aab4_0_11310"/>
            <p:cNvSpPr/>
            <p:nvPr/>
          </p:nvSpPr>
          <p:spPr>
            <a:xfrm>
              <a:off x="2225" y="2461"/>
              <a:ext cx="76"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02" name="Google Shape;5002;gee6873aab4_0_11310"/>
            <p:cNvSpPr/>
            <p:nvPr/>
          </p:nvSpPr>
          <p:spPr>
            <a:xfrm>
              <a:off x="2318"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03" name="Google Shape;5003;gee6873aab4_0_11310"/>
            <p:cNvSpPr/>
            <p:nvPr/>
          </p:nvSpPr>
          <p:spPr>
            <a:xfrm>
              <a:off x="2376" y="2462"/>
              <a:ext cx="80" cy="102"/>
            </a:xfrm>
            <a:custGeom>
              <a:avLst/>
              <a:gdLst/>
              <a:ahLst/>
              <a:cxnLst/>
              <a:rect l="l" t="t" r="r" b="b"/>
              <a:pathLst>
                <a:path w="173" h="219" extrusionOk="0">
                  <a:moveTo>
                    <a:pt x="62" y="0"/>
                  </a:moveTo>
                  <a:lnTo>
                    <a:pt x="79" y="98"/>
                  </a:lnTo>
                  <a:cubicBezTo>
                    <a:pt x="82" y="117"/>
                    <a:pt x="85" y="137"/>
                    <a:pt x="88" y="159"/>
                  </a:cubicBezTo>
                  <a:lnTo>
                    <a:pt x="89" y="159"/>
                  </a:lnTo>
                  <a:cubicBezTo>
                    <a:pt x="92" y="137"/>
                    <a:pt x="95" y="118"/>
                    <a:pt x="98" y="98"/>
                  </a:cubicBezTo>
                  <a:lnTo>
                    <a:pt x="115" y="0"/>
                  </a:lnTo>
                  <a:lnTo>
                    <a:pt x="173" y="0"/>
                  </a:lnTo>
                  <a:lnTo>
                    <a:pt x="114" y="219"/>
                  </a:lnTo>
                  <a:lnTo>
                    <a:pt x="59" y="219"/>
                  </a:lnTo>
                  <a:lnTo>
                    <a:pt x="0" y="0"/>
                  </a:lnTo>
                  <a:lnTo>
                    <a:pt x="62" y="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04" name="Google Shape;5004;gee6873aab4_0_11310"/>
            <p:cNvSpPr/>
            <p:nvPr/>
          </p:nvSpPr>
          <p:spPr>
            <a:xfrm>
              <a:off x="2467" y="2421"/>
              <a:ext cx="28" cy="143"/>
            </a:xfrm>
            <a:custGeom>
              <a:avLst/>
              <a:gdLst/>
              <a:ahLst/>
              <a:cxnLst/>
              <a:rect l="l" t="t" r="r" b="b"/>
              <a:pathLst>
                <a:path w="62" h="309" extrusionOk="0">
                  <a:moveTo>
                    <a:pt x="2" y="309"/>
                  </a:moveTo>
                  <a:lnTo>
                    <a:pt x="2" y="90"/>
                  </a:lnTo>
                  <a:lnTo>
                    <a:pt x="61" y="90"/>
                  </a:lnTo>
                  <a:lnTo>
                    <a:pt x="61" y="309"/>
                  </a:lnTo>
                  <a:lnTo>
                    <a:pt x="2" y="309"/>
                  </a:lnTo>
                  <a:close/>
                  <a:moveTo>
                    <a:pt x="61" y="32"/>
                  </a:moveTo>
                  <a:cubicBezTo>
                    <a:pt x="62" y="51"/>
                    <a:pt x="48" y="64"/>
                    <a:pt x="30" y="64"/>
                  </a:cubicBezTo>
                  <a:cubicBezTo>
                    <a:pt x="14" y="64"/>
                    <a:pt x="0" y="51"/>
                    <a:pt x="1" y="32"/>
                  </a:cubicBezTo>
                  <a:cubicBezTo>
                    <a:pt x="0" y="12"/>
                    <a:pt x="15" y="0"/>
                    <a:pt x="31" y="0"/>
                  </a:cubicBezTo>
                  <a:cubicBezTo>
                    <a:pt x="48" y="0"/>
                    <a:pt x="61" y="12"/>
                    <a:pt x="61" y="32"/>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05" name="Google Shape;5005;gee6873aab4_0_11310"/>
            <p:cNvSpPr/>
            <p:nvPr/>
          </p:nvSpPr>
          <p:spPr>
            <a:xfrm>
              <a:off x="2512" y="2461"/>
              <a:ext cx="61" cy="104"/>
            </a:xfrm>
            <a:custGeom>
              <a:avLst/>
              <a:gdLst/>
              <a:ahLst/>
              <a:cxnLst/>
              <a:rect l="l" t="t" r="r" b="b"/>
              <a:pathLst>
                <a:path w="132" h="225" extrusionOk="0">
                  <a:moveTo>
                    <a:pt x="129" y="218"/>
                  </a:moveTo>
                  <a:cubicBezTo>
                    <a:pt x="123" y="221"/>
                    <a:pt x="108" y="225"/>
                    <a:pt x="92" y="225"/>
                  </a:cubicBezTo>
                  <a:cubicBezTo>
                    <a:pt x="36" y="225"/>
                    <a:pt x="0" y="186"/>
                    <a:pt x="0" y="115"/>
                  </a:cubicBezTo>
                  <a:cubicBezTo>
                    <a:pt x="0" y="47"/>
                    <a:pt x="39" y="0"/>
                    <a:pt x="100" y="0"/>
                  </a:cubicBezTo>
                  <a:cubicBezTo>
                    <a:pt x="114" y="0"/>
                    <a:pt x="127" y="3"/>
                    <a:pt x="132" y="6"/>
                  </a:cubicBezTo>
                  <a:lnTo>
                    <a:pt x="125" y="52"/>
                  </a:lnTo>
                  <a:cubicBezTo>
                    <a:pt x="120" y="50"/>
                    <a:pt x="113" y="48"/>
                    <a:pt x="103" y="48"/>
                  </a:cubicBezTo>
                  <a:cubicBezTo>
                    <a:pt x="75" y="48"/>
                    <a:pt x="58" y="75"/>
                    <a:pt x="58" y="113"/>
                  </a:cubicBezTo>
                  <a:cubicBezTo>
                    <a:pt x="58" y="153"/>
                    <a:pt x="75" y="177"/>
                    <a:pt x="102" y="177"/>
                  </a:cubicBezTo>
                  <a:cubicBezTo>
                    <a:pt x="110" y="177"/>
                    <a:pt x="118" y="175"/>
                    <a:pt x="124" y="172"/>
                  </a:cubicBezTo>
                  <a:lnTo>
                    <a:pt x="129" y="218"/>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06" name="Google Shape;5006;gee6873aab4_0_11310"/>
            <p:cNvSpPr/>
            <p:nvPr/>
          </p:nvSpPr>
          <p:spPr>
            <a:xfrm>
              <a:off x="2580" y="2461"/>
              <a:ext cx="76"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8" y="180"/>
                    <a:pt x="104"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07" name="Google Shape;5007;gee6873aab4_0_11310"/>
            <p:cNvSpPr/>
            <p:nvPr/>
          </p:nvSpPr>
          <p:spPr>
            <a:xfrm>
              <a:off x="2698" y="2419"/>
              <a:ext cx="65" cy="145"/>
            </a:xfrm>
            <a:custGeom>
              <a:avLst/>
              <a:gdLst/>
              <a:ahLst/>
              <a:cxnLst/>
              <a:rect l="l" t="t" r="r" b="b"/>
              <a:pathLst>
                <a:path w="140" h="313" extrusionOk="0">
                  <a:moveTo>
                    <a:pt x="29" y="313"/>
                  </a:moveTo>
                  <a:lnTo>
                    <a:pt x="29" y="136"/>
                  </a:lnTo>
                  <a:lnTo>
                    <a:pt x="0" y="136"/>
                  </a:lnTo>
                  <a:lnTo>
                    <a:pt x="0" y="94"/>
                  </a:lnTo>
                  <a:lnTo>
                    <a:pt x="29" y="94"/>
                  </a:lnTo>
                  <a:lnTo>
                    <a:pt x="29" y="85"/>
                  </a:lnTo>
                  <a:cubicBezTo>
                    <a:pt x="29" y="61"/>
                    <a:pt x="34" y="38"/>
                    <a:pt x="52" y="20"/>
                  </a:cubicBezTo>
                  <a:cubicBezTo>
                    <a:pt x="65" y="7"/>
                    <a:pt x="84" y="0"/>
                    <a:pt x="104" y="0"/>
                  </a:cubicBezTo>
                  <a:cubicBezTo>
                    <a:pt x="120" y="0"/>
                    <a:pt x="131" y="2"/>
                    <a:pt x="140" y="5"/>
                  </a:cubicBezTo>
                  <a:lnTo>
                    <a:pt x="133" y="50"/>
                  </a:lnTo>
                  <a:cubicBezTo>
                    <a:pt x="129" y="49"/>
                    <a:pt x="122" y="48"/>
                    <a:pt x="115" y="48"/>
                  </a:cubicBezTo>
                  <a:cubicBezTo>
                    <a:pt x="95" y="48"/>
                    <a:pt x="88" y="65"/>
                    <a:pt x="88" y="84"/>
                  </a:cubicBezTo>
                  <a:lnTo>
                    <a:pt x="88" y="94"/>
                  </a:lnTo>
                  <a:lnTo>
                    <a:pt x="126" y="94"/>
                  </a:lnTo>
                  <a:lnTo>
                    <a:pt x="126" y="136"/>
                  </a:lnTo>
                  <a:lnTo>
                    <a:pt x="88" y="136"/>
                  </a:lnTo>
                  <a:lnTo>
                    <a:pt x="88" y="313"/>
                  </a:lnTo>
                  <a:lnTo>
                    <a:pt x="29" y="313"/>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08" name="Google Shape;5008;gee6873aab4_0_11310"/>
            <p:cNvSpPr/>
            <p:nvPr/>
          </p:nvSpPr>
          <p:spPr>
            <a:xfrm>
              <a:off x="2764" y="2461"/>
              <a:ext cx="78" cy="104"/>
            </a:xfrm>
            <a:custGeom>
              <a:avLst/>
              <a:gdLst/>
              <a:ahLst/>
              <a:cxnLst/>
              <a:rect l="l" t="t" r="r" b="b"/>
              <a:pathLst>
                <a:path w="168" h="225" extrusionOk="0">
                  <a:moveTo>
                    <a:pt x="59" y="112"/>
                  </a:moveTo>
                  <a:cubicBezTo>
                    <a:pt x="59" y="149"/>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5"/>
                    <a:pt x="84" y="225"/>
                  </a:cubicBezTo>
                  <a:cubicBezTo>
                    <a:pt x="32" y="225"/>
                    <a:pt x="0" y="184"/>
                    <a:pt x="0" y="113"/>
                  </a:cubicBezTo>
                  <a:cubicBezTo>
                    <a:pt x="0" y="34"/>
                    <a:pt x="42" y="0"/>
                    <a:pt x="85" y="0"/>
                  </a:cubicBezTo>
                  <a:cubicBezTo>
                    <a:pt x="137" y="0"/>
                    <a:pt x="168" y="43"/>
                    <a:pt x="168" y="112"/>
                  </a:cubicBez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09" name="Google Shape;5009;gee6873aab4_0_11310"/>
            <p:cNvSpPr/>
            <p:nvPr/>
          </p:nvSpPr>
          <p:spPr>
            <a:xfrm>
              <a:off x="2857" y="2461"/>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99" y="0"/>
                  </a:cubicBezTo>
                  <a:cubicBezTo>
                    <a:pt x="105" y="0"/>
                    <a:pt x="108" y="0"/>
                    <a:pt x="112" y="0"/>
                  </a:cubicBezTo>
                  <a:lnTo>
                    <a:pt x="112" y="59"/>
                  </a:lnTo>
                  <a:cubicBezTo>
                    <a:pt x="108" y="58"/>
                    <a:pt x="104" y="58"/>
                    <a:pt x="99" y="58"/>
                  </a:cubicBezTo>
                  <a:cubicBezTo>
                    <a:pt x="87" y="58"/>
                    <a:pt x="70" y="66"/>
                    <a:pt x="64" y="89"/>
                  </a:cubicBezTo>
                  <a:cubicBezTo>
                    <a:pt x="62" y="94"/>
                    <a:pt x="61" y="102"/>
                    <a:pt x="61" y="111"/>
                  </a:cubicBezTo>
                  <a:lnTo>
                    <a:pt x="61" y="222"/>
                  </a:lnTo>
                  <a:lnTo>
                    <a:pt x="2" y="222"/>
                  </a:lnTo>
                  <a:lnTo>
                    <a:pt x="2" y="69"/>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10" name="Google Shape;5010;gee6873aab4_0_11310"/>
            <p:cNvSpPr/>
            <p:nvPr/>
          </p:nvSpPr>
          <p:spPr>
            <a:xfrm>
              <a:off x="2944" y="2424"/>
              <a:ext cx="77" cy="140"/>
            </a:xfrm>
            <a:custGeom>
              <a:avLst/>
              <a:gdLst/>
              <a:ahLst/>
              <a:cxnLst/>
              <a:rect l="l" t="t" r="r" b="b"/>
              <a:pathLst>
                <a:path w="77" h="140" extrusionOk="0">
                  <a:moveTo>
                    <a:pt x="25" y="25"/>
                  </a:moveTo>
                  <a:lnTo>
                    <a:pt x="0" y="25"/>
                  </a:lnTo>
                  <a:lnTo>
                    <a:pt x="0" y="0"/>
                  </a:lnTo>
                  <a:lnTo>
                    <a:pt x="77" y="0"/>
                  </a:lnTo>
                  <a:lnTo>
                    <a:pt x="77" y="25"/>
                  </a:lnTo>
                  <a:lnTo>
                    <a:pt x="52" y="25"/>
                  </a:lnTo>
                  <a:lnTo>
                    <a:pt x="52" y="140"/>
                  </a:lnTo>
                  <a:lnTo>
                    <a:pt x="25" y="140"/>
                  </a:lnTo>
                  <a:lnTo>
                    <a:pt x="25" y="25"/>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11" name="Google Shape;5011;gee6873aab4_0_11310"/>
            <p:cNvSpPr/>
            <p:nvPr/>
          </p:nvSpPr>
          <p:spPr>
            <a:xfrm>
              <a:off x="3021" y="2461"/>
              <a:ext cx="75" cy="104"/>
            </a:xfrm>
            <a:custGeom>
              <a:avLst/>
              <a:gdLst/>
              <a:ahLst/>
              <a:cxnLst/>
              <a:rect l="l" t="t" r="r" b="b"/>
              <a:pathLst>
                <a:path w="162" h="225" extrusionOk="0">
                  <a:moveTo>
                    <a:pt x="109" y="92"/>
                  </a:moveTo>
                  <a:cubicBezTo>
                    <a:pt x="109" y="64"/>
                    <a:pt x="102" y="42"/>
                    <a:pt x="84" y="42"/>
                  </a:cubicBezTo>
                  <a:cubicBezTo>
                    <a:pt x="65" y="42"/>
                    <a:pt x="57" y="70"/>
                    <a:pt x="57" y="92"/>
                  </a:cubicBezTo>
                  <a:lnTo>
                    <a:pt x="109" y="92"/>
                  </a:lnTo>
                  <a:close/>
                  <a:moveTo>
                    <a:pt x="56" y="133"/>
                  </a:moveTo>
                  <a:cubicBezTo>
                    <a:pt x="57" y="167"/>
                    <a:pt x="77" y="180"/>
                    <a:pt x="103" y="180"/>
                  </a:cubicBezTo>
                  <a:cubicBezTo>
                    <a:pt x="120" y="180"/>
                    <a:pt x="134" y="176"/>
                    <a:pt x="145" y="173"/>
                  </a:cubicBezTo>
                  <a:lnTo>
                    <a:pt x="153" y="215"/>
                  </a:lnTo>
                  <a:cubicBezTo>
                    <a:pt x="138" y="221"/>
                    <a:pt x="115" y="225"/>
                    <a:pt x="92" y="225"/>
                  </a:cubicBezTo>
                  <a:cubicBezTo>
                    <a:pt x="33" y="225"/>
                    <a:pt x="0" y="185"/>
                    <a:pt x="0" y="117"/>
                  </a:cubicBezTo>
                  <a:cubicBezTo>
                    <a:pt x="0" y="43"/>
                    <a:pt x="38" y="0"/>
                    <a:pt x="88" y="0"/>
                  </a:cubicBezTo>
                  <a:cubicBezTo>
                    <a:pt x="135" y="0"/>
                    <a:pt x="162" y="37"/>
                    <a:pt x="162" y="103"/>
                  </a:cubicBezTo>
                  <a:cubicBezTo>
                    <a:pt x="162" y="119"/>
                    <a:pt x="162" y="127"/>
                    <a:pt x="161" y="133"/>
                  </a:cubicBezTo>
                  <a:lnTo>
                    <a:pt x="56" y="133"/>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12" name="Google Shape;5012;gee6873aab4_0_11310"/>
            <p:cNvSpPr/>
            <p:nvPr/>
          </p:nvSpPr>
          <p:spPr>
            <a:xfrm>
              <a:off x="3107" y="2461"/>
              <a:ext cx="76" cy="104"/>
            </a:xfrm>
            <a:custGeom>
              <a:avLst/>
              <a:gdLst/>
              <a:ahLst/>
              <a:cxnLst/>
              <a:rect l="l" t="t" r="r" b="b"/>
              <a:pathLst>
                <a:path w="164" h="225" extrusionOk="0">
                  <a:moveTo>
                    <a:pt x="103" y="115"/>
                  </a:moveTo>
                  <a:cubicBezTo>
                    <a:pt x="83" y="116"/>
                    <a:pt x="56" y="122"/>
                    <a:pt x="56" y="153"/>
                  </a:cubicBezTo>
                  <a:cubicBezTo>
                    <a:pt x="56" y="175"/>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3"/>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13" name="Google Shape;5013;gee6873aab4_0_11310"/>
            <p:cNvSpPr/>
            <p:nvPr/>
          </p:nvSpPr>
          <p:spPr>
            <a:xfrm>
              <a:off x="3199" y="2461"/>
              <a:ext cx="61" cy="104"/>
            </a:xfrm>
            <a:custGeom>
              <a:avLst/>
              <a:gdLst/>
              <a:ahLst/>
              <a:cxnLst/>
              <a:rect l="l" t="t" r="r" b="b"/>
              <a:pathLst>
                <a:path w="133" h="225" extrusionOk="0">
                  <a:moveTo>
                    <a:pt x="129" y="218"/>
                  </a:moveTo>
                  <a:cubicBezTo>
                    <a:pt x="123" y="221"/>
                    <a:pt x="109" y="225"/>
                    <a:pt x="92" y="225"/>
                  </a:cubicBezTo>
                  <a:cubicBezTo>
                    <a:pt x="36" y="225"/>
                    <a:pt x="0" y="186"/>
                    <a:pt x="0" y="115"/>
                  </a:cubicBezTo>
                  <a:cubicBezTo>
                    <a:pt x="0" y="47"/>
                    <a:pt x="40" y="0"/>
                    <a:pt x="101" y="0"/>
                  </a:cubicBezTo>
                  <a:cubicBezTo>
                    <a:pt x="114" y="0"/>
                    <a:pt x="127" y="3"/>
                    <a:pt x="133" y="6"/>
                  </a:cubicBezTo>
                  <a:lnTo>
                    <a:pt x="125" y="52"/>
                  </a:lnTo>
                  <a:cubicBezTo>
                    <a:pt x="120" y="50"/>
                    <a:pt x="113" y="48"/>
                    <a:pt x="103" y="48"/>
                  </a:cubicBezTo>
                  <a:cubicBezTo>
                    <a:pt x="75" y="48"/>
                    <a:pt x="58" y="75"/>
                    <a:pt x="58" y="113"/>
                  </a:cubicBezTo>
                  <a:cubicBezTo>
                    <a:pt x="58" y="153"/>
                    <a:pt x="75" y="177"/>
                    <a:pt x="102" y="177"/>
                  </a:cubicBezTo>
                  <a:cubicBezTo>
                    <a:pt x="111" y="177"/>
                    <a:pt x="118" y="175"/>
                    <a:pt x="124" y="172"/>
                  </a:cubicBezTo>
                  <a:lnTo>
                    <a:pt x="129" y="218"/>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14" name="Google Shape;5014;gee6873aab4_0_11310"/>
            <p:cNvSpPr/>
            <p:nvPr/>
          </p:nvSpPr>
          <p:spPr>
            <a:xfrm>
              <a:off x="3270" y="2420"/>
              <a:ext cx="77"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7" y="90"/>
                    <a:pt x="98" y="88"/>
                    <a:pt x="109" y="88"/>
                  </a:cubicBezTo>
                  <a:cubicBezTo>
                    <a:pt x="149" y="88"/>
                    <a:pt x="165" y="122"/>
                    <a:pt x="165" y="177"/>
                  </a:cubicBezTo>
                  <a:lnTo>
                    <a:pt x="165" y="310"/>
                  </a:lnTo>
                  <a:lnTo>
                    <a:pt x="106" y="310"/>
                  </a:lnTo>
                  <a:lnTo>
                    <a:pt x="106" y="177"/>
                  </a:lnTo>
                  <a:cubicBezTo>
                    <a:pt x="106" y="156"/>
                    <a:pt x="102" y="137"/>
                    <a:pt x="84" y="137"/>
                  </a:cubicBezTo>
                  <a:cubicBezTo>
                    <a:pt x="74" y="137"/>
                    <a:pt x="66" y="143"/>
                    <a:pt x="61" y="157"/>
                  </a:cubicBezTo>
                  <a:cubicBezTo>
                    <a:pt x="61" y="161"/>
                    <a:pt x="59" y="169"/>
                    <a:pt x="59" y="174"/>
                  </a:cubicBezTo>
                  <a:lnTo>
                    <a:pt x="59" y="310"/>
                  </a:lnTo>
                  <a:lnTo>
                    <a:pt x="0" y="310"/>
                  </a:lnTo>
                  <a:lnTo>
                    <a:pt x="0" y="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15" name="Google Shape;5015;gee6873aab4_0_11310"/>
            <p:cNvSpPr/>
            <p:nvPr/>
          </p:nvSpPr>
          <p:spPr>
            <a:xfrm>
              <a:off x="3364" y="2461"/>
              <a:ext cx="75"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16" name="Google Shape;5016;gee6873aab4_0_11310"/>
            <p:cNvSpPr/>
            <p:nvPr/>
          </p:nvSpPr>
          <p:spPr>
            <a:xfrm>
              <a:off x="3454"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4" y="0"/>
                    <a:pt x="100" y="0"/>
                  </a:cubicBezTo>
                  <a:cubicBezTo>
                    <a:pt x="106" y="0"/>
                    <a:pt x="109" y="0"/>
                    <a:pt x="112" y="0"/>
                  </a:cubicBezTo>
                  <a:lnTo>
                    <a:pt x="112" y="59"/>
                  </a:lnTo>
                  <a:cubicBezTo>
                    <a:pt x="109" y="58"/>
                    <a:pt x="105" y="58"/>
                    <a:pt x="100" y="58"/>
                  </a:cubicBezTo>
                  <a:cubicBezTo>
                    <a:pt x="87" y="58"/>
                    <a:pt x="70" y="66"/>
                    <a:pt x="64" y="89"/>
                  </a:cubicBezTo>
                  <a:cubicBezTo>
                    <a:pt x="62" y="94"/>
                    <a:pt x="62" y="102"/>
                    <a:pt x="62" y="111"/>
                  </a:cubicBezTo>
                  <a:lnTo>
                    <a:pt x="62" y="222"/>
                  </a:lnTo>
                  <a:lnTo>
                    <a:pt x="2" y="222"/>
                  </a:lnTo>
                  <a:lnTo>
                    <a:pt x="2" y="69"/>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17" name="Google Shape;5017;gee6873aab4_0_11310"/>
            <p:cNvSpPr/>
            <p:nvPr/>
          </p:nvSpPr>
          <p:spPr>
            <a:xfrm>
              <a:off x="3512" y="2461"/>
              <a:ext cx="60"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6" y="225"/>
                    <a:pt x="50" y="225"/>
                  </a:cubicBezTo>
                  <a:cubicBezTo>
                    <a:pt x="32" y="225"/>
                    <a:pt x="10" y="220"/>
                    <a:pt x="0" y="212"/>
                  </a:cubicBezTo>
                  <a:lnTo>
                    <a:pt x="11" y="169"/>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18" name="Google Shape;5018;gee6873aab4_0_11310"/>
            <p:cNvSpPr/>
            <p:nvPr/>
          </p:nvSpPr>
          <p:spPr>
            <a:xfrm>
              <a:off x="1899" y="1222"/>
              <a:ext cx="706" cy="796"/>
            </a:xfrm>
            <a:custGeom>
              <a:avLst/>
              <a:gdLst/>
              <a:ahLst/>
              <a:cxnLst/>
              <a:rect l="l" t="t" r="r" b="b"/>
              <a:pathLst>
                <a:path w="1526" h="1722" extrusionOk="0">
                  <a:moveTo>
                    <a:pt x="0" y="0"/>
                  </a:moveTo>
                  <a:lnTo>
                    <a:pt x="841" y="0"/>
                  </a:lnTo>
                  <a:cubicBezTo>
                    <a:pt x="1058" y="0"/>
                    <a:pt x="1227" y="42"/>
                    <a:pt x="1346" y="127"/>
                  </a:cubicBezTo>
                  <a:cubicBezTo>
                    <a:pt x="1466" y="213"/>
                    <a:pt x="1526" y="333"/>
                    <a:pt x="1526" y="490"/>
                  </a:cubicBezTo>
                  <a:cubicBezTo>
                    <a:pt x="1526" y="571"/>
                    <a:pt x="1506" y="653"/>
                    <a:pt x="1466" y="735"/>
                  </a:cubicBezTo>
                  <a:cubicBezTo>
                    <a:pt x="1427" y="817"/>
                    <a:pt x="1344" y="888"/>
                    <a:pt x="1217" y="948"/>
                  </a:cubicBezTo>
                  <a:cubicBezTo>
                    <a:pt x="1091" y="1009"/>
                    <a:pt x="932" y="1039"/>
                    <a:pt x="741" y="1039"/>
                  </a:cubicBezTo>
                  <a:lnTo>
                    <a:pt x="555" y="1039"/>
                  </a:lnTo>
                  <a:lnTo>
                    <a:pt x="555" y="1722"/>
                  </a:lnTo>
                  <a:lnTo>
                    <a:pt x="0" y="1722"/>
                  </a:lnTo>
                  <a:lnTo>
                    <a:pt x="0" y="0"/>
                  </a:lnTo>
                  <a:close/>
                  <a:moveTo>
                    <a:pt x="555" y="332"/>
                  </a:moveTo>
                  <a:lnTo>
                    <a:pt x="555" y="701"/>
                  </a:lnTo>
                  <a:lnTo>
                    <a:pt x="676" y="701"/>
                  </a:lnTo>
                  <a:cubicBezTo>
                    <a:pt x="766" y="701"/>
                    <a:pt x="837" y="684"/>
                    <a:pt x="891" y="650"/>
                  </a:cubicBezTo>
                  <a:cubicBezTo>
                    <a:pt x="944" y="615"/>
                    <a:pt x="971" y="567"/>
                    <a:pt x="971" y="506"/>
                  </a:cubicBezTo>
                  <a:cubicBezTo>
                    <a:pt x="971" y="447"/>
                    <a:pt x="950" y="404"/>
                    <a:pt x="909" y="375"/>
                  </a:cubicBezTo>
                  <a:cubicBezTo>
                    <a:pt x="868" y="346"/>
                    <a:pt x="807" y="332"/>
                    <a:pt x="725" y="332"/>
                  </a:cubicBezTo>
                  <a:lnTo>
                    <a:pt x="555" y="332"/>
                  </a:lnTo>
                  <a:lnTo>
                    <a:pt x="555" y="332"/>
                  </a:ln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19" name="Google Shape;5019;gee6873aab4_0_11310"/>
            <p:cNvSpPr/>
            <p:nvPr/>
          </p:nvSpPr>
          <p:spPr>
            <a:xfrm>
              <a:off x="2711" y="1222"/>
              <a:ext cx="731" cy="796"/>
            </a:xfrm>
            <a:custGeom>
              <a:avLst/>
              <a:gdLst/>
              <a:ahLst/>
              <a:cxnLst/>
              <a:rect l="l" t="t" r="r" b="b"/>
              <a:pathLst>
                <a:path w="1581" h="1722" extrusionOk="0">
                  <a:moveTo>
                    <a:pt x="0" y="0"/>
                  </a:moveTo>
                  <a:lnTo>
                    <a:pt x="688" y="0"/>
                  </a:lnTo>
                  <a:cubicBezTo>
                    <a:pt x="895" y="0"/>
                    <a:pt x="1066" y="35"/>
                    <a:pt x="1203" y="106"/>
                  </a:cubicBezTo>
                  <a:cubicBezTo>
                    <a:pt x="1339" y="177"/>
                    <a:pt x="1436" y="277"/>
                    <a:pt x="1494" y="408"/>
                  </a:cubicBezTo>
                  <a:cubicBezTo>
                    <a:pt x="1552" y="539"/>
                    <a:pt x="1581" y="684"/>
                    <a:pt x="1581" y="842"/>
                  </a:cubicBezTo>
                  <a:cubicBezTo>
                    <a:pt x="1581" y="1107"/>
                    <a:pt x="1499" y="1321"/>
                    <a:pt x="1335" y="1481"/>
                  </a:cubicBezTo>
                  <a:cubicBezTo>
                    <a:pt x="1171" y="1642"/>
                    <a:pt x="931" y="1722"/>
                    <a:pt x="614" y="1722"/>
                  </a:cubicBezTo>
                  <a:lnTo>
                    <a:pt x="0" y="1722"/>
                  </a:lnTo>
                  <a:lnTo>
                    <a:pt x="0" y="0"/>
                  </a:lnTo>
                  <a:close/>
                  <a:moveTo>
                    <a:pt x="550" y="334"/>
                  </a:moveTo>
                  <a:lnTo>
                    <a:pt x="550" y="1385"/>
                  </a:lnTo>
                  <a:lnTo>
                    <a:pt x="589" y="1385"/>
                  </a:lnTo>
                  <a:cubicBezTo>
                    <a:pt x="874" y="1385"/>
                    <a:pt x="1017" y="1196"/>
                    <a:pt x="1017" y="819"/>
                  </a:cubicBezTo>
                  <a:cubicBezTo>
                    <a:pt x="1017" y="674"/>
                    <a:pt x="986" y="556"/>
                    <a:pt x="924" y="468"/>
                  </a:cubicBezTo>
                  <a:cubicBezTo>
                    <a:pt x="863" y="379"/>
                    <a:pt x="762" y="334"/>
                    <a:pt x="622" y="334"/>
                  </a:cubicBezTo>
                  <a:lnTo>
                    <a:pt x="550" y="334"/>
                  </a:lnTo>
                  <a:lnTo>
                    <a:pt x="550" y="334"/>
                  </a:ln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20" name="Google Shape;5020;gee6873aab4_0_11310"/>
            <p:cNvSpPr/>
            <p:nvPr/>
          </p:nvSpPr>
          <p:spPr>
            <a:xfrm>
              <a:off x="3536" y="1208"/>
              <a:ext cx="638" cy="822"/>
            </a:xfrm>
            <a:custGeom>
              <a:avLst/>
              <a:gdLst/>
              <a:ahLst/>
              <a:cxnLst/>
              <a:rect l="l" t="t" r="r" b="b"/>
              <a:pathLst>
                <a:path w="1380" h="1778" extrusionOk="0">
                  <a:moveTo>
                    <a:pt x="0" y="1236"/>
                  </a:moveTo>
                  <a:cubicBezTo>
                    <a:pt x="181" y="1359"/>
                    <a:pt x="353" y="1421"/>
                    <a:pt x="514" y="1421"/>
                  </a:cubicBezTo>
                  <a:cubicBezTo>
                    <a:pt x="596" y="1421"/>
                    <a:pt x="667" y="1402"/>
                    <a:pt x="725" y="1363"/>
                  </a:cubicBezTo>
                  <a:cubicBezTo>
                    <a:pt x="784" y="1324"/>
                    <a:pt x="813" y="1278"/>
                    <a:pt x="813" y="1222"/>
                  </a:cubicBezTo>
                  <a:cubicBezTo>
                    <a:pt x="813" y="1178"/>
                    <a:pt x="792" y="1138"/>
                    <a:pt x="751" y="1104"/>
                  </a:cubicBezTo>
                  <a:cubicBezTo>
                    <a:pt x="708" y="1069"/>
                    <a:pt x="628" y="1031"/>
                    <a:pt x="511" y="987"/>
                  </a:cubicBezTo>
                  <a:cubicBezTo>
                    <a:pt x="345" y="928"/>
                    <a:pt x="219" y="861"/>
                    <a:pt x="132" y="788"/>
                  </a:cubicBezTo>
                  <a:cubicBezTo>
                    <a:pt x="44" y="715"/>
                    <a:pt x="0" y="622"/>
                    <a:pt x="0" y="509"/>
                  </a:cubicBezTo>
                  <a:cubicBezTo>
                    <a:pt x="0" y="366"/>
                    <a:pt x="69" y="246"/>
                    <a:pt x="206" y="148"/>
                  </a:cubicBezTo>
                  <a:cubicBezTo>
                    <a:pt x="344" y="49"/>
                    <a:pt x="526" y="0"/>
                    <a:pt x="752" y="0"/>
                  </a:cubicBezTo>
                  <a:cubicBezTo>
                    <a:pt x="908" y="0"/>
                    <a:pt x="1070" y="31"/>
                    <a:pt x="1238" y="92"/>
                  </a:cubicBezTo>
                  <a:lnTo>
                    <a:pt x="1238" y="503"/>
                  </a:lnTo>
                  <a:cubicBezTo>
                    <a:pt x="1089" y="398"/>
                    <a:pt x="946" y="346"/>
                    <a:pt x="810" y="346"/>
                  </a:cubicBezTo>
                  <a:cubicBezTo>
                    <a:pt x="742" y="346"/>
                    <a:pt x="684" y="361"/>
                    <a:pt x="634" y="390"/>
                  </a:cubicBezTo>
                  <a:cubicBezTo>
                    <a:pt x="584" y="420"/>
                    <a:pt x="560" y="456"/>
                    <a:pt x="560" y="498"/>
                  </a:cubicBezTo>
                  <a:cubicBezTo>
                    <a:pt x="560" y="539"/>
                    <a:pt x="580" y="574"/>
                    <a:pt x="621" y="604"/>
                  </a:cubicBezTo>
                  <a:cubicBezTo>
                    <a:pt x="660" y="634"/>
                    <a:pt x="733" y="666"/>
                    <a:pt x="840" y="700"/>
                  </a:cubicBezTo>
                  <a:cubicBezTo>
                    <a:pt x="1017" y="758"/>
                    <a:pt x="1152" y="824"/>
                    <a:pt x="1243" y="898"/>
                  </a:cubicBezTo>
                  <a:cubicBezTo>
                    <a:pt x="1334" y="973"/>
                    <a:pt x="1380" y="1074"/>
                    <a:pt x="1380" y="1200"/>
                  </a:cubicBezTo>
                  <a:cubicBezTo>
                    <a:pt x="1380" y="1360"/>
                    <a:pt x="1301" y="1496"/>
                    <a:pt x="1144" y="1609"/>
                  </a:cubicBezTo>
                  <a:cubicBezTo>
                    <a:pt x="987" y="1722"/>
                    <a:pt x="795" y="1778"/>
                    <a:pt x="568" y="1778"/>
                  </a:cubicBezTo>
                  <a:cubicBezTo>
                    <a:pt x="392" y="1778"/>
                    <a:pt x="203" y="1739"/>
                    <a:pt x="0" y="1662"/>
                  </a:cubicBezTo>
                  <a:lnTo>
                    <a:pt x="0" y="1236"/>
                  </a:lnTo>
                  <a:lnTo>
                    <a:pt x="0" y="1236"/>
                  </a:ln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21" name="Google Shape;5021;gee6873aab4_0_11310"/>
            <p:cNvSpPr/>
            <p:nvPr/>
          </p:nvSpPr>
          <p:spPr>
            <a:xfrm>
              <a:off x="4259" y="1222"/>
              <a:ext cx="689" cy="796"/>
            </a:xfrm>
            <a:custGeom>
              <a:avLst/>
              <a:gdLst/>
              <a:ahLst/>
              <a:cxnLst/>
              <a:rect l="l" t="t" r="r" b="b"/>
              <a:pathLst>
                <a:path w="1490" h="1722" extrusionOk="0">
                  <a:moveTo>
                    <a:pt x="1011" y="1722"/>
                  </a:moveTo>
                  <a:lnTo>
                    <a:pt x="461" y="1722"/>
                  </a:lnTo>
                  <a:lnTo>
                    <a:pt x="461" y="767"/>
                  </a:lnTo>
                  <a:cubicBezTo>
                    <a:pt x="461" y="767"/>
                    <a:pt x="550" y="751"/>
                    <a:pt x="741" y="999"/>
                  </a:cubicBezTo>
                  <a:cubicBezTo>
                    <a:pt x="928" y="1241"/>
                    <a:pt x="1011" y="1234"/>
                    <a:pt x="1011" y="1234"/>
                  </a:cubicBezTo>
                  <a:lnTo>
                    <a:pt x="1011" y="1722"/>
                  </a:lnTo>
                  <a:close/>
                  <a:moveTo>
                    <a:pt x="903" y="641"/>
                  </a:moveTo>
                  <a:cubicBezTo>
                    <a:pt x="662" y="483"/>
                    <a:pt x="461" y="536"/>
                    <a:pt x="461" y="536"/>
                  </a:cubicBezTo>
                  <a:lnTo>
                    <a:pt x="461" y="349"/>
                  </a:lnTo>
                  <a:lnTo>
                    <a:pt x="0" y="349"/>
                  </a:lnTo>
                  <a:lnTo>
                    <a:pt x="0" y="0"/>
                  </a:lnTo>
                  <a:lnTo>
                    <a:pt x="1490" y="0"/>
                  </a:lnTo>
                  <a:lnTo>
                    <a:pt x="1490" y="349"/>
                  </a:lnTo>
                  <a:lnTo>
                    <a:pt x="1011" y="349"/>
                  </a:lnTo>
                  <a:lnTo>
                    <a:pt x="1011" y="741"/>
                  </a:lnTo>
                  <a:cubicBezTo>
                    <a:pt x="1011" y="741"/>
                    <a:pt x="925" y="656"/>
                    <a:pt x="903" y="641"/>
                  </a:cubicBezTo>
                  <a:lnTo>
                    <a:pt x="903" y="641"/>
                  </a:lnTo>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22" name="Google Shape;5022;gee6873aab4_0_11310"/>
            <p:cNvSpPr/>
            <p:nvPr/>
          </p:nvSpPr>
          <p:spPr>
            <a:xfrm>
              <a:off x="4372" y="1311"/>
              <a:ext cx="1690" cy="713"/>
            </a:xfrm>
            <a:custGeom>
              <a:avLst/>
              <a:gdLst/>
              <a:ahLst/>
              <a:cxnLst/>
              <a:rect l="l" t="t" r="r" b="b"/>
              <a:pathLst>
                <a:path w="3653" h="1542" extrusionOk="0">
                  <a:moveTo>
                    <a:pt x="0" y="422"/>
                  </a:moveTo>
                  <a:cubicBezTo>
                    <a:pt x="0" y="422"/>
                    <a:pt x="461" y="362"/>
                    <a:pt x="756" y="660"/>
                  </a:cubicBezTo>
                  <a:cubicBezTo>
                    <a:pt x="1050" y="956"/>
                    <a:pt x="1277" y="960"/>
                    <a:pt x="1720" y="606"/>
                  </a:cubicBezTo>
                  <a:cubicBezTo>
                    <a:pt x="2074" y="323"/>
                    <a:pt x="2414" y="0"/>
                    <a:pt x="3085" y="145"/>
                  </a:cubicBezTo>
                  <a:cubicBezTo>
                    <a:pt x="3620" y="261"/>
                    <a:pt x="3653" y="948"/>
                    <a:pt x="2887" y="1301"/>
                  </a:cubicBezTo>
                  <a:cubicBezTo>
                    <a:pt x="2442" y="1506"/>
                    <a:pt x="2330" y="1542"/>
                    <a:pt x="2330" y="1542"/>
                  </a:cubicBezTo>
                  <a:cubicBezTo>
                    <a:pt x="2330" y="1542"/>
                    <a:pt x="2693" y="1344"/>
                    <a:pt x="2965" y="1064"/>
                  </a:cubicBezTo>
                  <a:cubicBezTo>
                    <a:pt x="3436" y="577"/>
                    <a:pt x="2941" y="3"/>
                    <a:pt x="2354" y="455"/>
                  </a:cubicBezTo>
                  <a:cubicBezTo>
                    <a:pt x="1957" y="761"/>
                    <a:pt x="1206" y="1307"/>
                    <a:pt x="818" y="988"/>
                  </a:cubicBezTo>
                  <a:cubicBezTo>
                    <a:pt x="412" y="654"/>
                    <a:pt x="419" y="422"/>
                    <a:pt x="0" y="422"/>
                  </a:cubicBezTo>
                  <a:lnTo>
                    <a:pt x="0" y="422"/>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23" name="Google Shape;5023;gee6873aab4_0_11310"/>
            <p:cNvSpPr/>
            <p:nvPr/>
          </p:nvSpPr>
          <p:spPr>
            <a:xfrm>
              <a:off x="5470" y="899"/>
              <a:ext cx="365" cy="481"/>
            </a:xfrm>
            <a:custGeom>
              <a:avLst/>
              <a:gdLst/>
              <a:ahLst/>
              <a:cxnLst/>
              <a:rect l="l" t="t" r="r" b="b"/>
              <a:pathLst>
                <a:path w="790" h="1041" extrusionOk="0">
                  <a:moveTo>
                    <a:pt x="49" y="584"/>
                  </a:moveTo>
                  <a:cubicBezTo>
                    <a:pt x="0" y="315"/>
                    <a:pt x="115" y="70"/>
                    <a:pt x="306" y="35"/>
                  </a:cubicBezTo>
                  <a:cubicBezTo>
                    <a:pt x="497" y="0"/>
                    <a:pt x="692" y="190"/>
                    <a:pt x="741" y="458"/>
                  </a:cubicBezTo>
                  <a:cubicBezTo>
                    <a:pt x="790" y="726"/>
                    <a:pt x="675" y="972"/>
                    <a:pt x="484" y="1006"/>
                  </a:cubicBezTo>
                  <a:cubicBezTo>
                    <a:pt x="293" y="1041"/>
                    <a:pt x="99" y="852"/>
                    <a:pt x="49" y="584"/>
                  </a:cubicBezTo>
                  <a:close/>
                  <a:moveTo>
                    <a:pt x="477" y="972"/>
                  </a:moveTo>
                  <a:cubicBezTo>
                    <a:pt x="628" y="944"/>
                    <a:pt x="718" y="751"/>
                    <a:pt x="680" y="540"/>
                  </a:cubicBezTo>
                  <a:cubicBezTo>
                    <a:pt x="641" y="329"/>
                    <a:pt x="487" y="180"/>
                    <a:pt x="337" y="207"/>
                  </a:cubicBezTo>
                  <a:cubicBezTo>
                    <a:pt x="187" y="234"/>
                    <a:pt x="96" y="428"/>
                    <a:pt x="135" y="639"/>
                  </a:cubicBezTo>
                  <a:cubicBezTo>
                    <a:pt x="173" y="850"/>
                    <a:pt x="327" y="999"/>
                    <a:pt x="477" y="972"/>
                  </a:cubicBezTo>
                  <a:lnTo>
                    <a:pt x="477" y="972"/>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24" name="Google Shape;5024;gee6873aab4_0_11310"/>
            <p:cNvSpPr/>
            <p:nvPr/>
          </p:nvSpPr>
          <p:spPr>
            <a:xfrm>
              <a:off x="4862" y="1770"/>
              <a:ext cx="1153" cy="314"/>
            </a:xfrm>
            <a:custGeom>
              <a:avLst/>
              <a:gdLst/>
              <a:ahLst/>
              <a:cxnLst/>
              <a:rect l="l" t="t" r="r" b="b"/>
              <a:pathLst>
                <a:path w="2494" h="678" extrusionOk="0">
                  <a:moveTo>
                    <a:pt x="1252" y="572"/>
                  </a:moveTo>
                  <a:cubicBezTo>
                    <a:pt x="1251" y="572"/>
                    <a:pt x="1250" y="573"/>
                    <a:pt x="1249" y="573"/>
                  </a:cubicBezTo>
                  <a:cubicBezTo>
                    <a:pt x="1245" y="571"/>
                    <a:pt x="1242" y="570"/>
                    <a:pt x="1239" y="569"/>
                  </a:cubicBezTo>
                  <a:cubicBezTo>
                    <a:pt x="655" y="0"/>
                    <a:pt x="72" y="343"/>
                    <a:pt x="72" y="343"/>
                  </a:cubicBezTo>
                  <a:cubicBezTo>
                    <a:pt x="697" y="217"/>
                    <a:pt x="1144" y="504"/>
                    <a:pt x="1232" y="567"/>
                  </a:cubicBezTo>
                  <a:cubicBezTo>
                    <a:pt x="629" y="342"/>
                    <a:pt x="15" y="557"/>
                    <a:pt x="0" y="556"/>
                  </a:cubicBezTo>
                  <a:cubicBezTo>
                    <a:pt x="785" y="457"/>
                    <a:pt x="1238" y="676"/>
                    <a:pt x="1244" y="678"/>
                  </a:cubicBezTo>
                  <a:lnTo>
                    <a:pt x="1244" y="678"/>
                  </a:lnTo>
                  <a:lnTo>
                    <a:pt x="1244" y="678"/>
                  </a:lnTo>
                  <a:cubicBezTo>
                    <a:pt x="1244" y="678"/>
                    <a:pt x="1244" y="678"/>
                    <a:pt x="1244" y="678"/>
                  </a:cubicBezTo>
                  <a:lnTo>
                    <a:pt x="1244" y="678"/>
                  </a:lnTo>
                  <a:cubicBezTo>
                    <a:pt x="1249" y="676"/>
                    <a:pt x="1721" y="501"/>
                    <a:pt x="2494" y="674"/>
                  </a:cubicBezTo>
                  <a:cubicBezTo>
                    <a:pt x="2478" y="673"/>
                    <a:pt x="1888" y="402"/>
                    <a:pt x="1266" y="568"/>
                  </a:cubicBezTo>
                  <a:cubicBezTo>
                    <a:pt x="1360" y="514"/>
                    <a:pt x="1833" y="271"/>
                    <a:pt x="2442" y="455"/>
                  </a:cubicBezTo>
                  <a:cubicBezTo>
                    <a:pt x="2442" y="455"/>
                    <a:pt x="1921" y="95"/>
                    <a:pt x="1315" y="526"/>
                  </a:cubicBezTo>
                  <a:lnTo>
                    <a:pt x="1252" y="572"/>
                  </a:lnTo>
                  <a:lnTo>
                    <a:pt x="1252" y="572"/>
                  </a:lnTo>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25" name="Google Shape;5025;gee6873aab4_0_11310"/>
            <p:cNvSpPr/>
            <p:nvPr/>
          </p:nvSpPr>
          <p:spPr>
            <a:xfrm>
              <a:off x="4113" y="2201"/>
              <a:ext cx="90" cy="140"/>
            </a:xfrm>
            <a:custGeom>
              <a:avLst/>
              <a:gdLst/>
              <a:ahLst/>
              <a:cxnLst/>
              <a:rect l="l" t="t" r="r" b="b"/>
              <a:pathLst>
                <a:path w="195" h="302" extrusionOk="0">
                  <a:moveTo>
                    <a:pt x="120" y="187"/>
                  </a:moveTo>
                  <a:lnTo>
                    <a:pt x="110" y="124"/>
                  </a:lnTo>
                  <a:cubicBezTo>
                    <a:pt x="107" y="106"/>
                    <a:pt x="103" y="76"/>
                    <a:pt x="100" y="56"/>
                  </a:cubicBezTo>
                  <a:lnTo>
                    <a:pt x="99" y="56"/>
                  </a:lnTo>
                  <a:cubicBezTo>
                    <a:pt x="95" y="76"/>
                    <a:pt x="91" y="107"/>
                    <a:pt x="88" y="125"/>
                  </a:cubicBezTo>
                  <a:lnTo>
                    <a:pt x="77" y="187"/>
                  </a:lnTo>
                  <a:lnTo>
                    <a:pt x="120" y="187"/>
                  </a:lnTo>
                  <a:close/>
                  <a:moveTo>
                    <a:pt x="71" y="233"/>
                  </a:moveTo>
                  <a:lnTo>
                    <a:pt x="57" y="302"/>
                  </a:lnTo>
                  <a:lnTo>
                    <a:pt x="0" y="302"/>
                  </a:lnTo>
                  <a:lnTo>
                    <a:pt x="66" y="0"/>
                  </a:lnTo>
                  <a:lnTo>
                    <a:pt x="136" y="0"/>
                  </a:lnTo>
                  <a:lnTo>
                    <a:pt x="195" y="302"/>
                  </a:lnTo>
                  <a:lnTo>
                    <a:pt x="138" y="302"/>
                  </a:lnTo>
                  <a:lnTo>
                    <a:pt x="125" y="233"/>
                  </a:lnTo>
                  <a:lnTo>
                    <a:pt x="71" y="233"/>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26" name="Google Shape;5026;gee6873aab4_0_11310"/>
            <p:cNvSpPr/>
            <p:nvPr/>
          </p:nvSpPr>
          <p:spPr>
            <a:xfrm>
              <a:off x="4219" y="2238"/>
              <a:ext cx="77" cy="103"/>
            </a:xfrm>
            <a:custGeom>
              <a:avLst/>
              <a:gdLst/>
              <a:ahLst/>
              <a:cxnLst/>
              <a:rect l="l" t="t" r="r" b="b"/>
              <a:pathLst>
                <a:path w="166" h="222" extrusionOk="0">
                  <a:moveTo>
                    <a:pt x="2" y="69"/>
                  </a:moveTo>
                  <a:cubicBezTo>
                    <a:pt x="2" y="45"/>
                    <a:pt x="0" y="24"/>
                    <a:pt x="0" y="3"/>
                  </a:cubicBezTo>
                  <a:lnTo>
                    <a:pt x="51" y="3"/>
                  </a:lnTo>
                  <a:lnTo>
                    <a:pt x="53" y="28"/>
                  </a:lnTo>
                  <a:lnTo>
                    <a:pt x="54" y="28"/>
                  </a:lnTo>
                  <a:cubicBezTo>
                    <a:pt x="66" y="11"/>
                    <a:pt x="85" y="0"/>
                    <a:pt x="108" y="0"/>
                  </a:cubicBezTo>
                  <a:cubicBezTo>
                    <a:pt x="150" y="0"/>
                    <a:pt x="166" y="33"/>
                    <a:pt x="166" y="81"/>
                  </a:cubicBezTo>
                  <a:lnTo>
                    <a:pt x="166" y="222"/>
                  </a:lnTo>
                  <a:lnTo>
                    <a:pt x="107" y="222"/>
                  </a:lnTo>
                  <a:lnTo>
                    <a:pt x="107" y="85"/>
                  </a:lnTo>
                  <a:cubicBezTo>
                    <a:pt x="107" y="66"/>
                    <a:pt x="103" y="49"/>
                    <a:pt x="86" y="49"/>
                  </a:cubicBezTo>
                  <a:cubicBezTo>
                    <a:pt x="76" y="49"/>
                    <a:pt x="68" y="56"/>
                    <a:pt x="64" y="68"/>
                  </a:cubicBezTo>
                  <a:cubicBezTo>
                    <a:pt x="62" y="73"/>
                    <a:pt x="61" y="80"/>
                    <a:pt x="61" y="89"/>
                  </a:cubicBezTo>
                  <a:lnTo>
                    <a:pt x="61" y="222"/>
                  </a:lnTo>
                  <a:lnTo>
                    <a:pt x="2" y="222"/>
                  </a:lnTo>
                  <a:lnTo>
                    <a:pt x="2" y="69"/>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27" name="Google Shape;5027;gee6873aab4_0_11310"/>
            <p:cNvSpPr/>
            <p:nvPr/>
          </p:nvSpPr>
          <p:spPr>
            <a:xfrm>
              <a:off x="4347"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5" y="232"/>
                    <a:pt x="107" y="232"/>
                  </a:cubicBezTo>
                  <a:cubicBezTo>
                    <a:pt x="113" y="232"/>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59"/>
                  </a:lnTo>
                  <a:lnTo>
                    <a:pt x="26" y="59"/>
                  </a:lnTo>
                  <a:lnTo>
                    <a:pt x="26" y="14"/>
                  </a:lnTo>
                  <a:lnTo>
                    <a:pt x="85" y="0"/>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28" name="Google Shape;5028;gee6873aab4_0_11310"/>
            <p:cNvSpPr/>
            <p:nvPr/>
          </p:nvSpPr>
          <p:spPr>
            <a:xfrm>
              <a:off x="4418" y="2200"/>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29" name="Google Shape;5029;gee6873aab4_0_11310"/>
            <p:cNvSpPr/>
            <p:nvPr/>
          </p:nvSpPr>
          <p:spPr>
            <a:xfrm>
              <a:off x="4504" y="2238"/>
              <a:ext cx="75"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30" name="Google Shape;5030;gee6873aab4_0_11310"/>
            <p:cNvSpPr/>
            <p:nvPr/>
          </p:nvSpPr>
          <p:spPr>
            <a:xfrm>
              <a:off x="4597" y="2198"/>
              <a:ext cx="28" cy="143"/>
            </a:xfrm>
            <a:custGeom>
              <a:avLst/>
              <a:gdLst/>
              <a:ahLst/>
              <a:cxnLst/>
              <a:rect l="l" t="t" r="r" b="b"/>
              <a:pathLst>
                <a:path w="61" h="309" extrusionOk="0">
                  <a:moveTo>
                    <a:pt x="2" y="309"/>
                  </a:moveTo>
                  <a:lnTo>
                    <a:pt x="2" y="90"/>
                  </a:lnTo>
                  <a:lnTo>
                    <a:pt x="60" y="90"/>
                  </a:lnTo>
                  <a:lnTo>
                    <a:pt x="60" y="309"/>
                  </a:lnTo>
                  <a:lnTo>
                    <a:pt x="2" y="309"/>
                  </a:lnTo>
                  <a:close/>
                  <a:moveTo>
                    <a:pt x="60" y="32"/>
                  </a:moveTo>
                  <a:cubicBezTo>
                    <a:pt x="61" y="51"/>
                    <a:pt x="47" y="64"/>
                    <a:pt x="30" y="64"/>
                  </a:cubicBezTo>
                  <a:cubicBezTo>
                    <a:pt x="13" y="64"/>
                    <a:pt x="0" y="51"/>
                    <a:pt x="0" y="32"/>
                  </a:cubicBezTo>
                  <a:cubicBezTo>
                    <a:pt x="0" y="12"/>
                    <a:pt x="14" y="0"/>
                    <a:pt x="30" y="0"/>
                  </a:cubicBezTo>
                  <a:cubicBezTo>
                    <a:pt x="47" y="0"/>
                    <a:pt x="60" y="12"/>
                    <a:pt x="60" y="32"/>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31" name="Google Shape;5031;gee6873aab4_0_11310"/>
            <p:cNvSpPr/>
            <p:nvPr/>
          </p:nvSpPr>
          <p:spPr>
            <a:xfrm>
              <a:off x="4646" y="2238"/>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32" name="Google Shape;5032;gee6873aab4_0_11310"/>
            <p:cNvSpPr/>
            <p:nvPr/>
          </p:nvSpPr>
          <p:spPr>
            <a:xfrm>
              <a:off x="4710" y="2197"/>
              <a:ext cx="79" cy="145"/>
            </a:xfrm>
            <a:custGeom>
              <a:avLst/>
              <a:gdLst/>
              <a:ahLst/>
              <a:cxnLst/>
              <a:rect l="l" t="t" r="r" b="b"/>
              <a:pathLst>
                <a:path w="170" h="313" extrusionOk="0">
                  <a:moveTo>
                    <a:pt x="61" y="232"/>
                  </a:moveTo>
                  <a:cubicBezTo>
                    <a:pt x="61" y="237"/>
                    <a:pt x="62" y="242"/>
                    <a:pt x="63" y="245"/>
                  </a:cubicBezTo>
                  <a:cubicBezTo>
                    <a:pt x="68" y="261"/>
                    <a:pt x="76" y="266"/>
                    <a:pt x="83"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2" y="97"/>
                    <a:pt x="86" y="88"/>
                    <a:pt x="108" y="88"/>
                  </a:cubicBezTo>
                  <a:cubicBezTo>
                    <a:pt x="150" y="88"/>
                    <a:pt x="170" y="135"/>
                    <a:pt x="170" y="194"/>
                  </a:cubicBezTo>
                  <a:cubicBezTo>
                    <a:pt x="170" y="271"/>
                    <a:pt x="139" y="313"/>
                    <a:pt x="98" y="313"/>
                  </a:cubicBezTo>
                  <a:cubicBezTo>
                    <a:pt x="80" y="313"/>
                    <a:pt x="67" y="306"/>
                    <a:pt x="55" y="284"/>
                  </a:cubicBezTo>
                  <a:lnTo>
                    <a:pt x="54" y="284"/>
                  </a:lnTo>
                  <a:lnTo>
                    <a:pt x="50" y="310"/>
                  </a:lnTo>
                  <a:lnTo>
                    <a:pt x="0" y="31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33" name="Google Shape;5033;gee6873aab4_0_11310"/>
            <p:cNvSpPr/>
            <p:nvPr/>
          </p:nvSpPr>
          <p:spPr>
            <a:xfrm>
              <a:off x="4808"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6" y="310"/>
                  </a:lnTo>
                  <a:lnTo>
                    <a:pt x="106" y="177"/>
                  </a:lnTo>
                  <a:cubicBezTo>
                    <a:pt x="106" y="156"/>
                    <a:pt x="101" y="137"/>
                    <a:pt x="84" y="137"/>
                  </a:cubicBezTo>
                  <a:cubicBezTo>
                    <a:pt x="74" y="137"/>
                    <a:pt x="66" y="143"/>
                    <a:pt x="61" y="157"/>
                  </a:cubicBezTo>
                  <a:cubicBezTo>
                    <a:pt x="60" y="161"/>
                    <a:pt x="59" y="169"/>
                    <a:pt x="59" y="174"/>
                  </a:cubicBezTo>
                  <a:lnTo>
                    <a:pt x="59" y="310"/>
                  </a:lnTo>
                  <a:lnTo>
                    <a:pt x="0" y="310"/>
                  </a:lnTo>
                  <a:lnTo>
                    <a:pt x="0" y="0"/>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34" name="Google Shape;5034;gee6873aab4_0_11310"/>
            <p:cNvSpPr/>
            <p:nvPr/>
          </p:nvSpPr>
          <p:spPr>
            <a:xfrm>
              <a:off x="4906" y="2198"/>
              <a:ext cx="42" cy="143"/>
            </a:xfrm>
            <a:custGeom>
              <a:avLst/>
              <a:gdLst/>
              <a:ahLst/>
              <a:cxnLst/>
              <a:rect l="l" t="t" r="r" b="b"/>
              <a:pathLst>
                <a:path w="92" h="308" extrusionOk="0">
                  <a:moveTo>
                    <a:pt x="92" y="0"/>
                  </a:moveTo>
                  <a:lnTo>
                    <a:pt x="46" y="62"/>
                  </a:lnTo>
                  <a:lnTo>
                    <a:pt x="9" y="62"/>
                  </a:lnTo>
                  <a:lnTo>
                    <a:pt x="40" y="0"/>
                  </a:lnTo>
                  <a:lnTo>
                    <a:pt x="92" y="0"/>
                  </a:lnTo>
                  <a:close/>
                  <a:moveTo>
                    <a:pt x="0" y="308"/>
                  </a:moveTo>
                  <a:lnTo>
                    <a:pt x="0" y="89"/>
                  </a:lnTo>
                  <a:lnTo>
                    <a:pt x="59" y="89"/>
                  </a:lnTo>
                  <a:lnTo>
                    <a:pt x="59" y="308"/>
                  </a:lnTo>
                  <a:lnTo>
                    <a:pt x="0" y="308"/>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35" name="Google Shape;5035;gee6873aab4_0_11310"/>
            <p:cNvSpPr/>
            <p:nvPr/>
          </p:nvSpPr>
          <p:spPr>
            <a:xfrm>
              <a:off x="4950" y="2238"/>
              <a:ext cx="59" cy="104"/>
            </a:xfrm>
            <a:custGeom>
              <a:avLst/>
              <a:gdLst/>
              <a:ahLst/>
              <a:cxnLst/>
              <a:rect l="l" t="t" r="r" b="b"/>
              <a:pathLst>
                <a:path w="128" h="225" extrusionOk="0">
                  <a:moveTo>
                    <a:pt x="11" y="169"/>
                  </a:moveTo>
                  <a:cubicBezTo>
                    <a:pt x="19" y="174"/>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5" y="225"/>
                    <a:pt x="50" y="225"/>
                  </a:cubicBezTo>
                  <a:cubicBezTo>
                    <a:pt x="32" y="225"/>
                    <a:pt x="10" y="220"/>
                    <a:pt x="0" y="212"/>
                  </a:cubicBezTo>
                  <a:lnTo>
                    <a:pt x="11" y="169"/>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36" name="Google Shape;5036;gee6873aab4_0_11310"/>
            <p:cNvSpPr/>
            <p:nvPr/>
          </p:nvSpPr>
          <p:spPr>
            <a:xfrm>
              <a:off x="5061" y="2239"/>
              <a:ext cx="77" cy="103"/>
            </a:xfrm>
            <a:custGeom>
              <a:avLst/>
              <a:gdLst/>
              <a:ahLst/>
              <a:cxnLst/>
              <a:rect l="l" t="t" r="r" b="b"/>
              <a:pathLst>
                <a:path w="165" h="222" extrusionOk="0">
                  <a:moveTo>
                    <a:pt x="163" y="152"/>
                  </a:moveTo>
                  <a:cubicBezTo>
                    <a:pt x="163" y="176"/>
                    <a:pt x="164" y="198"/>
                    <a:pt x="165" y="219"/>
                  </a:cubicBezTo>
                  <a:lnTo>
                    <a:pt x="114" y="219"/>
                  </a:lnTo>
                  <a:lnTo>
                    <a:pt x="111" y="196"/>
                  </a:lnTo>
                  <a:lnTo>
                    <a:pt x="110" y="196"/>
                  </a:lnTo>
                  <a:cubicBezTo>
                    <a:pt x="99" y="210"/>
                    <a:pt x="81" y="222"/>
                    <a:pt x="59" y="222"/>
                  </a:cubicBezTo>
                  <a:cubicBezTo>
                    <a:pt x="17" y="222"/>
                    <a:pt x="0" y="192"/>
                    <a:pt x="0" y="133"/>
                  </a:cubicBezTo>
                  <a:lnTo>
                    <a:pt x="0" y="0"/>
                  </a:lnTo>
                  <a:lnTo>
                    <a:pt x="59" y="0"/>
                  </a:lnTo>
                  <a:lnTo>
                    <a:pt x="59" y="126"/>
                  </a:lnTo>
                  <a:cubicBezTo>
                    <a:pt x="59" y="155"/>
                    <a:pt x="65" y="173"/>
                    <a:pt x="81" y="173"/>
                  </a:cubicBezTo>
                  <a:cubicBezTo>
                    <a:pt x="91" y="173"/>
                    <a:pt x="98" y="166"/>
                    <a:pt x="100" y="159"/>
                  </a:cubicBezTo>
                  <a:cubicBezTo>
                    <a:pt x="103" y="154"/>
                    <a:pt x="104" y="147"/>
                    <a:pt x="104" y="140"/>
                  </a:cubicBezTo>
                  <a:lnTo>
                    <a:pt x="104" y="0"/>
                  </a:lnTo>
                  <a:lnTo>
                    <a:pt x="163" y="0"/>
                  </a:lnTo>
                  <a:lnTo>
                    <a:pt x="163" y="152"/>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37" name="Google Shape;5037;gee6873aab4_0_11310"/>
            <p:cNvSpPr/>
            <p:nvPr/>
          </p:nvSpPr>
          <p:spPr>
            <a:xfrm>
              <a:off x="5159" y="2238"/>
              <a:ext cx="123" cy="103"/>
            </a:xfrm>
            <a:custGeom>
              <a:avLst/>
              <a:gdLst/>
              <a:ahLst/>
              <a:cxnLst/>
              <a:rect l="l" t="t" r="r" b="b"/>
              <a:pathLst>
                <a:path w="266" h="222" extrusionOk="0">
                  <a:moveTo>
                    <a:pt x="2" y="69"/>
                  </a:moveTo>
                  <a:cubicBezTo>
                    <a:pt x="2" y="45"/>
                    <a:pt x="0" y="24"/>
                    <a:pt x="0" y="3"/>
                  </a:cubicBezTo>
                  <a:lnTo>
                    <a:pt x="51" y="3"/>
                  </a:lnTo>
                  <a:lnTo>
                    <a:pt x="54" y="29"/>
                  </a:lnTo>
                  <a:lnTo>
                    <a:pt x="55" y="29"/>
                  </a:lnTo>
                  <a:cubicBezTo>
                    <a:pt x="66" y="12"/>
                    <a:pt x="84" y="0"/>
                    <a:pt x="107" y="0"/>
                  </a:cubicBezTo>
                  <a:cubicBezTo>
                    <a:pt x="132" y="0"/>
                    <a:pt x="148" y="11"/>
                    <a:pt x="155" y="29"/>
                  </a:cubicBezTo>
                  <a:lnTo>
                    <a:pt x="156" y="29"/>
                  </a:lnTo>
                  <a:cubicBezTo>
                    <a:pt x="162" y="21"/>
                    <a:pt x="170" y="13"/>
                    <a:pt x="178" y="7"/>
                  </a:cubicBezTo>
                  <a:cubicBezTo>
                    <a:pt x="187" y="2"/>
                    <a:pt x="198" y="0"/>
                    <a:pt x="209" y="0"/>
                  </a:cubicBezTo>
                  <a:cubicBezTo>
                    <a:pt x="248" y="0"/>
                    <a:pt x="266" y="30"/>
                    <a:pt x="266" y="83"/>
                  </a:cubicBezTo>
                  <a:lnTo>
                    <a:pt x="266" y="222"/>
                  </a:lnTo>
                  <a:lnTo>
                    <a:pt x="207" y="222"/>
                  </a:lnTo>
                  <a:lnTo>
                    <a:pt x="207" y="93"/>
                  </a:lnTo>
                  <a:cubicBezTo>
                    <a:pt x="207" y="68"/>
                    <a:pt x="205" y="48"/>
                    <a:pt x="187" y="48"/>
                  </a:cubicBezTo>
                  <a:cubicBezTo>
                    <a:pt x="176" y="48"/>
                    <a:pt x="169" y="55"/>
                    <a:pt x="165" y="68"/>
                  </a:cubicBezTo>
                  <a:cubicBezTo>
                    <a:pt x="164" y="71"/>
                    <a:pt x="163" y="77"/>
                    <a:pt x="163" y="83"/>
                  </a:cubicBezTo>
                  <a:lnTo>
                    <a:pt x="163" y="222"/>
                  </a:lnTo>
                  <a:lnTo>
                    <a:pt x="105" y="222"/>
                  </a:lnTo>
                  <a:lnTo>
                    <a:pt x="105" y="85"/>
                  </a:lnTo>
                  <a:cubicBezTo>
                    <a:pt x="105" y="69"/>
                    <a:pt x="103" y="48"/>
                    <a:pt x="84" y="48"/>
                  </a:cubicBezTo>
                  <a:cubicBezTo>
                    <a:pt x="75" y="48"/>
                    <a:pt x="66" y="55"/>
                    <a:pt x="62" y="68"/>
                  </a:cubicBezTo>
                  <a:cubicBezTo>
                    <a:pt x="61" y="72"/>
                    <a:pt x="60" y="78"/>
                    <a:pt x="60" y="84"/>
                  </a:cubicBezTo>
                  <a:lnTo>
                    <a:pt x="60" y="222"/>
                  </a:lnTo>
                  <a:lnTo>
                    <a:pt x="2" y="222"/>
                  </a:lnTo>
                  <a:lnTo>
                    <a:pt x="2" y="69"/>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38" name="Google Shape;5038;gee6873aab4_0_11310"/>
            <p:cNvSpPr/>
            <p:nvPr/>
          </p:nvSpPr>
          <p:spPr>
            <a:xfrm>
              <a:off x="5343" y="2201"/>
              <a:ext cx="61" cy="140"/>
            </a:xfrm>
            <a:custGeom>
              <a:avLst/>
              <a:gdLst/>
              <a:ahLst/>
              <a:cxnLst/>
              <a:rect l="l" t="t" r="r" b="b"/>
              <a:pathLst>
                <a:path w="61" h="140" extrusionOk="0">
                  <a:moveTo>
                    <a:pt x="0" y="0"/>
                  </a:moveTo>
                  <a:lnTo>
                    <a:pt x="61" y="0"/>
                  </a:lnTo>
                  <a:lnTo>
                    <a:pt x="61" y="24"/>
                  </a:lnTo>
                  <a:lnTo>
                    <a:pt x="27" y="24"/>
                  </a:lnTo>
                  <a:lnTo>
                    <a:pt x="27" y="60"/>
                  </a:lnTo>
                  <a:lnTo>
                    <a:pt x="59" y="60"/>
                  </a:lnTo>
                  <a:lnTo>
                    <a:pt x="59" y="82"/>
                  </a:lnTo>
                  <a:lnTo>
                    <a:pt x="27" y="82"/>
                  </a:lnTo>
                  <a:lnTo>
                    <a:pt x="27" y="140"/>
                  </a:lnTo>
                  <a:lnTo>
                    <a:pt x="0" y="140"/>
                  </a:lnTo>
                  <a:lnTo>
                    <a:pt x="0" y="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39" name="Google Shape;5039;gee6873aab4_0_11310"/>
            <p:cNvSpPr/>
            <p:nvPr/>
          </p:nvSpPr>
          <p:spPr>
            <a:xfrm>
              <a:off x="5425"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5" y="310"/>
                  </a:lnTo>
                  <a:lnTo>
                    <a:pt x="105" y="177"/>
                  </a:lnTo>
                  <a:cubicBezTo>
                    <a:pt x="105" y="156"/>
                    <a:pt x="101" y="137"/>
                    <a:pt x="84" y="137"/>
                  </a:cubicBezTo>
                  <a:cubicBezTo>
                    <a:pt x="74" y="137"/>
                    <a:pt x="66" y="143"/>
                    <a:pt x="61" y="157"/>
                  </a:cubicBezTo>
                  <a:cubicBezTo>
                    <a:pt x="60" y="161"/>
                    <a:pt x="59" y="169"/>
                    <a:pt x="59" y="174"/>
                  </a:cubicBezTo>
                  <a:lnTo>
                    <a:pt x="59" y="310"/>
                  </a:lnTo>
                  <a:lnTo>
                    <a:pt x="0" y="310"/>
                  </a:lnTo>
                  <a:lnTo>
                    <a:pt x="0" y="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40" name="Google Shape;5040;gee6873aab4_0_11310"/>
            <p:cNvSpPr/>
            <p:nvPr/>
          </p:nvSpPr>
          <p:spPr>
            <a:xfrm>
              <a:off x="5520" y="2238"/>
              <a:ext cx="78" cy="104"/>
            </a:xfrm>
            <a:custGeom>
              <a:avLst/>
              <a:gdLst/>
              <a:ahLst/>
              <a:cxnLst/>
              <a:rect l="l" t="t" r="r" b="b"/>
              <a:pathLst>
                <a:path w="168" h="225" extrusionOk="0">
                  <a:moveTo>
                    <a:pt x="58" y="112"/>
                  </a:moveTo>
                  <a:cubicBezTo>
                    <a:pt x="58" y="149"/>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5"/>
                    <a:pt x="84" y="225"/>
                  </a:cubicBezTo>
                  <a:cubicBezTo>
                    <a:pt x="31" y="225"/>
                    <a:pt x="0" y="184"/>
                    <a:pt x="0" y="113"/>
                  </a:cubicBezTo>
                  <a:cubicBezTo>
                    <a:pt x="0" y="34"/>
                    <a:pt x="41" y="0"/>
                    <a:pt x="85" y="0"/>
                  </a:cubicBezTo>
                  <a:cubicBezTo>
                    <a:pt x="136" y="0"/>
                    <a:pt x="168" y="43"/>
                    <a:pt x="168" y="112"/>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41" name="Google Shape;5041;gee6873aab4_0_11310"/>
            <p:cNvSpPr/>
            <p:nvPr/>
          </p:nvSpPr>
          <p:spPr>
            <a:xfrm>
              <a:off x="5615" y="2238"/>
              <a:ext cx="52" cy="103"/>
            </a:xfrm>
            <a:custGeom>
              <a:avLst/>
              <a:gdLst/>
              <a:ahLst/>
              <a:cxnLst/>
              <a:rect l="l" t="t" r="r" b="b"/>
              <a:pathLst>
                <a:path w="111" h="222" extrusionOk="0">
                  <a:moveTo>
                    <a:pt x="1" y="69"/>
                  </a:moveTo>
                  <a:cubicBezTo>
                    <a:pt x="1" y="47"/>
                    <a:pt x="0" y="23"/>
                    <a:pt x="0" y="3"/>
                  </a:cubicBezTo>
                  <a:lnTo>
                    <a:pt x="51" y="3"/>
                  </a:lnTo>
                  <a:lnTo>
                    <a:pt x="54" y="35"/>
                  </a:lnTo>
                  <a:lnTo>
                    <a:pt x="55" y="35"/>
                  </a:lnTo>
                  <a:cubicBezTo>
                    <a:pt x="65" y="12"/>
                    <a:pt x="83" y="0"/>
                    <a:pt x="99" y="0"/>
                  </a:cubicBezTo>
                  <a:cubicBezTo>
                    <a:pt x="105" y="0"/>
                    <a:pt x="108" y="0"/>
                    <a:pt x="111" y="0"/>
                  </a:cubicBezTo>
                  <a:lnTo>
                    <a:pt x="111" y="59"/>
                  </a:lnTo>
                  <a:cubicBezTo>
                    <a:pt x="108" y="58"/>
                    <a:pt x="104" y="58"/>
                    <a:pt x="99" y="58"/>
                  </a:cubicBezTo>
                  <a:cubicBezTo>
                    <a:pt x="86" y="58"/>
                    <a:pt x="70" y="66"/>
                    <a:pt x="63" y="89"/>
                  </a:cubicBezTo>
                  <a:cubicBezTo>
                    <a:pt x="62" y="94"/>
                    <a:pt x="61" y="102"/>
                    <a:pt x="61" y="111"/>
                  </a:cubicBezTo>
                  <a:lnTo>
                    <a:pt x="61" y="222"/>
                  </a:lnTo>
                  <a:lnTo>
                    <a:pt x="1" y="222"/>
                  </a:lnTo>
                  <a:lnTo>
                    <a:pt x="1" y="69"/>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42" name="Google Shape;5042;gee6873aab4_0_11310"/>
            <p:cNvSpPr/>
            <p:nvPr/>
          </p:nvSpPr>
          <p:spPr>
            <a:xfrm>
              <a:off x="5679" y="2197"/>
              <a:ext cx="79" cy="145"/>
            </a:xfrm>
            <a:custGeom>
              <a:avLst/>
              <a:gdLst/>
              <a:ahLst/>
              <a:cxnLst/>
              <a:rect l="l" t="t" r="r" b="b"/>
              <a:pathLst>
                <a:path w="170" h="313" extrusionOk="0">
                  <a:moveTo>
                    <a:pt x="61" y="232"/>
                  </a:moveTo>
                  <a:cubicBezTo>
                    <a:pt x="61" y="237"/>
                    <a:pt x="62" y="242"/>
                    <a:pt x="63" y="245"/>
                  </a:cubicBezTo>
                  <a:cubicBezTo>
                    <a:pt x="68" y="261"/>
                    <a:pt x="76" y="266"/>
                    <a:pt x="84"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3" y="97"/>
                    <a:pt x="87" y="88"/>
                    <a:pt x="108" y="88"/>
                  </a:cubicBezTo>
                  <a:cubicBezTo>
                    <a:pt x="150" y="88"/>
                    <a:pt x="170" y="135"/>
                    <a:pt x="170" y="194"/>
                  </a:cubicBezTo>
                  <a:cubicBezTo>
                    <a:pt x="170" y="271"/>
                    <a:pt x="139" y="313"/>
                    <a:pt x="98" y="313"/>
                  </a:cubicBezTo>
                  <a:cubicBezTo>
                    <a:pt x="80" y="313"/>
                    <a:pt x="67" y="306"/>
                    <a:pt x="55" y="284"/>
                  </a:cubicBezTo>
                  <a:lnTo>
                    <a:pt x="54" y="284"/>
                  </a:lnTo>
                  <a:lnTo>
                    <a:pt x="51" y="310"/>
                  </a:lnTo>
                  <a:lnTo>
                    <a:pt x="0" y="310"/>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43" name="Google Shape;5043;gee6873aab4_0_11310"/>
            <p:cNvSpPr/>
            <p:nvPr/>
          </p:nvSpPr>
          <p:spPr>
            <a:xfrm>
              <a:off x="5771" y="2238"/>
              <a:ext cx="76" cy="104"/>
            </a:xfrm>
            <a:custGeom>
              <a:avLst/>
              <a:gdLst/>
              <a:ahLst/>
              <a:cxnLst/>
              <a:rect l="l" t="t" r="r" b="b"/>
              <a:pathLst>
                <a:path w="164" h="225" extrusionOk="0">
                  <a:moveTo>
                    <a:pt x="103" y="115"/>
                  </a:moveTo>
                  <a:cubicBezTo>
                    <a:pt x="83" y="116"/>
                    <a:pt x="56" y="122"/>
                    <a:pt x="56" y="153"/>
                  </a:cubicBezTo>
                  <a:cubicBezTo>
                    <a:pt x="56" y="174"/>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2"/>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44" name="Google Shape;5044;gee6873aab4_0_11310"/>
            <p:cNvSpPr/>
            <p:nvPr/>
          </p:nvSpPr>
          <p:spPr>
            <a:xfrm>
              <a:off x="5867" y="2198"/>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1"/>
                    <a:pt x="47" y="64"/>
                    <a:pt x="29" y="64"/>
                  </a:cubicBezTo>
                  <a:cubicBezTo>
                    <a:pt x="13" y="64"/>
                    <a:pt x="0" y="51"/>
                    <a:pt x="0" y="32"/>
                  </a:cubicBezTo>
                  <a:cubicBezTo>
                    <a:pt x="0" y="12"/>
                    <a:pt x="14" y="0"/>
                    <a:pt x="30" y="0"/>
                  </a:cubicBezTo>
                  <a:cubicBezTo>
                    <a:pt x="47" y="0"/>
                    <a:pt x="60" y="12"/>
                    <a:pt x="60" y="32"/>
                  </a:cubicBez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45" name="Google Shape;5045;gee6873aab4_0_11310"/>
            <p:cNvSpPr/>
            <p:nvPr/>
          </p:nvSpPr>
          <p:spPr>
            <a:xfrm>
              <a:off x="5916" y="2238"/>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100" y="0"/>
                  </a:cubicBezTo>
                  <a:cubicBezTo>
                    <a:pt x="105" y="0"/>
                    <a:pt x="108" y="0"/>
                    <a:pt x="112" y="0"/>
                  </a:cubicBezTo>
                  <a:lnTo>
                    <a:pt x="112" y="59"/>
                  </a:lnTo>
                  <a:cubicBezTo>
                    <a:pt x="108" y="58"/>
                    <a:pt x="104" y="58"/>
                    <a:pt x="100" y="58"/>
                  </a:cubicBezTo>
                  <a:cubicBezTo>
                    <a:pt x="87" y="58"/>
                    <a:pt x="70" y="66"/>
                    <a:pt x="64" y="89"/>
                  </a:cubicBezTo>
                  <a:cubicBezTo>
                    <a:pt x="62" y="94"/>
                    <a:pt x="61" y="102"/>
                    <a:pt x="61" y="111"/>
                  </a:cubicBezTo>
                  <a:lnTo>
                    <a:pt x="61" y="222"/>
                  </a:lnTo>
                  <a:lnTo>
                    <a:pt x="2" y="222"/>
                  </a:lnTo>
                  <a:lnTo>
                    <a:pt x="2" y="69"/>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46" name="Google Shape;5046;gee6873aab4_0_11310"/>
            <p:cNvSpPr/>
            <p:nvPr/>
          </p:nvSpPr>
          <p:spPr>
            <a:xfrm>
              <a:off x="5979"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6" y="232"/>
                    <a:pt x="108" y="232"/>
                  </a:cubicBezTo>
                  <a:cubicBezTo>
                    <a:pt x="114" y="232"/>
                    <a:pt x="118" y="232"/>
                    <a:pt x="123" y="231"/>
                  </a:cubicBezTo>
                  <a:lnTo>
                    <a:pt x="123" y="277"/>
                  </a:lnTo>
                  <a:cubicBezTo>
                    <a:pt x="115" y="279"/>
                    <a:pt x="103" y="281"/>
                    <a:pt x="88" y="281"/>
                  </a:cubicBezTo>
                  <a:cubicBezTo>
                    <a:pt x="70" y="281"/>
                    <a:pt x="56" y="277"/>
                    <a:pt x="45" y="267"/>
                  </a:cubicBezTo>
                  <a:cubicBezTo>
                    <a:pt x="33" y="255"/>
                    <a:pt x="26" y="239"/>
                    <a:pt x="26" y="204"/>
                  </a:cubicBezTo>
                  <a:lnTo>
                    <a:pt x="26" y="101"/>
                  </a:lnTo>
                  <a:lnTo>
                    <a:pt x="0" y="101"/>
                  </a:lnTo>
                  <a:lnTo>
                    <a:pt x="0" y="59"/>
                  </a:lnTo>
                  <a:lnTo>
                    <a:pt x="26" y="59"/>
                  </a:lnTo>
                  <a:lnTo>
                    <a:pt x="26" y="14"/>
                  </a:lnTo>
                  <a:lnTo>
                    <a:pt x="85" y="0"/>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47" name="Google Shape;5047;gee6873aab4_0_11310"/>
            <p:cNvSpPr/>
            <p:nvPr/>
          </p:nvSpPr>
          <p:spPr>
            <a:xfrm>
              <a:off x="4080" y="2428"/>
              <a:ext cx="85" cy="142"/>
            </a:xfrm>
            <a:custGeom>
              <a:avLst/>
              <a:gdLst/>
              <a:ahLst/>
              <a:cxnLst/>
              <a:rect l="l" t="t" r="r" b="b"/>
              <a:pathLst>
                <a:path w="184" h="307" extrusionOk="0">
                  <a:moveTo>
                    <a:pt x="184" y="297"/>
                  </a:moveTo>
                  <a:cubicBezTo>
                    <a:pt x="171" y="302"/>
                    <a:pt x="143" y="307"/>
                    <a:pt x="121" y="307"/>
                  </a:cubicBezTo>
                  <a:cubicBezTo>
                    <a:pt x="87" y="307"/>
                    <a:pt x="61" y="297"/>
                    <a:pt x="40" y="277"/>
                  </a:cubicBezTo>
                  <a:cubicBezTo>
                    <a:pt x="14" y="252"/>
                    <a:pt x="0" y="208"/>
                    <a:pt x="1" y="156"/>
                  </a:cubicBezTo>
                  <a:cubicBezTo>
                    <a:pt x="3" y="46"/>
                    <a:pt x="66" y="0"/>
                    <a:pt x="130" y="0"/>
                  </a:cubicBezTo>
                  <a:cubicBezTo>
                    <a:pt x="153" y="0"/>
                    <a:pt x="170" y="5"/>
                    <a:pt x="179" y="9"/>
                  </a:cubicBezTo>
                  <a:lnTo>
                    <a:pt x="169" y="60"/>
                  </a:lnTo>
                  <a:cubicBezTo>
                    <a:pt x="160" y="55"/>
                    <a:pt x="149" y="53"/>
                    <a:pt x="134" y="53"/>
                  </a:cubicBezTo>
                  <a:cubicBezTo>
                    <a:pt x="94" y="53"/>
                    <a:pt x="62" y="80"/>
                    <a:pt x="62" y="159"/>
                  </a:cubicBezTo>
                  <a:cubicBezTo>
                    <a:pt x="62" y="232"/>
                    <a:pt x="91" y="258"/>
                    <a:pt x="118" y="258"/>
                  </a:cubicBezTo>
                  <a:cubicBezTo>
                    <a:pt x="124" y="258"/>
                    <a:pt x="128" y="257"/>
                    <a:pt x="130" y="256"/>
                  </a:cubicBezTo>
                  <a:lnTo>
                    <a:pt x="130" y="183"/>
                  </a:lnTo>
                  <a:lnTo>
                    <a:pt x="103" y="183"/>
                  </a:lnTo>
                  <a:lnTo>
                    <a:pt x="103" y="136"/>
                  </a:lnTo>
                  <a:lnTo>
                    <a:pt x="184" y="136"/>
                  </a:lnTo>
                  <a:lnTo>
                    <a:pt x="184" y="297"/>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48" name="Google Shape;5048;gee6873aab4_0_11310"/>
            <p:cNvSpPr/>
            <p:nvPr/>
          </p:nvSpPr>
          <p:spPr>
            <a:xfrm>
              <a:off x="4187" y="2425"/>
              <a:ext cx="76"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8" y="90"/>
                    <a:pt x="98" y="87"/>
                    <a:pt x="109" y="87"/>
                  </a:cubicBezTo>
                  <a:cubicBezTo>
                    <a:pt x="149" y="87"/>
                    <a:pt x="165" y="121"/>
                    <a:pt x="165" y="177"/>
                  </a:cubicBezTo>
                  <a:lnTo>
                    <a:pt x="165" y="310"/>
                  </a:lnTo>
                  <a:lnTo>
                    <a:pt x="106" y="310"/>
                  </a:lnTo>
                  <a:lnTo>
                    <a:pt x="106" y="177"/>
                  </a:lnTo>
                  <a:cubicBezTo>
                    <a:pt x="106" y="155"/>
                    <a:pt x="102" y="136"/>
                    <a:pt x="84" y="136"/>
                  </a:cubicBezTo>
                  <a:cubicBezTo>
                    <a:pt x="74" y="136"/>
                    <a:pt x="66" y="142"/>
                    <a:pt x="61" y="157"/>
                  </a:cubicBezTo>
                  <a:cubicBezTo>
                    <a:pt x="61" y="161"/>
                    <a:pt x="59" y="169"/>
                    <a:pt x="59" y="174"/>
                  </a:cubicBezTo>
                  <a:lnTo>
                    <a:pt x="59" y="310"/>
                  </a:lnTo>
                  <a:lnTo>
                    <a:pt x="0" y="310"/>
                  </a:lnTo>
                  <a:lnTo>
                    <a:pt x="0" y="0"/>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49" name="Google Shape;5049;gee6873aab4_0_11310"/>
            <p:cNvSpPr/>
            <p:nvPr/>
          </p:nvSpPr>
          <p:spPr>
            <a:xfrm>
              <a:off x="4281" y="2466"/>
              <a:ext cx="75" cy="104"/>
            </a:xfrm>
            <a:custGeom>
              <a:avLst/>
              <a:gdLst/>
              <a:ahLst/>
              <a:cxnLst/>
              <a:rect l="l" t="t" r="r" b="b"/>
              <a:pathLst>
                <a:path w="163" h="226" extrusionOk="0">
                  <a:moveTo>
                    <a:pt x="102" y="116"/>
                  </a:moveTo>
                  <a:cubicBezTo>
                    <a:pt x="82" y="117"/>
                    <a:pt x="55" y="123"/>
                    <a:pt x="55" y="153"/>
                  </a:cubicBezTo>
                  <a:cubicBezTo>
                    <a:pt x="55" y="175"/>
                    <a:pt x="67" y="183"/>
                    <a:pt x="76" y="183"/>
                  </a:cubicBezTo>
                  <a:cubicBezTo>
                    <a:pt x="86" y="183"/>
                    <a:pt x="97" y="177"/>
                    <a:pt x="101" y="164"/>
                  </a:cubicBezTo>
                  <a:cubicBezTo>
                    <a:pt x="102" y="161"/>
                    <a:pt x="102" y="158"/>
                    <a:pt x="102" y="154"/>
                  </a:cubicBezTo>
                  <a:lnTo>
                    <a:pt x="102" y="116"/>
                  </a:lnTo>
                  <a:close/>
                  <a:moveTo>
                    <a:pt x="110" y="223"/>
                  </a:moveTo>
                  <a:lnTo>
                    <a:pt x="107" y="201"/>
                  </a:lnTo>
                  <a:lnTo>
                    <a:pt x="106" y="201"/>
                  </a:lnTo>
                  <a:cubicBezTo>
                    <a:pt x="94" y="218"/>
                    <a:pt x="77" y="226"/>
                    <a:pt x="57" y="226"/>
                  </a:cubicBezTo>
                  <a:cubicBezTo>
                    <a:pt x="24" y="226"/>
                    <a:pt x="0" y="198"/>
                    <a:pt x="0" y="160"/>
                  </a:cubicBezTo>
                  <a:cubicBezTo>
                    <a:pt x="0" y="102"/>
                    <a:pt x="50" y="79"/>
                    <a:pt x="100" y="78"/>
                  </a:cubicBezTo>
                  <a:lnTo>
                    <a:pt x="100" y="73"/>
                  </a:lnTo>
                  <a:cubicBezTo>
                    <a:pt x="100" y="56"/>
                    <a:pt x="90" y="44"/>
                    <a:pt x="69" y="44"/>
                  </a:cubicBezTo>
                  <a:cubicBezTo>
                    <a:pt x="52" y="44"/>
                    <a:pt x="37" y="48"/>
                    <a:pt x="24" y="56"/>
                  </a:cubicBezTo>
                  <a:lnTo>
                    <a:pt x="13" y="17"/>
                  </a:lnTo>
                  <a:cubicBezTo>
                    <a:pt x="26" y="10"/>
                    <a:pt x="51" y="0"/>
                    <a:pt x="82" y="0"/>
                  </a:cubicBezTo>
                  <a:cubicBezTo>
                    <a:pt x="149" y="0"/>
                    <a:pt x="159" y="47"/>
                    <a:pt x="159" y="91"/>
                  </a:cubicBezTo>
                  <a:lnTo>
                    <a:pt x="159" y="172"/>
                  </a:lnTo>
                  <a:cubicBezTo>
                    <a:pt x="159" y="190"/>
                    <a:pt x="160" y="208"/>
                    <a:pt x="163" y="223"/>
                  </a:cubicBezTo>
                  <a:lnTo>
                    <a:pt x="110" y="223"/>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50" name="Google Shape;5050;gee6873aab4_0_11310"/>
            <p:cNvSpPr/>
            <p:nvPr/>
          </p:nvSpPr>
          <p:spPr>
            <a:xfrm>
              <a:off x="4377"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3" y="63"/>
                    <a:pt x="0" y="50"/>
                    <a:pt x="0" y="32"/>
                  </a:cubicBezTo>
                  <a:cubicBezTo>
                    <a:pt x="0" y="12"/>
                    <a:pt x="14" y="0"/>
                    <a:pt x="31" y="0"/>
                  </a:cubicBezTo>
                  <a:cubicBezTo>
                    <a:pt x="48" y="0"/>
                    <a:pt x="61" y="12"/>
                    <a:pt x="61" y="32"/>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51" name="Google Shape;5051;gee6873aab4_0_11310"/>
            <p:cNvSpPr/>
            <p:nvPr/>
          </p:nvSpPr>
          <p:spPr>
            <a:xfrm>
              <a:off x="4427" y="2466"/>
              <a:ext cx="52" cy="103"/>
            </a:xfrm>
            <a:custGeom>
              <a:avLst/>
              <a:gdLst/>
              <a:ahLst/>
              <a:cxnLst/>
              <a:rect l="l" t="t" r="r" b="b"/>
              <a:pathLst>
                <a:path w="112" h="223" extrusionOk="0">
                  <a:moveTo>
                    <a:pt x="2" y="70"/>
                  </a:moveTo>
                  <a:cubicBezTo>
                    <a:pt x="2" y="48"/>
                    <a:pt x="1" y="24"/>
                    <a:pt x="0" y="4"/>
                  </a:cubicBezTo>
                  <a:lnTo>
                    <a:pt x="51" y="4"/>
                  </a:lnTo>
                  <a:lnTo>
                    <a:pt x="55" y="36"/>
                  </a:lnTo>
                  <a:lnTo>
                    <a:pt x="56" y="36"/>
                  </a:lnTo>
                  <a:cubicBezTo>
                    <a:pt x="66" y="12"/>
                    <a:pt x="83" y="0"/>
                    <a:pt x="100" y="0"/>
                  </a:cubicBezTo>
                  <a:cubicBezTo>
                    <a:pt x="105" y="0"/>
                    <a:pt x="109" y="0"/>
                    <a:pt x="112" y="1"/>
                  </a:cubicBezTo>
                  <a:lnTo>
                    <a:pt x="112" y="59"/>
                  </a:lnTo>
                  <a:cubicBezTo>
                    <a:pt x="109" y="58"/>
                    <a:pt x="105" y="58"/>
                    <a:pt x="100" y="58"/>
                  </a:cubicBezTo>
                  <a:cubicBezTo>
                    <a:pt x="87" y="58"/>
                    <a:pt x="70" y="67"/>
                    <a:pt x="64" y="90"/>
                  </a:cubicBezTo>
                  <a:cubicBezTo>
                    <a:pt x="62" y="95"/>
                    <a:pt x="61" y="102"/>
                    <a:pt x="61" y="112"/>
                  </a:cubicBezTo>
                  <a:lnTo>
                    <a:pt x="61" y="223"/>
                  </a:lnTo>
                  <a:lnTo>
                    <a:pt x="2" y="223"/>
                  </a:lnTo>
                  <a:lnTo>
                    <a:pt x="2" y="7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52" name="Google Shape;5052;gee6873aab4_0_11310"/>
            <p:cNvSpPr/>
            <p:nvPr/>
          </p:nvSpPr>
          <p:spPr>
            <a:xfrm>
              <a:off x="4493" y="2466"/>
              <a:ext cx="123" cy="103"/>
            </a:xfrm>
            <a:custGeom>
              <a:avLst/>
              <a:gdLst/>
              <a:ahLst/>
              <a:cxnLst/>
              <a:rect l="l" t="t" r="r" b="b"/>
              <a:pathLst>
                <a:path w="266" h="223" extrusionOk="0">
                  <a:moveTo>
                    <a:pt x="2" y="70"/>
                  </a:moveTo>
                  <a:cubicBezTo>
                    <a:pt x="2" y="45"/>
                    <a:pt x="1" y="24"/>
                    <a:pt x="0" y="4"/>
                  </a:cubicBezTo>
                  <a:lnTo>
                    <a:pt x="52" y="4"/>
                  </a:lnTo>
                  <a:lnTo>
                    <a:pt x="54" y="29"/>
                  </a:lnTo>
                  <a:lnTo>
                    <a:pt x="55" y="29"/>
                  </a:lnTo>
                  <a:cubicBezTo>
                    <a:pt x="66" y="13"/>
                    <a:pt x="85" y="0"/>
                    <a:pt x="108" y="0"/>
                  </a:cubicBezTo>
                  <a:cubicBezTo>
                    <a:pt x="132" y="0"/>
                    <a:pt x="148" y="11"/>
                    <a:pt x="156" y="30"/>
                  </a:cubicBezTo>
                  <a:lnTo>
                    <a:pt x="157" y="30"/>
                  </a:lnTo>
                  <a:cubicBezTo>
                    <a:pt x="162" y="21"/>
                    <a:pt x="170" y="13"/>
                    <a:pt x="179" y="8"/>
                  </a:cubicBezTo>
                  <a:cubicBezTo>
                    <a:pt x="188" y="3"/>
                    <a:pt x="198" y="0"/>
                    <a:pt x="210" y="0"/>
                  </a:cubicBezTo>
                  <a:cubicBezTo>
                    <a:pt x="249" y="0"/>
                    <a:pt x="266" y="31"/>
                    <a:pt x="266" y="84"/>
                  </a:cubicBezTo>
                  <a:lnTo>
                    <a:pt x="266" y="223"/>
                  </a:lnTo>
                  <a:lnTo>
                    <a:pt x="208" y="223"/>
                  </a:lnTo>
                  <a:lnTo>
                    <a:pt x="208" y="94"/>
                  </a:lnTo>
                  <a:cubicBezTo>
                    <a:pt x="208" y="69"/>
                    <a:pt x="205" y="49"/>
                    <a:pt x="187" y="49"/>
                  </a:cubicBezTo>
                  <a:cubicBezTo>
                    <a:pt x="177" y="49"/>
                    <a:pt x="169" y="56"/>
                    <a:pt x="165" y="69"/>
                  </a:cubicBezTo>
                  <a:cubicBezTo>
                    <a:pt x="164" y="72"/>
                    <a:pt x="163" y="78"/>
                    <a:pt x="163" y="84"/>
                  </a:cubicBezTo>
                  <a:lnTo>
                    <a:pt x="163" y="223"/>
                  </a:lnTo>
                  <a:lnTo>
                    <a:pt x="105" y="223"/>
                  </a:lnTo>
                  <a:lnTo>
                    <a:pt x="105" y="85"/>
                  </a:lnTo>
                  <a:cubicBezTo>
                    <a:pt x="105" y="70"/>
                    <a:pt x="103" y="49"/>
                    <a:pt x="85" y="49"/>
                  </a:cubicBezTo>
                  <a:cubicBezTo>
                    <a:pt x="76" y="49"/>
                    <a:pt x="67" y="55"/>
                    <a:pt x="63" y="68"/>
                  </a:cubicBezTo>
                  <a:cubicBezTo>
                    <a:pt x="61" y="72"/>
                    <a:pt x="61" y="79"/>
                    <a:pt x="61" y="85"/>
                  </a:cubicBezTo>
                  <a:lnTo>
                    <a:pt x="61" y="223"/>
                  </a:lnTo>
                  <a:lnTo>
                    <a:pt x="2" y="223"/>
                  </a:lnTo>
                  <a:lnTo>
                    <a:pt x="2" y="70"/>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53" name="Google Shape;5053;gee6873aab4_0_11310"/>
            <p:cNvSpPr/>
            <p:nvPr/>
          </p:nvSpPr>
          <p:spPr>
            <a:xfrm>
              <a:off x="4638"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54" name="Google Shape;5054;gee6873aab4_0_11310"/>
            <p:cNvSpPr/>
            <p:nvPr/>
          </p:nvSpPr>
          <p:spPr>
            <a:xfrm>
              <a:off x="4689" y="2426"/>
              <a:ext cx="76" cy="144"/>
            </a:xfrm>
            <a:custGeom>
              <a:avLst/>
              <a:gdLst/>
              <a:ahLst/>
              <a:cxnLst/>
              <a:rect l="l" t="t" r="r" b="b"/>
              <a:pathLst>
                <a:path w="165" h="312" extrusionOk="0">
                  <a:moveTo>
                    <a:pt x="146" y="0"/>
                  </a:moveTo>
                  <a:lnTo>
                    <a:pt x="100" y="63"/>
                  </a:lnTo>
                  <a:lnTo>
                    <a:pt x="63" y="63"/>
                  </a:lnTo>
                  <a:lnTo>
                    <a:pt x="94" y="0"/>
                  </a:lnTo>
                  <a:lnTo>
                    <a:pt x="146" y="0"/>
                  </a:lnTo>
                  <a:close/>
                  <a:moveTo>
                    <a:pt x="163" y="242"/>
                  </a:moveTo>
                  <a:cubicBezTo>
                    <a:pt x="163" y="265"/>
                    <a:pt x="164" y="288"/>
                    <a:pt x="165" y="309"/>
                  </a:cubicBezTo>
                  <a:lnTo>
                    <a:pt x="114" y="309"/>
                  </a:lnTo>
                  <a:lnTo>
                    <a:pt x="111" y="285"/>
                  </a:lnTo>
                  <a:lnTo>
                    <a:pt x="110" y="285"/>
                  </a:lnTo>
                  <a:cubicBezTo>
                    <a:pt x="99" y="300"/>
                    <a:pt x="81" y="312"/>
                    <a:pt x="59" y="312"/>
                  </a:cubicBezTo>
                  <a:cubicBezTo>
                    <a:pt x="17" y="312"/>
                    <a:pt x="0" y="281"/>
                    <a:pt x="0" y="222"/>
                  </a:cubicBezTo>
                  <a:lnTo>
                    <a:pt x="0" y="90"/>
                  </a:lnTo>
                  <a:lnTo>
                    <a:pt x="59" y="90"/>
                  </a:lnTo>
                  <a:lnTo>
                    <a:pt x="59" y="216"/>
                  </a:lnTo>
                  <a:cubicBezTo>
                    <a:pt x="59" y="245"/>
                    <a:pt x="65" y="263"/>
                    <a:pt x="81" y="263"/>
                  </a:cubicBezTo>
                  <a:cubicBezTo>
                    <a:pt x="91" y="263"/>
                    <a:pt x="98" y="255"/>
                    <a:pt x="100" y="248"/>
                  </a:cubicBezTo>
                  <a:cubicBezTo>
                    <a:pt x="103" y="244"/>
                    <a:pt x="104" y="237"/>
                    <a:pt x="104" y="229"/>
                  </a:cubicBezTo>
                  <a:lnTo>
                    <a:pt x="104" y="90"/>
                  </a:lnTo>
                  <a:lnTo>
                    <a:pt x="163" y="90"/>
                  </a:lnTo>
                  <a:lnTo>
                    <a:pt x="163" y="242"/>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55" name="Google Shape;5055;gee6873aab4_0_11310"/>
            <p:cNvSpPr/>
            <p:nvPr/>
          </p:nvSpPr>
          <p:spPr>
            <a:xfrm>
              <a:off x="4787" y="2426"/>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0"/>
                    <a:pt x="47" y="63"/>
                    <a:pt x="29" y="63"/>
                  </a:cubicBezTo>
                  <a:cubicBezTo>
                    <a:pt x="13" y="63"/>
                    <a:pt x="0" y="50"/>
                    <a:pt x="0" y="32"/>
                  </a:cubicBezTo>
                  <a:cubicBezTo>
                    <a:pt x="0" y="12"/>
                    <a:pt x="14" y="0"/>
                    <a:pt x="30" y="0"/>
                  </a:cubicBezTo>
                  <a:cubicBezTo>
                    <a:pt x="47" y="0"/>
                    <a:pt x="60" y="12"/>
                    <a:pt x="60" y="32"/>
                  </a:cubicBez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56" name="Google Shape;5056;gee6873aab4_0_11310"/>
            <p:cNvSpPr/>
            <p:nvPr/>
          </p:nvSpPr>
          <p:spPr>
            <a:xfrm>
              <a:off x="4838" y="2425"/>
              <a:ext cx="0" cy="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57" name="Google Shape;5057;gee6873aab4_0_11310"/>
            <p:cNvSpPr/>
            <p:nvPr/>
          </p:nvSpPr>
          <p:spPr>
            <a:xfrm>
              <a:off x="4922" y="2425"/>
              <a:ext cx="78" cy="145"/>
            </a:xfrm>
            <a:custGeom>
              <a:avLst/>
              <a:gdLst/>
              <a:ahLst/>
              <a:cxnLst/>
              <a:rect l="l" t="t" r="r" b="b"/>
              <a:pathLst>
                <a:path w="169" h="313" extrusionOk="0">
                  <a:moveTo>
                    <a:pt x="108" y="175"/>
                  </a:moveTo>
                  <a:cubicBezTo>
                    <a:pt x="108" y="171"/>
                    <a:pt x="108" y="166"/>
                    <a:pt x="108" y="162"/>
                  </a:cubicBezTo>
                  <a:cubicBezTo>
                    <a:pt x="106" y="149"/>
                    <a:pt x="99" y="136"/>
                    <a:pt x="87" y="136"/>
                  </a:cubicBezTo>
                  <a:cubicBezTo>
                    <a:pt x="66" y="136"/>
                    <a:pt x="59" y="166"/>
                    <a:pt x="59" y="202"/>
                  </a:cubicBezTo>
                  <a:cubicBezTo>
                    <a:pt x="59" y="243"/>
                    <a:pt x="70" y="265"/>
                    <a:pt x="86" y="265"/>
                  </a:cubicBezTo>
                  <a:cubicBezTo>
                    <a:pt x="94" y="265"/>
                    <a:pt x="102" y="261"/>
                    <a:pt x="107" y="246"/>
                  </a:cubicBezTo>
                  <a:cubicBezTo>
                    <a:pt x="108" y="243"/>
                    <a:pt x="108" y="238"/>
                    <a:pt x="108" y="233"/>
                  </a:cubicBezTo>
                  <a:lnTo>
                    <a:pt x="108" y="175"/>
                  </a:lnTo>
                  <a:close/>
                  <a:moveTo>
                    <a:pt x="167" y="0"/>
                  </a:moveTo>
                  <a:lnTo>
                    <a:pt x="167" y="245"/>
                  </a:lnTo>
                  <a:cubicBezTo>
                    <a:pt x="167" y="266"/>
                    <a:pt x="168" y="289"/>
                    <a:pt x="169" y="310"/>
                  </a:cubicBezTo>
                  <a:lnTo>
                    <a:pt x="118" y="310"/>
                  </a:lnTo>
                  <a:lnTo>
                    <a:pt x="115" y="285"/>
                  </a:lnTo>
                  <a:lnTo>
                    <a:pt x="114" y="285"/>
                  </a:lnTo>
                  <a:cubicBezTo>
                    <a:pt x="106" y="300"/>
                    <a:pt x="89" y="313"/>
                    <a:pt x="68" y="313"/>
                  </a:cubicBezTo>
                  <a:cubicBezTo>
                    <a:pt x="22" y="313"/>
                    <a:pt x="0" y="262"/>
                    <a:pt x="0" y="200"/>
                  </a:cubicBezTo>
                  <a:cubicBezTo>
                    <a:pt x="0" y="124"/>
                    <a:pt x="33" y="87"/>
                    <a:pt x="71" y="87"/>
                  </a:cubicBezTo>
                  <a:cubicBezTo>
                    <a:pt x="90" y="87"/>
                    <a:pt x="102" y="97"/>
                    <a:pt x="108" y="109"/>
                  </a:cubicBezTo>
                  <a:lnTo>
                    <a:pt x="108" y="109"/>
                  </a:lnTo>
                  <a:lnTo>
                    <a:pt x="108" y="0"/>
                  </a:lnTo>
                  <a:lnTo>
                    <a:pt x="167" y="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58" name="Google Shape;5058;gee6873aab4_0_11310"/>
            <p:cNvSpPr/>
            <p:nvPr/>
          </p:nvSpPr>
          <p:spPr>
            <a:xfrm>
              <a:off x="5019" y="2466"/>
              <a:ext cx="78" cy="104"/>
            </a:xfrm>
            <a:custGeom>
              <a:avLst/>
              <a:gdLst/>
              <a:ahLst/>
              <a:cxnLst/>
              <a:rect l="l" t="t" r="r" b="b"/>
              <a:pathLst>
                <a:path w="168" h="226" extrusionOk="0">
                  <a:moveTo>
                    <a:pt x="58" y="113"/>
                  </a:moveTo>
                  <a:cubicBezTo>
                    <a:pt x="58" y="150"/>
                    <a:pt x="64" y="181"/>
                    <a:pt x="85" y="181"/>
                  </a:cubicBezTo>
                  <a:cubicBezTo>
                    <a:pt x="104" y="181"/>
                    <a:pt x="109" y="145"/>
                    <a:pt x="109" y="113"/>
                  </a:cubicBezTo>
                  <a:cubicBezTo>
                    <a:pt x="109" y="83"/>
                    <a:pt x="104" y="45"/>
                    <a:pt x="84" y="45"/>
                  </a:cubicBezTo>
                  <a:cubicBezTo>
                    <a:pt x="62" y="45"/>
                    <a:pt x="58" y="83"/>
                    <a:pt x="58" y="113"/>
                  </a:cubicBezTo>
                  <a:close/>
                  <a:moveTo>
                    <a:pt x="168" y="113"/>
                  </a:moveTo>
                  <a:cubicBezTo>
                    <a:pt x="168" y="204"/>
                    <a:pt x="117" y="226"/>
                    <a:pt x="84" y="226"/>
                  </a:cubicBezTo>
                  <a:cubicBezTo>
                    <a:pt x="31" y="226"/>
                    <a:pt x="0" y="185"/>
                    <a:pt x="0" y="114"/>
                  </a:cubicBezTo>
                  <a:cubicBezTo>
                    <a:pt x="0" y="35"/>
                    <a:pt x="41" y="0"/>
                    <a:pt x="84" y="0"/>
                  </a:cubicBezTo>
                  <a:cubicBezTo>
                    <a:pt x="136" y="0"/>
                    <a:pt x="168" y="44"/>
                    <a:pt x="168" y="113"/>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59" name="Google Shape;5059;gee6873aab4_0_11310"/>
            <p:cNvSpPr/>
            <p:nvPr/>
          </p:nvSpPr>
          <p:spPr>
            <a:xfrm>
              <a:off x="5150" y="2429"/>
              <a:ext cx="119" cy="140"/>
            </a:xfrm>
            <a:custGeom>
              <a:avLst/>
              <a:gdLst/>
              <a:ahLst/>
              <a:cxnLst/>
              <a:rect l="l" t="t" r="r" b="b"/>
              <a:pathLst>
                <a:path w="255" h="302" extrusionOk="0">
                  <a:moveTo>
                    <a:pt x="197" y="196"/>
                  </a:moveTo>
                  <a:cubicBezTo>
                    <a:pt x="195" y="167"/>
                    <a:pt x="193" y="128"/>
                    <a:pt x="194" y="96"/>
                  </a:cubicBezTo>
                  <a:lnTo>
                    <a:pt x="193" y="96"/>
                  </a:lnTo>
                  <a:cubicBezTo>
                    <a:pt x="187" y="128"/>
                    <a:pt x="179" y="166"/>
                    <a:pt x="173" y="189"/>
                  </a:cubicBezTo>
                  <a:lnTo>
                    <a:pt x="147" y="297"/>
                  </a:lnTo>
                  <a:lnTo>
                    <a:pt x="106" y="297"/>
                  </a:lnTo>
                  <a:lnTo>
                    <a:pt x="80" y="191"/>
                  </a:lnTo>
                  <a:cubicBezTo>
                    <a:pt x="75" y="167"/>
                    <a:pt x="67" y="129"/>
                    <a:pt x="62" y="96"/>
                  </a:cubicBezTo>
                  <a:lnTo>
                    <a:pt x="61" y="96"/>
                  </a:lnTo>
                  <a:cubicBezTo>
                    <a:pt x="60" y="129"/>
                    <a:pt x="58" y="167"/>
                    <a:pt x="56" y="197"/>
                  </a:cubicBezTo>
                  <a:lnTo>
                    <a:pt x="51" y="302"/>
                  </a:lnTo>
                  <a:lnTo>
                    <a:pt x="0" y="302"/>
                  </a:lnTo>
                  <a:lnTo>
                    <a:pt x="22" y="0"/>
                  </a:lnTo>
                  <a:lnTo>
                    <a:pt x="84" y="0"/>
                  </a:lnTo>
                  <a:lnTo>
                    <a:pt x="109" y="109"/>
                  </a:lnTo>
                  <a:cubicBezTo>
                    <a:pt x="117" y="147"/>
                    <a:pt x="125" y="181"/>
                    <a:pt x="130" y="215"/>
                  </a:cubicBezTo>
                  <a:lnTo>
                    <a:pt x="131" y="215"/>
                  </a:lnTo>
                  <a:cubicBezTo>
                    <a:pt x="136" y="181"/>
                    <a:pt x="142" y="147"/>
                    <a:pt x="151" y="109"/>
                  </a:cubicBezTo>
                  <a:lnTo>
                    <a:pt x="174" y="0"/>
                  </a:lnTo>
                  <a:lnTo>
                    <a:pt x="236" y="0"/>
                  </a:lnTo>
                  <a:lnTo>
                    <a:pt x="255" y="302"/>
                  </a:lnTo>
                  <a:lnTo>
                    <a:pt x="202" y="302"/>
                  </a:lnTo>
                  <a:lnTo>
                    <a:pt x="197" y="196"/>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60" name="Google Shape;5060;gee6873aab4_0_11310"/>
            <p:cNvSpPr/>
            <p:nvPr/>
          </p:nvSpPr>
          <p:spPr>
            <a:xfrm>
              <a:off x="5290" y="2425"/>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7"/>
                    <a:pt x="108" y="87"/>
                  </a:cubicBezTo>
                  <a:cubicBezTo>
                    <a:pt x="149" y="87"/>
                    <a:pt x="164" y="121"/>
                    <a:pt x="164" y="177"/>
                  </a:cubicBezTo>
                  <a:lnTo>
                    <a:pt x="164" y="310"/>
                  </a:lnTo>
                  <a:lnTo>
                    <a:pt x="106" y="310"/>
                  </a:lnTo>
                  <a:lnTo>
                    <a:pt x="106" y="177"/>
                  </a:lnTo>
                  <a:cubicBezTo>
                    <a:pt x="106" y="155"/>
                    <a:pt x="102" y="136"/>
                    <a:pt x="84" y="136"/>
                  </a:cubicBezTo>
                  <a:cubicBezTo>
                    <a:pt x="74" y="136"/>
                    <a:pt x="66" y="142"/>
                    <a:pt x="61" y="157"/>
                  </a:cubicBezTo>
                  <a:cubicBezTo>
                    <a:pt x="60" y="161"/>
                    <a:pt x="59" y="169"/>
                    <a:pt x="59" y="174"/>
                  </a:cubicBezTo>
                  <a:lnTo>
                    <a:pt x="59" y="310"/>
                  </a:lnTo>
                  <a:lnTo>
                    <a:pt x="0" y="310"/>
                  </a:lnTo>
                  <a:lnTo>
                    <a:pt x="0" y="0"/>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61" name="Google Shape;5061;gee6873aab4_0_11310"/>
            <p:cNvSpPr/>
            <p:nvPr/>
          </p:nvSpPr>
          <p:spPr>
            <a:xfrm>
              <a:off x="5388" y="2426"/>
              <a:ext cx="76" cy="144"/>
            </a:xfrm>
            <a:custGeom>
              <a:avLst/>
              <a:gdLst/>
              <a:ahLst/>
              <a:cxnLst/>
              <a:rect l="l" t="t" r="r" b="b"/>
              <a:pathLst>
                <a:path w="164" h="312" extrusionOk="0">
                  <a:moveTo>
                    <a:pt x="145" y="0"/>
                  </a:moveTo>
                  <a:lnTo>
                    <a:pt x="100" y="63"/>
                  </a:lnTo>
                  <a:lnTo>
                    <a:pt x="63" y="63"/>
                  </a:lnTo>
                  <a:lnTo>
                    <a:pt x="94" y="0"/>
                  </a:lnTo>
                  <a:lnTo>
                    <a:pt x="145" y="0"/>
                  </a:lnTo>
                  <a:close/>
                  <a:moveTo>
                    <a:pt x="162" y="242"/>
                  </a:moveTo>
                  <a:cubicBezTo>
                    <a:pt x="162" y="265"/>
                    <a:pt x="163" y="288"/>
                    <a:pt x="164" y="309"/>
                  </a:cubicBezTo>
                  <a:lnTo>
                    <a:pt x="113" y="309"/>
                  </a:lnTo>
                  <a:lnTo>
                    <a:pt x="110" y="285"/>
                  </a:lnTo>
                  <a:lnTo>
                    <a:pt x="109" y="285"/>
                  </a:lnTo>
                  <a:cubicBezTo>
                    <a:pt x="99" y="300"/>
                    <a:pt x="81" y="312"/>
                    <a:pt x="58" y="312"/>
                  </a:cubicBezTo>
                  <a:cubicBezTo>
                    <a:pt x="17" y="312"/>
                    <a:pt x="0" y="281"/>
                    <a:pt x="0" y="222"/>
                  </a:cubicBezTo>
                  <a:lnTo>
                    <a:pt x="0" y="90"/>
                  </a:lnTo>
                  <a:lnTo>
                    <a:pt x="59" y="90"/>
                  </a:lnTo>
                  <a:lnTo>
                    <a:pt x="59" y="216"/>
                  </a:lnTo>
                  <a:cubicBezTo>
                    <a:pt x="59" y="245"/>
                    <a:pt x="64" y="263"/>
                    <a:pt x="81" y="263"/>
                  </a:cubicBezTo>
                  <a:cubicBezTo>
                    <a:pt x="91" y="263"/>
                    <a:pt x="97" y="255"/>
                    <a:pt x="100" y="248"/>
                  </a:cubicBezTo>
                  <a:cubicBezTo>
                    <a:pt x="102" y="244"/>
                    <a:pt x="103" y="237"/>
                    <a:pt x="103" y="229"/>
                  </a:cubicBezTo>
                  <a:lnTo>
                    <a:pt x="103" y="90"/>
                  </a:lnTo>
                  <a:lnTo>
                    <a:pt x="162" y="90"/>
                  </a:lnTo>
                  <a:lnTo>
                    <a:pt x="162" y="242"/>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62" name="Google Shape;5062;gee6873aab4_0_11310"/>
            <p:cNvSpPr/>
            <p:nvPr/>
          </p:nvSpPr>
          <p:spPr>
            <a:xfrm>
              <a:off x="5486"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4" y="0"/>
                    <a:pt x="31" y="0"/>
                  </a:cubicBezTo>
                  <a:cubicBezTo>
                    <a:pt x="48" y="0"/>
                    <a:pt x="61" y="12"/>
                    <a:pt x="61" y="32"/>
                  </a:cubicBez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63" name="Google Shape;5063;gee6873aab4_0_11310"/>
            <p:cNvSpPr/>
            <p:nvPr/>
          </p:nvSpPr>
          <p:spPr>
            <a:xfrm>
              <a:off x="5537" y="2466"/>
              <a:ext cx="77" cy="103"/>
            </a:xfrm>
            <a:custGeom>
              <a:avLst/>
              <a:gdLst/>
              <a:ahLst/>
              <a:cxnLst/>
              <a:rect l="l" t="t" r="r" b="b"/>
              <a:pathLst>
                <a:path w="166" h="223" extrusionOk="0">
                  <a:moveTo>
                    <a:pt x="2" y="70"/>
                  </a:moveTo>
                  <a:cubicBezTo>
                    <a:pt x="2" y="45"/>
                    <a:pt x="0" y="24"/>
                    <a:pt x="0" y="4"/>
                  </a:cubicBezTo>
                  <a:lnTo>
                    <a:pt x="51" y="4"/>
                  </a:lnTo>
                  <a:lnTo>
                    <a:pt x="53" y="29"/>
                  </a:lnTo>
                  <a:lnTo>
                    <a:pt x="54" y="29"/>
                  </a:lnTo>
                  <a:cubicBezTo>
                    <a:pt x="66" y="11"/>
                    <a:pt x="85" y="0"/>
                    <a:pt x="108" y="0"/>
                  </a:cubicBezTo>
                  <a:cubicBezTo>
                    <a:pt x="149" y="0"/>
                    <a:pt x="166" y="33"/>
                    <a:pt x="166" y="82"/>
                  </a:cubicBezTo>
                  <a:lnTo>
                    <a:pt x="166" y="223"/>
                  </a:lnTo>
                  <a:lnTo>
                    <a:pt x="107" y="223"/>
                  </a:lnTo>
                  <a:lnTo>
                    <a:pt x="107" y="86"/>
                  </a:lnTo>
                  <a:cubicBezTo>
                    <a:pt x="107" y="67"/>
                    <a:pt x="103" y="49"/>
                    <a:pt x="86" y="49"/>
                  </a:cubicBezTo>
                  <a:cubicBezTo>
                    <a:pt x="76" y="49"/>
                    <a:pt x="68" y="56"/>
                    <a:pt x="64" y="69"/>
                  </a:cubicBezTo>
                  <a:cubicBezTo>
                    <a:pt x="62" y="74"/>
                    <a:pt x="60" y="81"/>
                    <a:pt x="60" y="89"/>
                  </a:cubicBezTo>
                  <a:lnTo>
                    <a:pt x="60" y="223"/>
                  </a:lnTo>
                  <a:lnTo>
                    <a:pt x="2" y="223"/>
                  </a:lnTo>
                  <a:lnTo>
                    <a:pt x="2" y="7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64" name="Google Shape;5064;gee6873aab4_0_11310"/>
            <p:cNvSpPr/>
            <p:nvPr/>
          </p:nvSpPr>
          <p:spPr>
            <a:xfrm>
              <a:off x="5629" y="2440"/>
              <a:ext cx="60" cy="130"/>
            </a:xfrm>
            <a:custGeom>
              <a:avLst/>
              <a:gdLst/>
              <a:ahLst/>
              <a:cxnLst/>
              <a:rect l="l" t="t" r="r" b="b"/>
              <a:pathLst>
                <a:path w="128" h="280" extrusionOk="0">
                  <a:moveTo>
                    <a:pt x="85" y="0"/>
                  </a:moveTo>
                  <a:lnTo>
                    <a:pt x="85" y="59"/>
                  </a:lnTo>
                  <a:lnTo>
                    <a:pt x="128" y="59"/>
                  </a:lnTo>
                  <a:lnTo>
                    <a:pt x="128" y="100"/>
                  </a:lnTo>
                  <a:lnTo>
                    <a:pt x="85" y="100"/>
                  </a:lnTo>
                  <a:lnTo>
                    <a:pt x="85" y="200"/>
                  </a:lnTo>
                  <a:cubicBezTo>
                    <a:pt x="85" y="226"/>
                    <a:pt x="96" y="232"/>
                    <a:pt x="108" y="232"/>
                  </a:cubicBezTo>
                  <a:cubicBezTo>
                    <a:pt x="113" y="232"/>
                    <a:pt x="118" y="232"/>
                    <a:pt x="123" y="231"/>
                  </a:cubicBezTo>
                  <a:lnTo>
                    <a:pt x="123" y="276"/>
                  </a:lnTo>
                  <a:cubicBezTo>
                    <a:pt x="115" y="279"/>
                    <a:pt x="103" y="280"/>
                    <a:pt x="87" y="280"/>
                  </a:cubicBezTo>
                  <a:cubicBezTo>
                    <a:pt x="70" y="280"/>
                    <a:pt x="55" y="276"/>
                    <a:pt x="45" y="266"/>
                  </a:cubicBezTo>
                  <a:cubicBezTo>
                    <a:pt x="33" y="255"/>
                    <a:pt x="26" y="238"/>
                    <a:pt x="26" y="204"/>
                  </a:cubicBezTo>
                  <a:lnTo>
                    <a:pt x="26" y="100"/>
                  </a:lnTo>
                  <a:lnTo>
                    <a:pt x="0" y="100"/>
                  </a:lnTo>
                  <a:lnTo>
                    <a:pt x="0" y="59"/>
                  </a:lnTo>
                  <a:lnTo>
                    <a:pt x="26" y="59"/>
                  </a:lnTo>
                  <a:lnTo>
                    <a:pt x="26" y="14"/>
                  </a:lnTo>
                  <a:lnTo>
                    <a:pt x="85" y="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65" name="Google Shape;5065;gee6873aab4_0_11310"/>
            <p:cNvSpPr/>
            <p:nvPr/>
          </p:nvSpPr>
          <p:spPr>
            <a:xfrm>
              <a:off x="5702" y="2466"/>
              <a:ext cx="75" cy="104"/>
            </a:xfrm>
            <a:custGeom>
              <a:avLst/>
              <a:gdLst/>
              <a:ahLst/>
              <a:cxnLst/>
              <a:rect l="l" t="t" r="r" b="b"/>
              <a:pathLst>
                <a:path w="162" h="225" extrusionOk="0">
                  <a:moveTo>
                    <a:pt x="109" y="93"/>
                  </a:moveTo>
                  <a:cubicBezTo>
                    <a:pt x="109" y="65"/>
                    <a:pt x="102" y="43"/>
                    <a:pt x="84" y="43"/>
                  </a:cubicBezTo>
                  <a:cubicBezTo>
                    <a:pt x="65" y="43"/>
                    <a:pt x="57" y="71"/>
                    <a:pt x="57" y="93"/>
                  </a:cubicBezTo>
                  <a:lnTo>
                    <a:pt x="109" y="93"/>
                  </a:lnTo>
                  <a:close/>
                  <a:moveTo>
                    <a:pt x="56" y="134"/>
                  </a:moveTo>
                  <a:cubicBezTo>
                    <a:pt x="57" y="168"/>
                    <a:pt x="77" y="181"/>
                    <a:pt x="103" y="181"/>
                  </a:cubicBezTo>
                  <a:cubicBezTo>
                    <a:pt x="120" y="181"/>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4"/>
                  </a:cubicBezTo>
                  <a:cubicBezTo>
                    <a:pt x="162" y="119"/>
                    <a:pt x="162" y="128"/>
                    <a:pt x="160" y="134"/>
                  </a:cubicBezTo>
                  <a:lnTo>
                    <a:pt x="56" y="134"/>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66" name="Google Shape;5066;gee6873aab4_0_11310"/>
            <p:cNvSpPr/>
            <p:nvPr/>
          </p:nvSpPr>
          <p:spPr>
            <a:xfrm>
              <a:off x="5793" y="2466"/>
              <a:ext cx="78" cy="104"/>
            </a:xfrm>
            <a:custGeom>
              <a:avLst/>
              <a:gdLst/>
              <a:ahLst/>
              <a:cxnLst/>
              <a:rect l="l" t="t" r="r" b="b"/>
              <a:pathLst>
                <a:path w="168" h="226" extrusionOk="0">
                  <a:moveTo>
                    <a:pt x="59" y="113"/>
                  </a:moveTo>
                  <a:cubicBezTo>
                    <a:pt x="59" y="150"/>
                    <a:pt x="65" y="181"/>
                    <a:pt x="86" y="181"/>
                  </a:cubicBezTo>
                  <a:cubicBezTo>
                    <a:pt x="105" y="181"/>
                    <a:pt x="110" y="145"/>
                    <a:pt x="110" y="113"/>
                  </a:cubicBezTo>
                  <a:cubicBezTo>
                    <a:pt x="110" y="83"/>
                    <a:pt x="105" y="45"/>
                    <a:pt x="85" y="45"/>
                  </a:cubicBezTo>
                  <a:cubicBezTo>
                    <a:pt x="63" y="45"/>
                    <a:pt x="59" y="83"/>
                    <a:pt x="59" y="113"/>
                  </a:cubicBezTo>
                  <a:close/>
                  <a:moveTo>
                    <a:pt x="168" y="113"/>
                  </a:moveTo>
                  <a:cubicBezTo>
                    <a:pt x="168" y="204"/>
                    <a:pt x="118" y="226"/>
                    <a:pt x="84" y="226"/>
                  </a:cubicBezTo>
                  <a:cubicBezTo>
                    <a:pt x="32" y="226"/>
                    <a:pt x="0" y="185"/>
                    <a:pt x="0" y="114"/>
                  </a:cubicBezTo>
                  <a:cubicBezTo>
                    <a:pt x="0" y="35"/>
                    <a:pt x="42" y="0"/>
                    <a:pt x="85" y="0"/>
                  </a:cubicBezTo>
                  <a:cubicBezTo>
                    <a:pt x="137" y="0"/>
                    <a:pt x="168" y="44"/>
                    <a:pt x="168" y="113"/>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67" name="Google Shape;5067;gee6873aab4_0_11310"/>
            <p:cNvSpPr/>
            <p:nvPr/>
          </p:nvSpPr>
          <p:spPr>
            <a:xfrm>
              <a:off x="5889" y="2426"/>
              <a:ext cx="29"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68" name="Google Shape;5068;gee6873aab4_0_11310"/>
            <p:cNvSpPr/>
            <p:nvPr/>
          </p:nvSpPr>
          <p:spPr>
            <a:xfrm>
              <a:off x="5940" y="2466"/>
              <a:ext cx="52" cy="103"/>
            </a:xfrm>
            <a:custGeom>
              <a:avLst/>
              <a:gdLst/>
              <a:ahLst/>
              <a:cxnLst/>
              <a:rect l="l" t="t" r="r" b="b"/>
              <a:pathLst>
                <a:path w="112" h="223" extrusionOk="0">
                  <a:moveTo>
                    <a:pt x="1" y="70"/>
                  </a:moveTo>
                  <a:cubicBezTo>
                    <a:pt x="1" y="48"/>
                    <a:pt x="1" y="24"/>
                    <a:pt x="0" y="4"/>
                  </a:cubicBezTo>
                  <a:lnTo>
                    <a:pt x="51" y="4"/>
                  </a:lnTo>
                  <a:lnTo>
                    <a:pt x="54" y="36"/>
                  </a:lnTo>
                  <a:lnTo>
                    <a:pt x="55" y="36"/>
                  </a:lnTo>
                  <a:cubicBezTo>
                    <a:pt x="65" y="12"/>
                    <a:pt x="83" y="0"/>
                    <a:pt x="99" y="0"/>
                  </a:cubicBezTo>
                  <a:cubicBezTo>
                    <a:pt x="105" y="0"/>
                    <a:pt x="108" y="0"/>
                    <a:pt x="112" y="1"/>
                  </a:cubicBezTo>
                  <a:lnTo>
                    <a:pt x="112" y="59"/>
                  </a:lnTo>
                  <a:cubicBezTo>
                    <a:pt x="108" y="58"/>
                    <a:pt x="104" y="58"/>
                    <a:pt x="99" y="58"/>
                  </a:cubicBezTo>
                  <a:cubicBezTo>
                    <a:pt x="86" y="58"/>
                    <a:pt x="70" y="67"/>
                    <a:pt x="63" y="90"/>
                  </a:cubicBezTo>
                  <a:cubicBezTo>
                    <a:pt x="62" y="95"/>
                    <a:pt x="61" y="102"/>
                    <a:pt x="61" y="112"/>
                  </a:cubicBezTo>
                  <a:lnTo>
                    <a:pt x="61" y="223"/>
                  </a:lnTo>
                  <a:lnTo>
                    <a:pt x="1" y="223"/>
                  </a:lnTo>
                  <a:lnTo>
                    <a:pt x="1" y="70"/>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69" name="Google Shape;5069;gee6873aab4_0_11310"/>
            <p:cNvSpPr/>
            <p:nvPr/>
          </p:nvSpPr>
          <p:spPr>
            <a:xfrm>
              <a:off x="6006" y="2426"/>
              <a:ext cx="42" cy="143"/>
            </a:xfrm>
            <a:custGeom>
              <a:avLst/>
              <a:gdLst/>
              <a:ahLst/>
              <a:cxnLst/>
              <a:rect l="l" t="t" r="r" b="b"/>
              <a:pathLst>
                <a:path w="92" h="309" extrusionOk="0">
                  <a:moveTo>
                    <a:pt x="92" y="0"/>
                  </a:moveTo>
                  <a:lnTo>
                    <a:pt x="46" y="63"/>
                  </a:lnTo>
                  <a:lnTo>
                    <a:pt x="9" y="63"/>
                  </a:lnTo>
                  <a:lnTo>
                    <a:pt x="40" y="0"/>
                  </a:lnTo>
                  <a:lnTo>
                    <a:pt x="92" y="0"/>
                  </a:lnTo>
                  <a:close/>
                  <a:moveTo>
                    <a:pt x="0" y="309"/>
                  </a:moveTo>
                  <a:lnTo>
                    <a:pt x="0" y="90"/>
                  </a:lnTo>
                  <a:lnTo>
                    <a:pt x="59" y="90"/>
                  </a:lnTo>
                  <a:lnTo>
                    <a:pt x="59" y="309"/>
                  </a:lnTo>
                  <a:lnTo>
                    <a:pt x="0" y="309"/>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cxnSp>
          <p:nvCxnSpPr>
            <p:cNvPr id="5070" name="Google Shape;5070;gee6873aab4_0_11310"/>
            <p:cNvCxnSpPr/>
            <p:nvPr/>
          </p:nvCxnSpPr>
          <p:spPr>
            <a:xfrm>
              <a:off x="3964" y="2205"/>
              <a:ext cx="0" cy="300"/>
            </a:xfrm>
            <a:prstGeom prst="straightConnector1">
              <a:avLst/>
            </a:prstGeom>
            <a:solidFill>
              <a:schemeClr val="accent2"/>
            </a:solidFill>
            <a:ln w="14275" cap="flat" cmpd="sng">
              <a:solidFill>
                <a:srgbClr val="20406F"/>
              </a:solidFill>
              <a:prstDash val="solid"/>
              <a:miter lim="800000"/>
              <a:headEnd type="none" w="med" len="med"/>
              <a:tailEnd type="none" w="med" len="med"/>
            </a:ln>
          </p:spPr>
        </p:cxnSp>
      </p:grpSp>
    </p:spTree>
    <p:extLst>
      <p:ext uri="{BB962C8B-B14F-4D97-AF65-F5344CB8AC3E}">
        <p14:creationId xmlns:p14="http://schemas.microsoft.com/office/powerpoint/2010/main" val="302490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extLst>
    <p:ext uri="{DCECCB84-F9BA-43D5-87BE-67443E8EF086}">
      <p15:sldGuideLst xmlns:p15="http://schemas.microsoft.com/office/powerpoint/2012/main">
        <p15:guide id="1" orient="horz" pos="2160">
          <p15:clr>
            <a:srgbClr val="FBAE40"/>
          </p15:clr>
        </p15:guide>
        <p15:guide id="2" pos="663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2 column)">
  <p:cSld name="Title and content (2 column)">
    <p:bg>
      <p:bgPr>
        <a:solidFill>
          <a:schemeClr val="lt1"/>
        </a:solidFill>
        <a:effectLst/>
      </p:bgPr>
    </p:bg>
    <p:spTree>
      <p:nvGrpSpPr>
        <p:cNvPr id="1" name="Shape 5071"/>
        <p:cNvGrpSpPr/>
        <p:nvPr/>
      </p:nvGrpSpPr>
      <p:grpSpPr>
        <a:xfrm>
          <a:off x="0" y="0"/>
          <a:ext cx="0" cy="0"/>
          <a:chOff x="0" y="0"/>
          <a:chExt cx="0" cy="0"/>
        </a:xfrm>
      </p:grpSpPr>
      <p:sp>
        <p:nvSpPr>
          <p:cNvPr id="5072" name="Google Shape;5072;gee6873aab4_0_11420"/>
          <p:cNvSpPr/>
          <p:nvPr/>
        </p:nvSpPr>
        <p:spPr>
          <a:xfrm>
            <a:off x="0" y="0"/>
            <a:ext cx="122046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073" name="Google Shape;5073;gee6873aab4_0_11420"/>
          <p:cNvSpPr txBox="1">
            <a:spLocks noGrp="1"/>
          </p:cNvSpPr>
          <p:nvPr>
            <p:ph type="title"/>
          </p:nvPr>
        </p:nvSpPr>
        <p:spPr>
          <a:xfrm>
            <a:off x="514800" y="897616"/>
            <a:ext cx="5256600" cy="793200"/>
          </a:xfrm>
          <a:prstGeom prst="rect">
            <a:avLst/>
          </a:prstGeom>
          <a:noFill/>
          <a:ln>
            <a:noFill/>
          </a:ln>
        </p:spPr>
        <p:txBody>
          <a:bodyPr spcFirstLastPara="1" wrap="square" lIns="0" tIns="0" rIns="0" bIns="0" anchor="b" anchorCtr="0">
            <a:noAutofit/>
          </a:bodyPr>
          <a:lstStyle>
            <a:lvl1pPr lvl="0" algn="l" rtl="0">
              <a:lnSpc>
                <a:spcPct val="90000"/>
              </a:lnSpc>
              <a:spcBef>
                <a:spcPts val="0"/>
              </a:spcBef>
              <a:spcAft>
                <a:spcPts val="0"/>
              </a:spcAft>
              <a:buClr>
                <a:schemeClr val="accent2"/>
              </a:buClr>
              <a:buSzPts val="2800"/>
              <a:buFont typeface="Calibri"/>
              <a:buNone/>
              <a:defRPr>
                <a:solidFill>
                  <a:schemeClr val="accent2"/>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074" name="Google Shape;5074;gee6873aab4_0_11420"/>
          <p:cNvSpPr txBox="1">
            <a:spLocks noGrp="1"/>
          </p:cNvSpPr>
          <p:nvPr>
            <p:ph type="dt" idx="10"/>
          </p:nvPr>
        </p:nvSpPr>
        <p:spPr>
          <a:xfrm>
            <a:off x="695400" y="6496604"/>
            <a:ext cx="5580600" cy="160200"/>
          </a:xfrm>
          <a:prstGeom prst="rect">
            <a:avLst/>
          </a:prstGeom>
          <a:noFill/>
          <a:ln>
            <a:noFill/>
          </a:ln>
        </p:spPr>
        <p:txBody>
          <a:bodyPr spcFirstLastPara="1" wrap="square" lIns="91425" tIns="45700" rIns="91425" bIns="45700" anchor="t"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075" name="Google Shape;5075;gee6873aab4_0_11420"/>
          <p:cNvSpPr txBox="1">
            <a:spLocks noGrp="1"/>
          </p:cNvSpPr>
          <p:nvPr>
            <p:ph type="ftr" idx="11"/>
          </p:nvPr>
        </p:nvSpPr>
        <p:spPr>
          <a:xfrm>
            <a:off x="695400" y="6416541"/>
            <a:ext cx="5580600" cy="160200"/>
          </a:xfrm>
          <a:prstGeom prst="rect">
            <a:avLst/>
          </a:prstGeom>
          <a:noFill/>
          <a:ln>
            <a:noFill/>
          </a:ln>
        </p:spPr>
        <p:txBody>
          <a:bodyPr spcFirstLastPara="1" wrap="square" lIns="91425" tIns="45700" rIns="91425" bIns="45700" anchor="t"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076" name="Google Shape;5076;gee6873aab4_0_11420"/>
          <p:cNvSpPr txBox="1">
            <a:spLocks noGrp="1"/>
          </p:cNvSpPr>
          <p:nvPr>
            <p:ph type="sldNum" idx="12"/>
          </p:nvPr>
        </p:nvSpPr>
        <p:spPr>
          <a:xfrm>
            <a:off x="-12703" y="6356350"/>
            <a:ext cx="79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IE"/>
              <a:t>‹#›</a:t>
            </a:fld>
            <a:endParaRPr/>
          </a:p>
        </p:txBody>
      </p:sp>
      <p:sp>
        <p:nvSpPr>
          <p:cNvPr id="5077" name="Google Shape;5077;gee6873aab4_0_11420"/>
          <p:cNvSpPr txBox="1">
            <a:spLocks noGrp="1"/>
          </p:cNvSpPr>
          <p:nvPr>
            <p:ph type="body" idx="1"/>
          </p:nvPr>
        </p:nvSpPr>
        <p:spPr>
          <a:xfrm>
            <a:off x="514799" y="2263939"/>
            <a:ext cx="10010400" cy="3696300"/>
          </a:xfrm>
          <a:prstGeom prst="rect">
            <a:avLst/>
          </a:prstGeom>
          <a:noFill/>
          <a:ln>
            <a:noFill/>
          </a:ln>
        </p:spPr>
        <p:txBody>
          <a:bodyPr spcFirstLastPara="1" wrap="square" lIns="0" tIns="0" rIns="0" bIns="0" anchor="t" anchorCtr="0">
            <a:noAutofit/>
          </a:bodyPr>
          <a:lstStyle>
            <a:lvl1pPr marL="457200" lvl="0" indent="-228600" algn="l" rtl="0">
              <a:lnSpc>
                <a:spcPct val="90000"/>
              </a:lnSpc>
              <a:spcBef>
                <a:spcPts val="400"/>
              </a:spcBef>
              <a:spcAft>
                <a:spcPts val="0"/>
              </a:spcAft>
              <a:buClr>
                <a:schemeClr val="dk2"/>
              </a:buClr>
              <a:buSzPts val="2000"/>
              <a:buNone/>
              <a:defRPr>
                <a:solidFill>
                  <a:schemeClr val="dk2"/>
                </a:solidFill>
              </a:defRPr>
            </a:lvl1pPr>
            <a:lvl2pPr marL="914400" lvl="1" indent="-228600" algn="l" rtl="0">
              <a:lnSpc>
                <a:spcPct val="90000"/>
              </a:lnSpc>
              <a:spcBef>
                <a:spcPts val="400"/>
              </a:spcBef>
              <a:spcAft>
                <a:spcPts val="0"/>
              </a:spcAft>
              <a:buClr>
                <a:schemeClr val="dk2"/>
              </a:buClr>
              <a:buSzPts val="1800"/>
              <a:buNone/>
              <a:defRPr>
                <a:solidFill>
                  <a:schemeClr val="dk2"/>
                </a:solidFill>
              </a:defRPr>
            </a:lvl2pPr>
            <a:lvl3pPr marL="1371600" lvl="2" indent="-342900" algn="l" rtl="0">
              <a:lnSpc>
                <a:spcPct val="90000"/>
              </a:lnSpc>
              <a:spcBef>
                <a:spcPts val="400"/>
              </a:spcBef>
              <a:spcAft>
                <a:spcPts val="0"/>
              </a:spcAft>
              <a:buClr>
                <a:schemeClr val="accent2"/>
              </a:buClr>
              <a:buSzPts val="1800"/>
              <a:buChar char="•"/>
              <a:defRPr>
                <a:solidFill>
                  <a:schemeClr val="dk2"/>
                </a:solidFill>
              </a:defRPr>
            </a:lvl3pPr>
            <a:lvl4pPr marL="1828800" lvl="3" indent="-330200" algn="l" rtl="0">
              <a:lnSpc>
                <a:spcPct val="90000"/>
              </a:lnSpc>
              <a:spcBef>
                <a:spcPts val="400"/>
              </a:spcBef>
              <a:spcAft>
                <a:spcPts val="0"/>
              </a:spcAft>
              <a:buClr>
                <a:schemeClr val="accent2"/>
              </a:buClr>
              <a:buSzPts val="1600"/>
              <a:buChar char="•"/>
              <a:defRPr>
                <a:solidFill>
                  <a:schemeClr val="dk2"/>
                </a:solidFill>
              </a:defRPr>
            </a:lvl4pPr>
            <a:lvl5pPr marL="2286000" lvl="4" indent="-228600" algn="l" rtl="0">
              <a:lnSpc>
                <a:spcPct val="90000"/>
              </a:lnSpc>
              <a:spcBef>
                <a:spcPts val="800"/>
              </a:spcBef>
              <a:spcAft>
                <a:spcPts val="0"/>
              </a:spcAft>
              <a:buClr>
                <a:schemeClr val="dk2"/>
              </a:buClr>
              <a:buSzPts val="2000"/>
              <a:buNone/>
              <a:defRPr>
                <a:solidFill>
                  <a:schemeClr val="dk2"/>
                </a:solidFill>
              </a:defRPr>
            </a:lvl5pPr>
            <a:lvl6pPr marL="2743200" lvl="5" indent="-342900" algn="l" rtl="0">
              <a:lnSpc>
                <a:spcPct val="90000"/>
              </a:lnSpc>
              <a:spcBef>
                <a:spcPts val="500"/>
              </a:spcBef>
              <a:spcAft>
                <a:spcPts val="0"/>
              </a:spcAft>
              <a:buClr>
                <a:srgbClr val="FF0000"/>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grpSp>
        <p:nvGrpSpPr>
          <p:cNvPr id="5078" name="Google Shape;5078;gee6873aab4_0_11420"/>
          <p:cNvGrpSpPr/>
          <p:nvPr/>
        </p:nvGrpSpPr>
        <p:grpSpPr>
          <a:xfrm>
            <a:off x="-2040904" y="3988723"/>
            <a:ext cx="1872300" cy="2902792"/>
            <a:chOff x="6195941" y="562596"/>
            <a:chExt cx="1872300" cy="2902792"/>
          </a:xfrm>
        </p:grpSpPr>
        <p:grpSp>
          <p:nvGrpSpPr>
            <p:cNvPr id="5079" name="Google Shape;5079;gee6873aab4_0_11420"/>
            <p:cNvGrpSpPr/>
            <p:nvPr/>
          </p:nvGrpSpPr>
          <p:grpSpPr>
            <a:xfrm>
              <a:off x="6195941" y="832605"/>
              <a:ext cx="1872300" cy="2632784"/>
              <a:chOff x="-1872716" y="660661"/>
              <a:chExt cx="1872300" cy="1974637"/>
            </a:xfrm>
          </p:grpSpPr>
          <p:sp>
            <p:nvSpPr>
              <p:cNvPr id="5080" name="Google Shape;5080;gee6873aab4_0_11420"/>
              <p:cNvSpPr txBox="1"/>
              <p:nvPr/>
            </p:nvSpPr>
            <p:spPr>
              <a:xfrm>
                <a:off x="-1872716" y="984698"/>
                <a:ext cx="1872300" cy="16506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IE" sz="1100">
                    <a:solidFill>
                      <a:srgbClr val="000000"/>
                    </a:solidFill>
                    <a:latin typeface="Calibri"/>
                    <a:ea typeface="Calibri"/>
                    <a:cs typeface="Calibri"/>
                    <a:sym typeface="Calibri"/>
                  </a:rPr>
                  <a:t>To format the body text, simply highlight the specific line(s) of text and click ‘tab’ or press ‘increase/decrease list level’ button. If you continue to click the ‘Tab’ button and the text turns red you have tabbed too far and should use the ‘decrease level’ button to return to compliant text.</a:t>
                </a:r>
                <a:endParaRPr/>
              </a:p>
              <a:p>
                <a:pPr marL="0" marR="0" lvl="0" indent="0" algn="l" rtl="0">
                  <a:spcBef>
                    <a:spcPts val="0"/>
                  </a:spcBef>
                  <a:spcAft>
                    <a:spcPts val="0"/>
                  </a:spcAft>
                  <a:buNone/>
                </a:pPr>
                <a:endParaRPr sz="1100">
                  <a:solidFill>
                    <a:srgbClr val="000000"/>
                  </a:solidFill>
                  <a:latin typeface="Calibri"/>
                  <a:ea typeface="Calibri"/>
                  <a:cs typeface="Calibri"/>
                  <a:sym typeface="Calibri"/>
                </a:endParaRPr>
              </a:p>
              <a:p>
                <a:pPr marL="0" marR="0" lvl="0" indent="0" algn="l" rtl="0">
                  <a:spcBef>
                    <a:spcPts val="0"/>
                  </a:spcBef>
                  <a:spcAft>
                    <a:spcPts val="0"/>
                  </a:spcAft>
                  <a:buNone/>
                </a:pPr>
                <a:r>
                  <a:rPr lang="en-IE" sz="1100">
                    <a:solidFill>
                      <a:srgbClr val="000000"/>
                    </a:solidFill>
                    <a:latin typeface="Calibri"/>
                    <a:ea typeface="Calibri"/>
                    <a:cs typeface="Calibri"/>
                    <a:sym typeface="Calibri"/>
                  </a:rPr>
                  <a:t>Do not use the bullet point button to format your text.</a:t>
                </a:r>
                <a:endParaRPr sz="1100">
                  <a:solidFill>
                    <a:srgbClr val="000000"/>
                  </a:solidFill>
                  <a:latin typeface="Calibri"/>
                  <a:ea typeface="Calibri"/>
                  <a:cs typeface="Calibri"/>
                  <a:sym typeface="Calibri"/>
                </a:endParaRPr>
              </a:p>
            </p:txBody>
          </p:sp>
          <p:pic>
            <p:nvPicPr>
              <p:cNvPr id="5081" name="Google Shape;5081;gee6873aab4_0_11420" descr="icon_information-white.png"/>
              <p:cNvPicPr preferRelativeResize="0"/>
              <p:nvPr/>
            </p:nvPicPr>
            <p:blipFill rotWithShape="1">
              <a:blip r:embed="rId2">
                <a:alphaModFix/>
              </a:blip>
              <a:srcRect/>
              <a:stretch/>
            </p:blipFill>
            <p:spPr>
              <a:xfrm>
                <a:off x="-1764703" y="660661"/>
                <a:ext cx="121592" cy="240085"/>
              </a:xfrm>
              <a:prstGeom prst="rect">
                <a:avLst/>
              </a:prstGeom>
              <a:noFill/>
              <a:ln>
                <a:noFill/>
              </a:ln>
            </p:spPr>
          </p:pic>
        </p:grpSp>
        <p:grpSp>
          <p:nvGrpSpPr>
            <p:cNvPr id="5082" name="Google Shape;5082;gee6873aab4_0_11420"/>
            <p:cNvGrpSpPr/>
            <p:nvPr/>
          </p:nvGrpSpPr>
          <p:grpSpPr>
            <a:xfrm>
              <a:off x="6303954" y="562596"/>
              <a:ext cx="540000" cy="540000"/>
              <a:chOff x="6303954" y="562596"/>
              <a:chExt cx="540000" cy="540000"/>
            </a:xfrm>
          </p:grpSpPr>
          <p:sp>
            <p:nvSpPr>
              <p:cNvPr id="5083" name="Google Shape;5083;gee6873aab4_0_11420"/>
              <p:cNvSpPr/>
              <p:nvPr/>
            </p:nvSpPr>
            <p:spPr>
              <a:xfrm>
                <a:off x="6303954" y="562596"/>
                <a:ext cx="540000" cy="540000"/>
              </a:xfrm>
              <a:prstGeom prst="donut">
                <a:avLst>
                  <a:gd name="adj" fmla="val 7083"/>
                </a:avLst>
              </a:prstGeom>
              <a:solidFill>
                <a:srgbClr val="0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pic>
            <p:nvPicPr>
              <p:cNvPr id="5084" name="Google Shape;5084;gee6873aab4_0_11420" descr="increase_indent.png"/>
              <p:cNvPicPr preferRelativeResize="0"/>
              <p:nvPr/>
            </p:nvPicPr>
            <p:blipFill rotWithShape="1">
              <a:blip r:embed="rId3">
                <a:alphaModFix/>
              </a:blip>
              <a:srcRect/>
              <a:stretch/>
            </p:blipFill>
            <p:spPr>
              <a:xfrm>
                <a:off x="6425212" y="679422"/>
                <a:ext cx="317520" cy="317520"/>
              </a:xfrm>
              <a:prstGeom prst="rect">
                <a:avLst/>
              </a:prstGeom>
              <a:noFill/>
              <a:ln>
                <a:noFill/>
              </a:ln>
            </p:spPr>
          </p:pic>
        </p:grpSp>
      </p:grpSp>
      <p:sp>
        <p:nvSpPr>
          <p:cNvPr id="5085" name="Google Shape;5085;gee6873aab4_0_11420"/>
          <p:cNvSpPr/>
          <p:nvPr/>
        </p:nvSpPr>
        <p:spPr>
          <a:xfrm>
            <a:off x="4632603" y="2060848"/>
            <a:ext cx="8856867" cy="6202383"/>
          </a:xfrm>
          <a:custGeom>
            <a:avLst/>
            <a:gdLst/>
            <a:ahLst/>
            <a:cxnLst/>
            <a:rect l="l" t="t" r="r" b="b"/>
            <a:pathLst>
              <a:path w="3654" h="2558" extrusionOk="0">
                <a:moveTo>
                  <a:pt x="2505" y="639"/>
                </a:moveTo>
                <a:cubicBezTo>
                  <a:pt x="2466" y="428"/>
                  <a:pt x="2557" y="234"/>
                  <a:pt x="2707" y="207"/>
                </a:cubicBezTo>
                <a:cubicBezTo>
                  <a:pt x="2858" y="180"/>
                  <a:pt x="3011" y="329"/>
                  <a:pt x="3050" y="540"/>
                </a:cubicBezTo>
                <a:cubicBezTo>
                  <a:pt x="3089" y="751"/>
                  <a:pt x="2998" y="944"/>
                  <a:pt x="2847" y="972"/>
                </a:cubicBezTo>
                <a:cubicBezTo>
                  <a:pt x="2697" y="999"/>
                  <a:pt x="2544" y="850"/>
                  <a:pt x="2505" y="639"/>
                </a:cubicBezTo>
                <a:close/>
                <a:moveTo>
                  <a:pt x="2323" y="2448"/>
                </a:moveTo>
                <a:cubicBezTo>
                  <a:pt x="2417" y="2394"/>
                  <a:pt x="2890" y="2151"/>
                  <a:pt x="3499" y="2335"/>
                </a:cubicBezTo>
                <a:cubicBezTo>
                  <a:pt x="3499" y="2335"/>
                  <a:pt x="3231" y="2150"/>
                  <a:pt x="2857" y="2204"/>
                </a:cubicBezTo>
                <a:cubicBezTo>
                  <a:pt x="2867" y="2200"/>
                  <a:pt x="2877" y="2195"/>
                  <a:pt x="2887" y="2190"/>
                </a:cubicBezTo>
                <a:cubicBezTo>
                  <a:pt x="3654" y="1837"/>
                  <a:pt x="3620" y="1150"/>
                  <a:pt x="3085" y="1034"/>
                </a:cubicBezTo>
                <a:cubicBezTo>
                  <a:pt x="3010" y="1018"/>
                  <a:pt x="2939" y="1008"/>
                  <a:pt x="2872" y="1002"/>
                </a:cubicBezTo>
                <a:cubicBezTo>
                  <a:pt x="3053" y="956"/>
                  <a:pt x="3159" y="718"/>
                  <a:pt x="3112" y="458"/>
                </a:cubicBezTo>
                <a:cubicBezTo>
                  <a:pt x="3062" y="190"/>
                  <a:pt x="2868" y="0"/>
                  <a:pt x="2677" y="35"/>
                </a:cubicBezTo>
                <a:cubicBezTo>
                  <a:pt x="2486" y="70"/>
                  <a:pt x="2371" y="315"/>
                  <a:pt x="2420" y="584"/>
                </a:cubicBezTo>
                <a:cubicBezTo>
                  <a:pt x="2458" y="794"/>
                  <a:pt x="2586" y="955"/>
                  <a:pt x="2731" y="999"/>
                </a:cubicBezTo>
                <a:cubicBezTo>
                  <a:pt x="2283" y="1012"/>
                  <a:pt x="2006" y="1267"/>
                  <a:pt x="1720" y="1495"/>
                </a:cubicBezTo>
                <a:cubicBezTo>
                  <a:pt x="1277" y="1849"/>
                  <a:pt x="1050" y="1845"/>
                  <a:pt x="757" y="1549"/>
                </a:cubicBezTo>
                <a:cubicBezTo>
                  <a:pt x="461" y="1251"/>
                  <a:pt x="0" y="1311"/>
                  <a:pt x="0" y="1311"/>
                </a:cubicBezTo>
                <a:cubicBezTo>
                  <a:pt x="419" y="1311"/>
                  <a:pt x="412" y="1543"/>
                  <a:pt x="818" y="1877"/>
                </a:cubicBezTo>
                <a:cubicBezTo>
                  <a:pt x="1206" y="2196"/>
                  <a:pt x="1957" y="1650"/>
                  <a:pt x="2354" y="1344"/>
                </a:cubicBezTo>
                <a:cubicBezTo>
                  <a:pt x="2941" y="892"/>
                  <a:pt x="3436" y="1466"/>
                  <a:pt x="2965" y="1953"/>
                </a:cubicBezTo>
                <a:cubicBezTo>
                  <a:pt x="2817" y="2106"/>
                  <a:pt x="2642" y="2234"/>
                  <a:pt x="2513" y="2319"/>
                </a:cubicBezTo>
                <a:cubicBezTo>
                  <a:pt x="2467" y="2344"/>
                  <a:pt x="2420" y="2373"/>
                  <a:pt x="2373" y="2406"/>
                </a:cubicBezTo>
                <a:lnTo>
                  <a:pt x="2368" y="2410"/>
                </a:lnTo>
                <a:cubicBezTo>
                  <a:pt x="2344" y="2424"/>
                  <a:pt x="2331" y="2431"/>
                  <a:pt x="2331" y="2431"/>
                </a:cubicBezTo>
                <a:cubicBezTo>
                  <a:pt x="2331" y="2431"/>
                  <a:pt x="2335" y="2430"/>
                  <a:pt x="2345" y="2426"/>
                </a:cubicBezTo>
                <a:lnTo>
                  <a:pt x="2309" y="2452"/>
                </a:lnTo>
                <a:cubicBezTo>
                  <a:pt x="2308" y="2452"/>
                  <a:pt x="2307" y="2452"/>
                  <a:pt x="2306" y="2453"/>
                </a:cubicBezTo>
                <a:cubicBezTo>
                  <a:pt x="2303" y="2451"/>
                  <a:pt x="2299" y="2450"/>
                  <a:pt x="2296" y="2449"/>
                </a:cubicBezTo>
                <a:cubicBezTo>
                  <a:pt x="1712" y="1880"/>
                  <a:pt x="1129" y="2223"/>
                  <a:pt x="1129" y="2223"/>
                </a:cubicBezTo>
                <a:cubicBezTo>
                  <a:pt x="1754" y="2097"/>
                  <a:pt x="2202" y="2384"/>
                  <a:pt x="2290" y="2447"/>
                </a:cubicBezTo>
                <a:cubicBezTo>
                  <a:pt x="1687" y="2222"/>
                  <a:pt x="1072" y="2437"/>
                  <a:pt x="1057" y="2436"/>
                </a:cubicBezTo>
                <a:cubicBezTo>
                  <a:pt x="1842" y="2336"/>
                  <a:pt x="2296" y="2556"/>
                  <a:pt x="2301" y="2558"/>
                </a:cubicBezTo>
                <a:lnTo>
                  <a:pt x="2301" y="2558"/>
                </a:lnTo>
                <a:lnTo>
                  <a:pt x="2301" y="2558"/>
                </a:lnTo>
                <a:cubicBezTo>
                  <a:pt x="2301" y="2558"/>
                  <a:pt x="2301" y="2558"/>
                  <a:pt x="2301" y="2558"/>
                </a:cubicBezTo>
                <a:lnTo>
                  <a:pt x="2301" y="2558"/>
                </a:lnTo>
                <a:cubicBezTo>
                  <a:pt x="2307" y="2556"/>
                  <a:pt x="2779" y="2381"/>
                  <a:pt x="3551" y="2554"/>
                </a:cubicBezTo>
                <a:cubicBezTo>
                  <a:pt x="3535" y="2553"/>
                  <a:pt x="2945" y="2282"/>
                  <a:pt x="2323" y="2448"/>
                </a:cubicBezTo>
                <a:close/>
              </a:path>
            </a:pathLst>
          </a:custGeom>
          <a:solidFill>
            <a:srgbClr val="AEABAB">
              <a:alpha val="980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5086" name="Google Shape;5086;gee6873aab4_0_11420"/>
          <p:cNvGrpSpPr/>
          <p:nvPr/>
        </p:nvGrpSpPr>
        <p:grpSpPr>
          <a:xfrm>
            <a:off x="10555200" y="295200"/>
            <a:ext cx="1191992" cy="478599"/>
            <a:chOff x="1899" y="899"/>
            <a:chExt cx="4163" cy="1671"/>
          </a:xfrm>
        </p:grpSpPr>
        <p:sp>
          <p:nvSpPr>
            <p:cNvPr id="5087" name="Google Shape;5087;gee6873aab4_0_11420"/>
            <p:cNvSpPr/>
            <p:nvPr/>
          </p:nvSpPr>
          <p:spPr>
            <a:xfrm>
              <a:off x="1902" y="2206"/>
              <a:ext cx="79" cy="141"/>
            </a:xfrm>
            <a:custGeom>
              <a:avLst/>
              <a:gdLst/>
              <a:ahLst/>
              <a:cxnLst/>
              <a:rect l="l" t="t" r="r" b="b"/>
              <a:pathLst>
                <a:path w="170" h="303" extrusionOk="0">
                  <a:moveTo>
                    <a:pt x="59" y="143"/>
                  </a:moveTo>
                  <a:cubicBezTo>
                    <a:pt x="61" y="144"/>
                    <a:pt x="65" y="144"/>
                    <a:pt x="68" y="144"/>
                  </a:cubicBezTo>
                  <a:cubicBezTo>
                    <a:pt x="98" y="144"/>
                    <a:pt x="111" y="123"/>
                    <a:pt x="111" y="95"/>
                  </a:cubicBezTo>
                  <a:cubicBezTo>
                    <a:pt x="111" y="68"/>
                    <a:pt x="100" y="48"/>
                    <a:pt x="73" y="48"/>
                  </a:cubicBezTo>
                  <a:cubicBezTo>
                    <a:pt x="68" y="48"/>
                    <a:pt x="62" y="49"/>
                    <a:pt x="59" y="50"/>
                  </a:cubicBezTo>
                  <a:lnTo>
                    <a:pt x="59" y="143"/>
                  </a:lnTo>
                  <a:close/>
                  <a:moveTo>
                    <a:pt x="0" y="6"/>
                  </a:moveTo>
                  <a:cubicBezTo>
                    <a:pt x="16" y="3"/>
                    <a:pt x="39" y="0"/>
                    <a:pt x="61" y="0"/>
                  </a:cubicBezTo>
                  <a:cubicBezTo>
                    <a:pt x="96" y="0"/>
                    <a:pt x="124" y="5"/>
                    <a:pt x="144" y="24"/>
                  </a:cubicBezTo>
                  <a:cubicBezTo>
                    <a:pt x="162" y="39"/>
                    <a:pt x="170" y="64"/>
                    <a:pt x="170" y="90"/>
                  </a:cubicBezTo>
                  <a:cubicBezTo>
                    <a:pt x="170" y="123"/>
                    <a:pt x="160" y="145"/>
                    <a:pt x="144" y="162"/>
                  </a:cubicBezTo>
                  <a:cubicBezTo>
                    <a:pt x="125" y="182"/>
                    <a:pt x="95" y="191"/>
                    <a:pt x="70" y="191"/>
                  </a:cubicBezTo>
                  <a:lnTo>
                    <a:pt x="59" y="191"/>
                  </a:lnTo>
                  <a:lnTo>
                    <a:pt x="59" y="303"/>
                  </a:lnTo>
                  <a:lnTo>
                    <a:pt x="0" y="303"/>
                  </a:lnTo>
                  <a:lnTo>
                    <a:pt x="0" y="6"/>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88" name="Google Shape;5088;gee6873aab4_0_11420"/>
            <p:cNvSpPr/>
            <p:nvPr/>
          </p:nvSpPr>
          <p:spPr>
            <a:xfrm>
              <a:off x="1995" y="2244"/>
              <a:ext cx="52" cy="103"/>
            </a:xfrm>
            <a:custGeom>
              <a:avLst/>
              <a:gdLst/>
              <a:ahLst/>
              <a:cxnLst/>
              <a:rect l="l" t="t" r="r" b="b"/>
              <a:pathLst>
                <a:path w="111" h="222" extrusionOk="0">
                  <a:moveTo>
                    <a:pt x="1" y="69"/>
                  </a:moveTo>
                  <a:cubicBezTo>
                    <a:pt x="1" y="47"/>
                    <a:pt x="1" y="24"/>
                    <a:pt x="0" y="4"/>
                  </a:cubicBezTo>
                  <a:lnTo>
                    <a:pt x="51" y="4"/>
                  </a:lnTo>
                  <a:lnTo>
                    <a:pt x="54" y="35"/>
                  </a:lnTo>
                  <a:lnTo>
                    <a:pt x="55" y="35"/>
                  </a:lnTo>
                  <a:cubicBezTo>
                    <a:pt x="65" y="12"/>
                    <a:pt x="83" y="0"/>
                    <a:pt x="99" y="0"/>
                  </a:cubicBezTo>
                  <a:cubicBezTo>
                    <a:pt x="105" y="0"/>
                    <a:pt x="108" y="0"/>
                    <a:pt x="111" y="1"/>
                  </a:cubicBezTo>
                  <a:lnTo>
                    <a:pt x="111" y="59"/>
                  </a:lnTo>
                  <a:cubicBezTo>
                    <a:pt x="108" y="58"/>
                    <a:pt x="104" y="58"/>
                    <a:pt x="99" y="58"/>
                  </a:cubicBezTo>
                  <a:cubicBezTo>
                    <a:pt x="86" y="58"/>
                    <a:pt x="70" y="67"/>
                    <a:pt x="63" y="89"/>
                  </a:cubicBezTo>
                  <a:cubicBezTo>
                    <a:pt x="62" y="94"/>
                    <a:pt x="61" y="102"/>
                    <a:pt x="61" y="111"/>
                  </a:cubicBezTo>
                  <a:lnTo>
                    <a:pt x="61" y="222"/>
                  </a:lnTo>
                  <a:lnTo>
                    <a:pt x="1" y="222"/>
                  </a:lnTo>
                  <a:lnTo>
                    <a:pt x="1" y="69"/>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89" name="Google Shape;5089;gee6873aab4_0_11420"/>
            <p:cNvSpPr/>
            <p:nvPr/>
          </p:nvSpPr>
          <p:spPr>
            <a:xfrm>
              <a:off x="2055" y="2244"/>
              <a:ext cx="78" cy="104"/>
            </a:xfrm>
            <a:custGeom>
              <a:avLst/>
              <a:gdLst/>
              <a:ahLst/>
              <a:cxnLst/>
              <a:rect l="l" t="t" r="r" b="b"/>
              <a:pathLst>
                <a:path w="168" h="226" extrusionOk="0">
                  <a:moveTo>
                    <a:pt x="59" y="112"/>
                  </a:moveTo>
                  <a:cubicBezTo>
                    <a:pt x="59" y="150"/>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90" name="Google Shape;5090;gee6873aab4_0_11420"/>
            <p:cNvSpPr/>
            <p:nvPr/>
          </p:nvSpPr>
          <p:spPr>
            <a:xfrm>
              <a:off x="2141" y="2201"/>
              <a:ext cx="65" cy="146"/>
            </a:xfrm>
            <a:custGeom>
              <a:avLst/>
              <a:gdLst/>
              <a:ahLst/>
              <a:cxnLst/>
              <a:rect l="l" t="t" r="r" b="b"/>
              <a:pathLst>
                <a:path w="140" h="313" extrusionOk="0">
                  <a:moveTo>
                    <a:pt x="29" y="313"/>
                  </a:moveTo>
                  <a:lnTo>
                    <a:pt x="29" y="136"/>
                  </a:lnTo>
                  <a:lnTo>
                    <a:pt x="0" y="136"/>
                  </a:lnTo>
                  <a:lnTo>
                    <a:pt x="0" y="95"/>
                  </a:lnTo>
                  <a:lnTo>
                    <a:pt x="29" y="95"/>
                  </a:lnTo>
                  <a:lnTo>
                    <a:pt x="29" y="86"/>
                  </a:lnTo>
                  <a:cubicBezTo>
                    <a:pt x="29" y="61"/>
                    <a:pt x="34" y="38"/>
                    <a:pt x="52" y="20"/>
                  </a:cubicBezTo>
                  <a:cubicBezTo>
                    <a:pt x="65" y="7"/>
                    <a:pt x="84" y="0"/>
                    <a:pt x="104" y="0"/>
                  </a:cubicBezTo>
                  <a:cubicBezTo>
                    <a:pt x="119" y="0"/>
                    <a:pt x="131" y="2"/>
                    <a:pt x="140" y="5"/>
                  </a:cubicBezTo>
                  <a:lnTo>
                    <a:pt x="133" y="51"/>
                  </a:lnTo>
                  <a:cubicBezTo>
                    <a:pt x="128" y="49"/>
                    <a:pt x="122" y="48"/>
                    <a:pt x="115" y="48"/>
                  </a:cubicBezTo>
                  <a:cubicBezTo>
                    <a:pt x="95" y="48"/>
                    <a:pt x="88" y="65"/>
                    <a:pt x="88" y="84"/>
                  </a:cubicBezTo>
                  <a:lnTo>
                    <a:pt x="88" y="95"/>
                  </a:lnTo>
                  <a:lnTo>
                    <a:pt x="126" y="95"/>
                  </a:lnTo>
                  <a:lnTo>
                    <a:pt x="126" y="136"/>
                  </a:lnTo>
                  <a:lnTo>
                    <a:pt x="88" y="136"/>
                  </a:lnTo>
                  <a:lnTo>
                    <a:pt x="88" y="313"/>
                  </a:lnTo>
                  <a:lnTo>
                    <a:pt x="29" y="313"/>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91" name="Google Shape;5091;gee6873aab4_0_11420"/>
            <p:cNvSpPr/>
            <p:nvPr/>
          </p:nvSpPr>
          <p:spPr>
            <a:xfrm>
              <a:off x="2207"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5" y="177"/>
                    <a:pt x="145" y="173"/>
                  </a:cubicBezTo>
                  <a:lnTo>
                    <a:pt x="153" y="215"/>
                  </a:lnTo>
                  <a:cubicBezTo>
                    <a:pt x="138" y="221"/>
                    <a:pt x="115" y="225"/>
                    <a:pt x="92" y="225"/>
                  </a:cubicBezTo>
                  <a:cubicBezTo>
                    <a:pt x="33" y="225"/>
                    <a:pt x="0" y="186"/>
                    <a:pt x="0" y="117"/>
                  </a:cubicBezTo>
                  <a:cubicBezTo>
                    <a:pt x="0" y="44"/>
                    <a:pt x="38" y="0"/>
                    <a:pt x="88" y="0"/>
                  </a:cubicBezTo>
                  <a:cubicBezTo>
                    <a:pt x="135" y="0"/>
                    <a:pt x="162" y="37"/>
                    <a:pt x="162" y="103"/>
                  </a:cubicBezTo>
                  <a:cubicBezTo>
                    <a:pt x="162" y="119"/>
                    <a:pt x="162" y="127"/>
                    <a:pt x="161" y="134"/>
                  </a:cubicBezTo>
                  <a:lnTo>
                    <a:pt x="56" y="134"/>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92" name="Google Shape;5092;gee6873aab4_0_11420"/>
            <p:cNvSpPr/>
            <p:nvPr/>
          </p:nvSpPr>
          <p:spPr>
            <a:xfrm>
              <a:off x="2293" y="2244"/>
              <a:ext cx="60" cy="104"/>
            </a:xfrm>
            <a:custGeom>
              <a:avLst/>
              <a:gdLst/>
              <a:ahLst/>
              <a:cxnLst/>
              <a:rect l="l" t="t" r="r" b="b"/>
              <a:pathLst>
                <a:path w="128" h="225" extrusionOk="0">
                  <a:moveTo>
                    <a:pt x="11" y="169"/>
                  </a:moveTo>
                  <a:cubicBezTo>
                    <a:pt x="20" y="175"/>
                    <a:pt x="36" y="181"/>
                    <a:pt x="51" y="181"/>
                  </a:cubicBezTo>
                  <a:cubicBezTo>
                    <a:pt x="66" y="181"/>
                    <a:pt x="74" y="174"/>
                    <a:pt x="74" y="161"/>
                  </a:cubicBezTo>
                  <a:cubicBezTo>
                    <a:pt x="74" y="150"/>
                    <a:pt x="68" y="143"/>
                    <a:pt x="49" y="132"/>
                  </a:cubicBezTo>
                  <a:cubicBezTo>
                    <a:pt x="13" y="112"/>
                    <a:pt x="4" y="89"/>
                    <a:pt x="4" y="69"/>
                  </a:cubicBezTo>
                  <a:cubicBezTo>
                    <a:pt x="4" y="29"/>
                    <a:pt x="33" y="0"/>
                    <a:pt x="77" y="0"/>
                  </a:cubicBezTo>
                  <a:cubicBezTo>
                    <a:pt x="95" y="0"/>
                    <a:pt x="109" y="4"/>
                    <a:pt x="121" y="10"/>
                  </a:cubicBezTo>
                  <a:lnTo>
                    <a:pt x="111" y="53"/>
                  </a:lnTo>
                  <a:cubicBezTo>
                    <a:pt x="102" y="48"/>
                    <a:pt x="92" y="44"/>
                    <a:pt x="80" y="44"/>
                  </a:cubicBezTo>
                  <a:cubicBezTo>
                    <a:pt x="65" y="44"/>
                    <a:pt x="58" y="53"/>
                    <a:pt x="58" y="63"/>
                  </a:cubicBezTo>
                  <a:cubicBezTo>
                    <a:pt x="58" y="72"/>
                    <a:pt x="63" y="78"/>
                    <a:pt x="84" y="90"/>
                  </a:cubicBezTo>
                  <a:cubicBezTo>
                    <a:pt x="116" y="108"/>
                    <a:pt x="128" y="131"/>
                    <a:pt x="128" y="156"/>
                  </a:cubicBezTo>
                  <a:cubicBezTo>
                    <a:pt x="128" y="201"/>
                    <a:pt x="96" y="225"/>
                    <a:pt x="51" y="225"/>
                  </a:cubicBezTo>
                  <a:cubicBezTo>
                    <a:pt x="32" y="225"/>
                    <a:pt x="11" y="220"/>
                    <a:pt x="0" y="212"/>
                  </a:cubicBezTo>
                  <a:lnTo>
                    <a:pt x="11" y="169"/>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93" name="Google Shape;5093;gee6873aab4_0_11420"/>
            <p:cNvSpPr/>
            <p:nvPr/>
          </p:nvSpPr>
          <p:spPr>
            <a:xfrm>
              <a:off x="2363" y="2244"/>
              <a:ext cx="59"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2"/>
                    <a:pt x="4" y="89"/>
                    <a:pt x="4" y="69"/>
                  </a:cubicBezTo>
                  <a:cubicBezTo>
                    <a:pt x="4" y="29"/>
                    <a:pt x="32" y="0"/>
                    <a:pt x="76" y="0"/>
                  </a:cubicBezTo>
                  <a:cubicBezTo>
                    <a:pt x="95" y="0"/>
                    <a:pt x="109" y="4"/>
                    <a:pt x="121" y="10"/>
                  </a:cubicBezTo>
                  <a:lnTo>
                    <a:pt x="110" y="53"/>
                  </a:lnTo>
                  <a:cubicBezTo>
                    <a:pt x="102" y="48"/>
                    <a:pt x="92" y="44"/>
                    <a:pt x="80" y="44"/>
                  </a:cubicBezTo>
                  <a:cubicBezTo>
                    <a:pt x="65" y="44"/>
                    <a:pt x="58" y="53"/>
                    <a:pt x="58" y="63"/>
                  </a:cubicBezTo>
                  <a:cubicBezTo>
                    <a:pt x="58" y="72"/>
                    <a:pt x="63" y="78"/>
                    <a:pt x="83" y="90"/>
                  </a:cubicBezTo>
                  <a:cubicBezTo>
                    <a:pt x="116" y="108"/>
                    <a:pt x="128" y="131"/>
                    <a:pt x="128" y="156"/>
                  </a:cubicBezTo>
                  <a:cubicBezTo>
                    <a:pt x="128" y="201"/>
                    <a:pt x="96" y="225"/>
                    <a:pt x="50" y="225"/>
                  </a:cubicBezTo>
                  <a:cubicBezTo>
                    <a:pt x="32" y="225"/>
                    <a:pt x="10" y="220"/>
                    <a:pt x="0" y="212"/>
                  </a:cubicBezTo>
                  <a:lnTo>
                    <a:pt x="11" y="169"/>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94" name="Google Shape;5094;gee6873aab4_0_11420"/>
            <p:cNvSpPr/>
            <p:nvPr/>
          </p:nvSpPr>
          <p:spPr>
            <a:xfrm>
              <a:off x="2436" y="2204"/>
              <a:ext cx="28" cy="143"/>
            </a:xfrm>
            <a:custGeom>
              <a:avLst/>
              <a:gdLst/>
              <a:ahLst/>
              <a:cxnLst/>
              <a:rect l="l" t="t" r="r" b="b"/>
              <a:pathLst>
                <a:path w="61" h="308" extrusionOk="0">
                  <a:moveTo>
                    <a:pt x="2" y="308"/>
                  </a:moveTo>
                  <a:lnTo>
                    <a:pt x="2" y="90"/>
                  </a:lnTo>
                  <a:lnTo>
                    <a:pt x="61" y="90"/>
                  </a:lnTo>
                  <a:lnTo>
                    <a:pt x="61" y="308"/>
                  </a:lnTo>
                  <a:lnTo>
                    <a:pt x="2" y="308"/>
                  </a:lnTo>
                  <a:close/>
                  <a:moveTo>
                    <a:pt x="61" y="31"/>
                  </a:moveTo>
                  <a:cubicBezTo>
                    <a:pt x="61" y="50"/>
                    <a:pt x="48" y="63"/>
                    <a:pt x="30" y="63"/>
                  </a:cubicBezTo>
                  <a:cubicBezTo>
                    <a:pt x="14" y="63"/>
                    <a:pt x="0" y="50"/>
                    <a:pt x="1" y="31"/>
                  </a:cubicBezTo>
                  <a:cubicBezTo>
                    <a:pt x="0" y="12"/>
                    <a:pt x="15" y="0"/>
                    <a:pt x="31" y="0"/>
                  </a:cubicBezTo>
                  <a:cubicBezTo>
                    <a:pt x="48" y="0"/>
                    <a:pt x="61" y="12"/>
                    <a:pt x="61" y="31"/>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95" name="Google Shape;5095;gee6873aab4_0_11420"/>
            <p:cNvSpPr/>
            <p:nvPr/>
          </p:nvSpPr>
          <p:spPr>
            <a:xfrm>
              <a:off x="2482" y="2244"/>
              <a:ext cx="77" cy="104"/>
            </a:xfrm>
            <a:custGeom>
              <a:avLst/>
              <a:gdLst/>
              <a:ahLst/>
              <a:cxnLst/>
              <a:rect l="l" t="t" r="r" b="b"/>
              <a:pathLst>
                <a:path w="168" h="226" extrusionOk="0">
                  <a:moveTo>
                    <a:pt x="58" y="112"/>
                  </a:moveTo>
                  <a:cubicBezTo>
                    <a:pt x="58" y="150"/>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6"/>
                    <a:pt x="84" y="226"/>
                  </a:cubicBezTo>
                  <a:cubicBezTo>
                    <a:pt x="31" y="226"/>
                    <a:pt x="0" y="185"/>
                    <a:pt x="0" y="114"/>
                  </a:cubicBezTo>
                  <a:cubicBezTo>
                    <a:pt x="0" y="35"/>
                    <a:pt x="41" y="0"/>
                    <a:pt x="85" y="0"/>
                  </a:cubicBezTo>
                  <a:cubicBezTo>
                    <a:pt x="136" y="0"/>
                    <a:pt x="168" y="43"/>
                    <a:pt x="168" y="112"/>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96" name="Google Shape;5096;gee6873aab4_0_11420"/>
            <p:cNvSpPr/>
            <p:nvPr/>
          </p:nvSpPr>
          <p:spPr>
            <a:xfrm>
              <a:off x="2575" y="2244"/>
              <a:ext cx="78" cy="103"/>
            </a:xfrm>
            <a:custGeom>
              <a:avLst/>
              <a:gdLst/>
              <a:ahLst/>
              <a:cxnLst/>
              <a:rect l="l" t="t" r="r" b="b"/>
              <a:pathLst>
                <a:path w="167" h="222" extrusionOk="0">
                  <a:moveTo>
                    <a:pt x="2" y="69"/>
                  </a:moveTo>
                  <a:cubicBezTo>
                    <a:pt x="2" y="45"/>
                    <a:pt x="1" y="24"/>
                    <a:pt x="0" y="4"/>
                  </a:cubicBezTo>
                  <a:lnTo>
                    <a:pt x="51" y="4"/>
                  </a:lnTo>
                  <a:lnTo>
                    <a:pt x="54" y="29"/>
                  </a:lnTo>
                  <a:lnTo>
                    <a:pt x="55" y="29"/>
                  </a:lnTo>
                  <a:cubicBezTo>
                    <a:pt x="66" y="11"/>
                    <a:pt x="85" y="0"/>
                    <a:pt x="108" y="0"/>
                  </a:cubicBezTo>
                  <a:cubicBezTo>
                    <a:pt x="150" y="0"/>
                    <a:pt x="167" y="33"/>
                    <a:pt x="167" y="82"/>
                  </a:cubicBezTo>
                  <a:lnTo>
                    <a:pt x="167" y="222"/>
                  </a:lnTo>
                  <a:lnTo>
                    <a:pt x="108" y="222"/>
                  </a:lnTo>
                  <a:lnTo>
                    <a:pt x="108" y="85"/>
                  </a:lnTo>
                  <a:cubicBezTo>
                    <a:pt x="108" y="67"/>
                    <a:pt x="103" y="49"/>
                    <a:pt x="86" y="49"/>
                  </a:cubicBezTo>
                  <a:cubicBezTo>
                    <a:pt x="76" y="49"/>
                    <a:pt x="68" y="56"/>
                    <a:pt x="64" y="69"/>
                  </a:cubicBezTo>
                  <a:cubicBezTo>
                    <a:pt x="62" y="73"/>
                    <a:pt x="61" y="80"/>
                    <a:pt x="61" y="89"/>
                  </a:cubicBezTo>
                  <a:lnTo>
                    <a:pt x="61" y="222"/>
                  </a:lnTo>
                  <a:lnTo>
                    <a:pt x="2" y="222"/>
                  </a:lnTo>
                  <a:lnTo>
                    <a:pt x="2" y="69"/>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97" name="Google Shape;5097;gee6873aab4_0_11420"/>
            <p:cNvSpPr/>
            <p:nvPr/>
          </p:nvSpPr>
          <p:spPr>
            <a:xfrm>
              <a:off x="2667" y="2244"/>
              <a:ext cx="76" cy="104"/>
            </a:xfrm>
            <a:custGeom>
              <a:avLst/>
              <a:gdLst/>
              <a:ahLst/>
              <a:cxnLst/>
              <a:rect l="l" t="t" r="r" b="b"/>
              <a:pathLst>
                <a:path w="163" h="226" extrusionOk="0">
                  <a:moveTo>
                    <a:pt x="102" y="116"/>
                  </a:moveTo>
                  <a:cubicBezTo>
                    <a:pt x="83" y="116"/>
                    <a:pt x="56" y="123"/>
                    <a:pt x="56" y="153"/>
                  </a:cubicBezTo>
                  <a:cubicBezTo>
                    <a:pt x="56" y="175"/>
                    <a:pt x="68" y="183"/>
                    <a:pt x="77" y="183"/>
                  </a:cubicBezTo>
                  <a:cubicBezTo>
                    <a:pt x="86" y="183"/>
                    <a:pt x="97" y="177"/>
                    <a:pt x="101" y="164"/>
                  </a:cubicBezTo>
                  <a:cubicBezTo>
                    <a:pt x="102" y="161"/>
                    <a:pt x="102" y="157"/>
                    <a:pt x="102" y="154"/>
                  </a:cubicBezTo>
                  <a:lnTo>
                    <a:pt x="102" y="116"/>
                  </a:lnTo>
                  <a:close/>
                  <a:moveTo>
                    <a:pt x="110" y="222"/>
                  </a:moveTo>
                  <a:lnTo>
                    <a:pt x="107" y="201"/>
                  </a:lnTo>
                  <a:lnTo>
                    <a:pt x="106" y="201"/>
                  </a:lnTo>
                  <a:cubicBezTo>
                    <a:pt x="94" y="218"/>
                    <a:pt x="77" y="226"/>
                    <a:pt x="58" y="226"/>
                  </a:cubicBezTo>
                  <a:cubicBezTo>
                    <a:pt x="25" y="226"/>
                    <a:pt x="0" y="198"/>
                    <a:pt x="0" y="159"/>
                  </a:cubicBezTo>
                  <a:cubicBezTo>
                    <a:pt x="0" y="102"/>
                    <a:pt x="51" y="78"/>
                    <a:pt x="101" y="78"/>
                  </a:cubicBezTo>
                  <a:lnTo>
                    <a:pt x="101" y="73"/>
                  </a:lnTo>
                  <a:cubicBezTo>
                    <a:pt x="101" y="56"/>
                    <a:pt x="90" y="43"/>
                    <a:pt x="70" y="43"/>
                  </a:cubicBezTo>
                  <a:cubicBezTo>
                    <a:pt x="52" y="43"/>
                    <a:pt x="38" y="48"/>
                    <a:pt x="25" y="56"/>
                  </a:cubicBezTo>
                  <a:lnTo>
                    <a:pt x="14" y="17"/>
                  </a:lnTo>
                  <a:cubicBezTo>
                    <a:pt x="26" y="9"/>
                    <a:pt x="52" y="0"/>
                    <a:pt x="82" y="0"/>
                  </a:cubicBezTo>
                  <a:cubicBezTo>
                    <a:pt x="149" y="0"/>
                    <a:pt x="160" y="46"/>
                    <a:pt x="160" y="91"/>
                  </a:cubicBezTo>
                  <a:lnTo>
                    <a:pt x="160" y="172"/>
                  </a:lnTo>
                  <a:cubicBezTo>
                    <a:pt x="160" y="190"/>
                    <a:pt x="161" y="208"/>
                    <a:pt x="163" y="222"/>
                  </a:cubicBezTo>
                  <a:lnTo>
                    <a:pt x="110" y="222"/>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98" name="Google Shape;5098;gee6873aab4_0_11420"/>
            <p:cNvSpPr/>
            <p:nvPr/>
          </p:nvSpPr>
          <p:spPr>
            <a:xfrm>
              <a:off x="2762" y="2203"/>
              <a:ext cx="0" cy="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99" name="Google Shape;5099;gee6873aab4_0_11420"/>
            <p:cNvSpPr/>
            <p:nvPr/>
          </p:nvSpPr>
          <p:spPr>
            <a:xfrm>
              <a:off x="2848" y="2206"/>
              <a:ext cx="84" cy="142"/>
            </a:xfrm>
            <a:custGeom>
              <a:avLst/>
              <a:gdLst/>
              <a:ahLst/>
              <a:cxnLst/>
              <a:rect l="l" t="t" r="r" b="b"/>
              <a:pathLst>
                <a:path w="183" h="306" extrusionOk="0">
                  <a:moveTo>
                    <a:pt x="59" y="257"/>
                  </a:moveTo>
                  <a:cubicBezTo>
                    <a:pt x="62" y="258"/>
                    <a:pt x="66" y="258"/>
                    <a:pt x="69" y="258"/>
                  </a:cubicBezTo>
                  <a:cubicBezTo>
                    <a:pt x="97" y="258"/>
                    <a:pt x="122" y="230"/>
                    <a:pt x="122" y="147"/>
                  </a:cubicBezTo>
                  <a:cubicBezTo>
                    <a:pt x="122" y="85"/>
                    <a:pt x="106" y="47"/>
                    <a:pt x="70" y="47"/>
                  </a:cubicBezTo>
                  <a:cubicBezTo>
                    <a:pt x="66" y="47"/>
                    <a:pt x="62" y="47"/>
                    <a:pt x="59" y="49"/>
                  </a:cubicBezTo>
                  <a:lnTo>
                    <a:pt x="59" y="257"/>
                  </a:lnTo>
                  <a:close/>
                  <a:moveTo>
                    <a:pt x="0" y="6"/>
                  </a:moveTo>
                  <a:cubicBezTo>
                    <a:pt x="15" y="3"/>
                    <a:pt x="36" y="0"/>
                    <a:pt x="60" y="0"/>
                  </a:cubicBezTo>
                  <a:cubicBezTo>
                    <a:pt x="98" y="0"/>
                    <a:pt x="124" y="9"/>
                    <a:pt x="144" y="27"/>
                  </a:cubicBezTo>
                  <a:cubicBezTo>
                    <a:pt x="170" y="51"/>
                    <a:pt x="183" y="90"/>
                    <a:pt x="183" y="149"/>
                  </a:cubicBezTo>
                  <a:cubicBezTo>
                    <a:pt x="183" y="210"/>
                    <a:pt x="168" y="253"/>
                    <a:pt x="141" y="276"/>
                  </a:cubicBezTo>
                  <a:cubicBezTo>
                    <a:pt x="121" y="296"/>
                    <a:pt x="91" y="306"/>
                    <a:pt x="48" y="306"/>
                  </a:cubicBezTo>
                  <a:cubicBezTo>
                    <a:pt x="30" y="306"/>
                    <a:pt x="12" y="304"/>
                    <a:pt x="0" y="302"/>
                  </a:cubicBezTo>
                  <a:lnTo>
                    <a:pt x="0" y="6"/>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00" name="Google Shape;5100;gee6873aab4_0_11420"/>
            <p:cNvSpPr/>
            <p:nvPr/>
          </p:nvSpPr>
          <p:spPr>
            <a:xfrm>
              <a:off x="2945"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01" name="Google Shape;5101;gee6873aab4_0_11420"/>
            <p:cNvSpPr/>
            <p:nvPr/>
          </p:nvSpPr>
          <p:spPr>
            <a:xfrm>
              <a:off x="3025" y="2246"/>
              <a:ext cx="80" cy="101"/>
            </a:xfrm>
            <a:custGeom>
              <a:avLst/>
              <a:gdLst/>
              <a:ahLst/>
              <a:cxnLst/>
              <a:rect l="l" t="t" r="r" b="b"/>
              <a:pathLst>
                <a:path w="172" h="218" extrusionOk="0">
                  <a:moveTo>
                    <a:pt x="62" y="0"/>
                  </a:moveTo>
                  <a:lnTo>
                    <a:pt x="79" y="97"/>
                  </a:lnTo>
                  <a:cubicBezTo>
                    <a:pt x="82" y="117"/>
                    <a:pt x="85" y="136"/>
                    <a:pt x="88" y="158"/>
                  </a:cubicBezTo>
                  <a:lnTo>
                    <a:pt x="89" y="158"/>
                  </a:lnTo>
                  <a:cubicBezTo>
                    <a:pt x="92" y="136"/>
                    <a:pt x="94" y="118"/>
                    <a:pt x="97" y="97"/>
                  </a:cubicBezTo>
                  <a:lnTo>
                    <a:pt x="115" y="0"/>
                  </a:lnTo>
                  <a:lnTo>
                    <a:pt x="172" y="0"/>
                  </a:lnTo>
                  <a:lnTo>
                    <a:pt x="114" y="218"/>
                  </a:lnTo>
                  <a:lnTo>
                    <a:pt x="59" y="218"/>
                  </a:lnTo>
                  <a:lnTo>
                    <a:pt x="0" y="0"/>
                  </a:lnTo>
                  <a:lnTo>
                    <a:pt x="62" y="0"/>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02" name="Google Shape;5102;gee6873aab4_0_11420"/>
            <p:cNvSpPr/>
            <p:nvPr/>
          </p:nvSpPr>
          <p:spPr>
            <a:xfrm>
              <a:off x="3111"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7"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03" name="Google Shape;5103;gee6873aab4_0_11420"/>
            <p:cNvSpPr/>
            <p:nvPr/>
          </p:nvSpPr>
          <p:spPr>
            <a:xfrm>
              <a:off x="3203" y="2203"/>
              <a:ext cx="0" cy="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04" name="Google Shape;5104;gee6873aab4_0_11420"/>
            <p:cNvSpPr/>
            <p:nvPr/>
          </p:nvSpPr>
          <p:spPr>
            <a:xfrm>
              <a:off x="3247" y="2244"/>
              <a:ext cx="78" cy="104"/>
            </a:xfrm>
            <a:custGeom>
              <a:avLst/>
              <a:gdLst/>
              <a:ahLst/>
              <a:cxnLst/>
              <a:rect l="l" t="t" r="r" b="b"/>
              <a:pathLst>
                <a:path w="168" h="226" extrusionOk="0">
                  <a:moveTo>
                    <a:pt x="59" y="112"/>
                  </a:moveTo>
                  <a:cubicBezTo>
                    <a:pt x="59" y="150"/>
                    <a:pt x="65" y="181"/>
                    <a:pt x="86" y="181"/>
                  </a:cubicBezTo>
                  <a:cubicBezTo>
                    <a:pt x="105" y="181"/>
                    <a:pt x="109" y="144"/>
                    <a:pt x="109" y="112"/>
                  </a:cubicBezTo>
                  <a:cubicBezTo>
                    <a:pt x="109"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05" name="Google Shape;5105;gee6873aab4_0_11420"/>
            <p:cNvSpPr/>
            <p:nvPr/>
          </p:nvSpPr>
          <p:spPr>
            <a:xfrm>
              <a:off x="3341" y="2244"/>
              <a:ext cx="79" cy="142"/>
            </a:xfrm>
            <a:custGeom>
              <a:avLst/>
              <a:gdLst/>
              <a:ahLst/>
              <a:cxnLst/>
              <a:rect l="l" t="t" r="r" b="b"/>
              <a:pathLst>
                <a:path w="170" h="308" extrusionOk="0">
                  <a:moveTo>
                    <a:pt x="61" y="142"/>
                  </a:moveTo>
                  <a:cubicBezTo>
                    <a:pt x="61" y="150"/>
                    <a:pt x="62" y="157"/>
                    <a:pt x="64" y="161"/>
                  </a:cubicBezTo>
                  <a:cubicBezTo>
                    <a:pt x="69" y="174"/>
                    <a:pt x="76" y="178"/>
                    <a:pt x="83" y="178"/>
                  </a:cubicBezTo>
                  <a:cubicBezTo>
                    <a:pt x="104" y="178"/>
                    <a:pt x="111" y="148"/>
                    <a:pt x="111" y="113"/>
                  </a:cubicBezTo>
                  <a:cubicBezTo>
                    <a:pt x="111" y="72"/>
                    <a:pt x="101" y="49"/>
                    <a:pt x="84" y="49"/>
                  </a:cubicBezTo>
                  <a:cubicBezTo>
                    <a:pt x="75" y="49"/>
                    <a:pt x="66" y="58"/>
                    <a:pt x="64" y="68"/>
                  </a:cubicBezTo>
                  <a:cubicBezTo>
                    <a:pt x="62" y="72"/>
                    <a:pt x="61" y="78"/>
                    <a:pt x="61" y="84"/>
                  </a:cubicBezTo>
                  <a:lnTo>
                    <a:pt x="61" y="142"/>
                  </a:lnTo>
                  <a:close/>
                  <a:moveTo>
                    <a:pt x="2" y="73"/>
                  </a:moveTo>
                  <a:cubicBezTo>
                    <a:pt x="2" y="46"/>
                    <a:pt x="1" y="24"/>
                    <a:pt x="0" y="4"/>
                  </a:cubicBezTo>
                  <a:lnTo>
                    <a:pt x="52" y="4"/>
                  </a:lnTo>
                  <a:lnTo>
                    <a:pt x="55" y="29"/>
                  </a:lnTo>
                  <a:lnTo>
                    <a:pt x="56" y="29"/>
                  </a:lnTo>
                  <a:cubicBezTo>
                    <a:pt x="65" y="11"/>
                    <a:pt x="81" y="0"/>
                    <a:pt x="102" y="0"/>
                  </a:cubicBezTo>
                  <a:cubicBezTo>
                    <a:pt x="150" y="0"/>
                    <a:pt x="170" y="52"/>
                    <a:pt x="170" y="113"/>
                  </a:cubicBezTo>
                  <a:cubicBezTo>
                    <a:pt x="170" y="191"/>
                    <a:pt x="135" y="226"/>
                    <a:pt x="98" y="226"/>
                  </a:cubicBezTo>
                  <a:cubicBezTo>
                    <a:pt x="80" y="226"/>
                    <a:pt x="68" y="215"/>
                    <a:pt x="62" y="204"/>
                  </a:cubicBezTo>
                  <a:lnTo>
                    <a:pt x="61" y="204"/>
                  </a:lnTo>
                  <a:lnTo>
                    <a:pt x="61" y="308"/>
                  </a:lnTo>
                  <a:lnTo>
                    <a:pt x="2" y="308"/>
                  </a:lnTo>
                  <a:lnTo>
                    <a:pt x="2" y="73"/>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06" name="Google Shape;5106;gee6873aab4_0_11420"/>
            <p:cNvSpPr/>
            <p:nvPr/>
          </p:nvSpPr>
          <p:spPr>
            <a:xfrm>
              <a:off x="3436" y="2244"/>
              <a:ext cx="123" cy="103"/>
            </a:xfrm>
            <a:custGeom>
              <a:avLst/>
              <a:gdLst/>
              <a:ahLst/>
              <a:cxnLst/>
              <a:rect l="l" t="t" r="r" b="b"/>
              <a:pathLst>
                <a:path w="266" h="222" extrusionOk="0">
                  <a:moveTo>
                    <a:pt x="2" y="69"/>
                  </a:moveTo>
                  <a:cubicBezTo>
                    <a:pt x="2" y="45"/>
                    <a:pt x="0" y="24"/>
                    <a:pt x="0" y="4"/>
                  </a:cubicBezTo>
                  <a:lnTo>
                    <a:pt x="51" y="4"/>
                  </a:lnTo>
                  <a:lnTo>
                    <a:pt x="54" y="29"/>
                  </a:lnTo>
                  <a:lnTo>
                    <a:pt x="55" y="29"/>
                  </a:lnTo>
                  <a:cubicBezTo>
                    <a:pt x="66" y="12"/>
                    <a:pt x="84" y="0"/>
                    <a:pt x="107" y="0"/>
                  </a:cubicBezTo>
                  <a:cubicBezTo>
                    <a:pt x="132" y="0"/>
                    <a:pt x="148" y="11"/>
                    <a:pt x="155" y="29"/>
                  </a:cubicBezTo>
                  <a:lnTo>
                    <a:pt x="156" y="29"/>
                  </a:lnTo>
                  <a:cubicBezTo>
                    <a:pt x="162" y="21"/>
                    <a:pt x="170" y="13"/>
                    <a:pt x="178" y="8"/>
                  </a:cubicBezTo>
                  <a:cubicBezTo>
                    <a:pt x="187" y="3"/>
                    <a:pt x="198" y="0"/>
                    <a:pt x="209" y="0"/>
                  </a:cubicBezTo>
                  <a:cubicBezTo>
                    <a:pt x="248" y="0"/>
                    <a:pt x="266" y="31"/>
                    <a:pt x="266" y="84"/>
                  </a:cubicBezTo>
                  <a:lnTo>
                    <a:pt x="266" y="222"/>
                  </a:lnTo>
                  <a:lnTo>
                    <a:pt x="207" y="222"/>
                  </a:lnTo>
                  <a:lnTo>
                    <a:pt x="207" y="93"/>
                  </a:lnTo>
                  <a:cubicBezTo>
                    <a:pt x="207" y="68"/>
                    <a:pt x="205" y="48"/>
                    <a:pt x="187" y="48"/>
                  </a:cubicBezTo>
                  <a:cubicBezTo>
                    <a:pt x="176" y="48"/>
                    <a:pt x="169" y="55"/>
                    <a:pt x="165" y="68"/>
                  </a:cubicBezTo>
                  <a:cubicBezTo>
                    <a:pt x="164" y="72"/>
                    <a:pt x="163" y="78"/>
                    <a:pt x="163" y="84"/>
                  </a:cubicBezTo>
                  <a:lnTo>
                    <a:pt x="163" y="222"/>
                  </a:lnTo>
                  <a:lnTo>
                    <a:pt x="105" y="222"/>
                  </a:lnTo>
                  <a:lnTo>
                    <a:pt x="105" y="85"/>
                  </a:lnTo>
                  <a:cubicBezTo>
                    <a:pt x="105" y="69"/>
                    <a:pt x="103" y="48"/>
                    <a:pt x="84" y="48"/>
                  </a:cubicBezTo>
                  <a:cubicBezTo>
                    <a:pt x="75" y="48"/>
                    <a:pt x="66" y="55"/>
                    <a:pt x="62" y="68"/>
                  </a:cubicBezTo>
                  <a:cubicBezTo>
                    <a:pt x="61" y="72"/>
                    <a:pt x="60" y="78"/>
                    <a:pt x="60" y="85"/>
                  </a:cubicBezTo>
                  <a:lnTo>
                    <a:pt x="60" y="222"/>
                  </a:lnTo>
                  <a:lnTo>
                    <a:pt x="2" y="222"/>
                  </a:lnTo>
                  <a:lnTo>
                    <a:pt x="2" y="69"/>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07" name="Google Shape;5107;gee6873aab4_0_11420"/>
            <p:cNvSpPr/>
            <p:nvPr/>
          </p:nvSpPr>
          <p:spPr>
            <a:xfrm>
              <a:off x="3576"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08" name="Google Shape;5108;gee6873aab4_0_11420"/>
            <p:cNvSpPr/>
            <p:nvPr/>
          </p:nvSpPr>
          <p:spPr>
            <a:xfrm>
              <a:off x="3668" y="2244"/>
              <a:ext cx="76" cy="103"/>
            </a:xfrm>
            <a:custGeom>
              <a:avLst/>
              <a:gdLst/>
              <a:ahLst/>
              <a:cxnLst/>
              <a:rect l="l" t="t" r="r" b="b"/>
              <a:pathLst>
                <a:path w="166" h="222" extrusionOk="0">
                  <a:moveTo>
                    <a:pt x="2" y="69"/>
                  </a:moveTo>
                  <a:cubicBezTo>
                    <a:pt x="2" y="45"/>
                    <a:pt x="0" y="24"/>
                    <a:pt x="0" y="4"/>
                  </a:cubicBezTo>
                  <a:lnTo>
                    <a:pt x="51" y="4"/>
                  </a:lnTo>
                  <a:lnTo>
                    <a:pt x="53" y="29"/>
                  </a:lnTo>
                  <a:lnTo>
                    <a:pt x="54" y="29"/>
                  </a:lnTo>
                  <a:cubicBezTo>
                    <a:pt x="66" y="11"/>
                    <a:pt x="85" y="0"/>
                    <a:pt x="108" y="0"/>
                  </a:cubicBezTo>
                  <a:cubicBezTo>
                    <a:pt x="149" y="0"/>
                    <a:pt x="166" y="33"/>
                    <a:pt x="166" y="82"/>
                  </a:cubicBezTo>
                  <a:lnTo>
                    <a:pt x="166" y="222"/>
                  </a:lnTo>
                  <a:lnTo>
                    <a:pt x="107" y="222"/>
                  </a:lnTo>
                  <a:lnTo>
                    <a:pt x="107" y="85"/>
                  </a:lnTo>
                  <a:cubicBezTo>
                    <a:pt x="107" y="67"/>
                    <a:pt x="103" y="49"/>
                    <a:pt x="86" y="49"/>
                  </a:cubicBezTo>
                  <a:cubicBezTo>
                    <a:pt x="76" y="49"/>
                    <a:pt x="68" y="56"/>
                    <a:pt x="64" y="69"/>
                  </a:cubicBezTo>
                  <a:cubicBezTo>
                    <a:pt x="62" y="73"/>
                    <a:pt x="60" y="80"/>
                    <a:pt x="60" y="89"/>
                  </a:cubicBezTo>
                  <a:lnTo>
                    <a:pt x="60" y="222"/>
                  </a:lnTo>
                  <a:lnTo>
                    <a:pt x="2" y="222"/>
                  </a:lnTo>
                  <a:lnTo>
                    <a:pt x="2" y="69"/>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09" name="Google Shape;5109;gee6873aab4_0_11420"/>
            <p:cNvSpPr/>
            <p:nvPr/>
          </p:nvSpPr>
          <p:spPr>
            <a:xfrm>
              <a:off x="3758" y="2218"/>
              <a:ext cx="59" cy="130"/>
            </a:xfrm>
            <a:custGeom>
              <a:avLst/>
              <a:gdLst/>
              <a:ahLst/>
              <a:cxnLst/>
              <a:rect l="l" t="t" r="r" b="b"/>
              <a:pathLst>
                <a:path w="128" h="281" extrusionOk="0">
                  <a:moveTo>
                    <a:pt x="85" y="0"/>
                  </a:moveTo>
                  <a:lnTo>
                    <a:pt x="85" y="60"/>
                  </a:lnTo>
                  <a:lnTo>
                    <a:pt x="128" y="60"/>
                  </a:lnTo>
                  <a:lnTo>
                    <a:pt x="128" y="101"/>
                  </a:lnTo>
                  <a:lnTo>
                    <a:pt x="85" y="101"/>
                  </a:lnTo>
                  <a:lnTo>
                    <a:pt x="85" y="201"/>
                  </a:lnTo>
                  <a:cubicBezTo>
                    <a:pt x="85" y="226"/>
                    <a:pt x="95" y="233"/>
                    <a:pt x="107" y="233"/>
                  </a:cubicBezTo>
                  <a:cubicBezTo>
                    <a:pt x="113" y="233"/>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60"/>
                  </a:lnTo>
                  <a:lnTo>
                    <a:pt x="26" y="60"/>
                  </a:lnTo>
                  <a:lnTo>
                    <a:pt x="26" y="14"/>
                  </a:lnTo>
                  <a:lnTo>
                    <a:pt x="85" y="0"/>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10" name="Google Shape;5110;gee6873aab4_0_11420"/>
            <p:cNvSpPr/>
            <p:nvPr/>
          </p:nvSpPr>
          <p:spPr>
            <a:xfrm>
              <a:off x="2139" y="2423"/>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11" name="Google Shape;5111;gee6873aab4_0_11420"/>
            <p:cNvSpPr/>
            <p:nvPr/>
          </p:nvSpPr>
          <p:spPr>
            <a:xfrm>
              <a:off x="2225" y="2461"/>
              <a:ext cx="76"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12" name="Google Shape;5112;gee6873aab4_0_11420"/>
            <p:cNvSpPr/>
            <p:nvPr/>
          </p:nvSpPr>
          <p:spPr>
            <a:xfrm>
              <a:off x="2318"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13" name="Google Shape;5113;gee6873aab4_0_11420"/>
            <p:cNvSpPr/>
            <p:nvPr/>
          </p:nvSpPr>
          <p:spPr>
            <a:xfrm>
              <a:off x="2376" y="2462"/>
              <a:ext cx="80" cy="102"/>
            </a:xfrm>
            <a:custGeom>
              <a:avLst/>
              <a:gdLst/>
              <a:ahLst/>
              <a:cxnLst/>
              <a:rect l="l" t="t" r="r" b="b"/>
              <a:pathLst>
                <a:path w="173" h="219" extrusionOk="0">
                  <a:moveTo>
                    <a:pt x="62" y="0"/>
                  </a:moveTo>
                  <a:lnTo>
                    <a:pt x="79" y="98"/>
                  </a:lnTo>
                  <a:cubicBezTo>
                    <a:pt x="82" y="117"/>
                    <a:pt x="85" y="137"/>
                    <a:pt x="88" y="159"/>
                  </a:cubicBezTo>
                  <a:lnTo>
                    <a:pt x="89" y="159"/>
                  </a:lnTo>
                  <a:cubicBezTo>
                    <a:pt x="92" y="137"/>
                    <a:pt x="95" y="118"/>
                    <a:pt x="98" y="98"/>
                  </a:cubicBezTo>
                  <a:lnTo>
                    <a:pt x="115" y="0"/>
                  </a:lnTo>
                  <a:lnTo>
                    <a:pt x="173" y="0"/>
                  </a:lnTo>
                  <a:lnTo>
                    <a:pt x="114" y="219"/>
                  </a:lnTo>
                  <a:lnTo>
                    <a:pt x="59" y="219"/>
                  </a:lnTo>
                  <a:lnTo>
                    <a:pt x="0" y="0"/>
                  </a:lnTo>
                  <a:lnTo>
                    <a:pt x="62" y="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14" name="Google Shape;5114;gee6873aab4_0_11420"/>
            <p:cNvSpPr/>
            <p:nvPr/>
          </p:nvSpPr>
          <p:spPr>
            <a:xfrm>
              <a:off x="2467" y="2421"/>
              <a:ext cx="28" cy="143"/>
            </a:xfrm>
            <a:custGeom>
              <a:avLst/>
              <a:gdLst/>
              <a:ahLst/>
              <a:cxnLst/>
              <a:rect l="l" t="t" r="r" b="b"/>
              <a:pathLst>
                <a:path w="62" h="309" extrusionOk="0">
                  <a:moveTo>
                    <a:pt x="2" y="309"/>
                  </a:moveTo>
                  <a:lnTo>
                    <a:pt x="2" y="90"/>
                  </a:lnTo>
                  <a:lnTo>
                    <a:pt x="61" y="90"/>
                  </a:lnTo>
                  <a:lnTo>
                    <a:pt x="61" y="309"/>
                  </a:lnTo>
                  <a:lnTo>
                    <a:pt x="2" y="309"/>
                  </a:lnTo>
                  <a:close/>
                  <a:moveTo>
                    <a:pt x="61" y="32"/>
                  </a:moveTo>
                  <a:cubicBezTo>
                    <a:pt x="62" y="51"/>
                    <a:pt x="48" y="64"/>
                    <a:pt x="30" y="64"/>
                  </a:cubicBezTo>
                  <a:cubicBezTo>
                    <a:pt x="14" y="64"/>
                    <a:pt x="0" y="51"/>
                    <a:pt x="1" y="32"/>
                  </a:cubicBezTo>
                  <a:cubicBezTo>
                    <a:pt x="0" y="12"/>
                    <a:pt x="15" y="0"/>
                    <a:pt x="31" y="0"/>
                  </a:cubicBezTo>
                  <a:cubicBezTo>
                    <a:pt x="48" y="0"/>
                    <a:pt x="61" y="12"/>
                    <a:pt x="61" y="32"/>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15" name="Google Shape;5115;gee6873aab4_0_11420"/>
            <p:cNvSpPr/>
            <p:nvPr/>
          </p:nvSpPr>
          <p:spPr>
            <a:xfrm>
              <a:off x="2512" y="2461"/>
              <a:ext cx="61" cy="104"/>
            </a:xfrm>
            <a:custGeom>
              <a:avLst/>
              <a:gdLst/>
              <a:ahLst/>
              <a:cxnLst/>
              <a:rect l="l" t="t" r="r" b="b"/>
              <a:pathLst>
                <a:path w="132" h="225" extrusionOk="0">
                  <a:moveTo>
                    <a:pt x="129" y="218"/>
                  </a:moveTo>
                  <a:cubicBezTo>
                    <a:pt x="123" y="221"/>
                    <a:pt x="108" y="225"/>
                    <a:pt x="92" y="225"/>
                  </a:cubicBezTo>
                  <a:cubicBezTo>
                    <a:pt x="36" y="225"/>
                    <a:pt x="0" y="186"/>
                    <a:pt x="0" y="115"/>
                  </a:cubicBezTo>
                  <a:cubicBezTo>
                    <a:pt x="0" y="47"/>
                    <a:pt x="39" y="0"/>
                    <a:pt x="100" y="0"/>
                  </a:cubicBezTo>
                  <a:cubicBezTo>
                    <a:pt x="114" y="0"/>
                    <a:pt x="127" y="3"/>
                    <a:pt x="132" y="6"/>
                  </a:cubicBezTo>
                  <a:lnTo>
                    <a:pt x="125" y="52"/>
                  </a:lnTo>
                  <a:cubicBezTo>
                    <a:pt x="120" y="50"/>
                    <a:pt x="113" y="48"/>
                    <a:pt x="103" y="48"/>
                  </a:cubicBezTo>
                  <a:cubicBezTo>
                    <a:pt x="75" y="48"/>
                    <a:pt x="58" y="75"/>
                    <a:pt x="58" y="113"/>
                  </a:cubicBezTo>
                  <a:cubicBezTo>
                    <a:pt x="58" y="153"/>
                    <a:pt x="75" y="177"/>
                    <a:pt x="102" y="177"/>
                  </a:cubicBezTo>
                  <a:cubicBezTo>
                    <a:pt x="110" y="177"/>
                    <a:pt x="118" y="175"/>
                    <a:pt x="124" y="172"/>
                  </a:cubicBezTo>
                  <a:lnTo>
                    <a:pt x="129" y="218"/>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16" name="Google Shape;5116;gee6873aab4_0_11420"/>
            <p:cNvSpPr/>
            <p:nvPr/>
          </p:nvSpPr>
          <p:spPr>
            <a:xfrm>
              <a:off x="2580" y="2461"/>
              <a:ext cx="76"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8" y="180"/>
                    <a:pt x="104"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17" name="Google Shape;5117;gee6873aab4_0_11420"/>
            <p:cNvSpPr/>
            <p:nvPr/>
          </p:nvSpPr>
          <p:spPr>
            <a:xfrm>
              <a:off x="2698" y="2419"/>
              <a:ext cx="65" cy="145"/>
            </a:xfrm>
            <a:custGeom>
              <a:avLst/>
              <a:gdLst/>
              <a:ahLst/>
              <a:cxnLst/>
              <a:rect l="l" t="t" r="r" b="b"/>
              <a:pathLst>
                <a:path w="140" h="313" extrusionOk="0">
                  <a:moveTo>
                    <a:pt x="29" y="313"/>
                  </a:moveTo>
                  <a:lnTo>
                    <a:pt x="29" y="136"/>
                  </a:lnTo>
                  <a:lnTo>
                    <a:pt x="0" y="136"/>
                  </a:lnTo>
                  <a:lnTo>
                    <a:pt x="0" y="94"/>
                  </a:lnTo>
                  <a:lnTo>
                    <a:pt x="29" y="94"/>
                  </a:lnTo>
                  <a:lnTo>
                    <a:pt x="29" y="85"/>
                  </a:lnTo>
                  <a:cubicBezTo>
                    <a:pt x="29" y="61"/>
                    <a:pt x="34" y="38"/>
                    <a:pt x="52" y="20"/>
                  </a:cubicBezTo>
                  <a:cubicBezTo>
                    <a:pt x="65" y="7"/>
                    <a:pt x="84" y="0"/>
                    <a:pt x="104" y="0"/>
                  </a:cubicBezTo>
                  <a:cubicBezTo>
                    <a:pt x="120" y="0"/>
                    <a:pt x="131" y="2"/>
                    <a:pt x="140" y="5"/>
                  </a:cubicBezTo>
                  <a:lnTo>
                    <a:pt x="133" y="50"/>
                  </a:lnTo>
                  <a:cubicBezTo>
                    <a:pt x="129" y="49"/>
                    <a:pt x="122" y="48"/>
                    <a:pt x="115" y="48"/>
                  </a:cubicBezTo>
                  <a:cubicBezTo>
                    <a:pt x="95" y="48"/>
                    <a:pt x="88" y="65"/>
                    <a:pt x="88" y="84"/>
                  </a:cubicBezTo>
                  <a:lnTo>
                    <a:pt x="88" y="94"/>
                  </a:lnTo>
                  <a:lnTo>
                    <a:pt x="126" y="94"/>
                  </a:lnTo>
                  <a:lnTo>
                    <a:pt x="126" y="136"/>
                  </a:lnTo>
                  <a:lnTo>
                    <a:pt x="88" y="136"/>
                  </a:lnTo>
                  <a:lnTo>
                    <a:pt x="88" y="313"/>
                  </a:lnTo>
                  <a:lnTo>
                    <a:pt x="29" y="313"/>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18" name="Google Shape;5118;gee6873aab4_0_11420"/>
            <p:cNvSpPr/>
            <p:nvPr/>
          </p:nvSpPr>
          <p:spPr>
            <a:xfrm>
              <a:off x="2764" y="2461"/>
              <a:ext cx="78" cy="104"/>
            </a:xfrm>
            <a:custGeom>
              <a:avLst/>
              <a:gdLst/>
              <a:ahLst/>
              <a:cxnLst/>
              <a:rect l="l" t="t" r="r" b="b"/>
              <a:pathLst>
                <a:path w="168" h="225" extrusionOk="0">
                  <a:moveTo>
                    <a:pt x="59" y="112"/>
                  </a:moveTo>
                  <a:cubicBezTo>
                    <a:pt x="59" y="149"/>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5"/>
                    <a:pt x="84" y="225"/>
                  </a:cubicBezTo>
                  <a:cubicBezTo>
                    <a:pt x="32" y="225"/>
                    <a:pt x="0" y="184"/>
                    <a:pt x="0" y="113"/>
                  </a:cubicBezTo>
                  <a:cubicBezTo>
                    <a:pt x="0" y="34"/>
                    <a:pt x="42" y="0"/>
                    <a:pt x="85" y="0"/>
                  </a:cubicBezTo>
                  <a:cubicBezTo>
                    <a:pt x="137" y="0"/>
                    <a:pt x="168" y="43"/>
                    <a:pt x="168" y="112"/>
                  </a:cubicBez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19" name="Google Shape;5119;gee6873aab4_0_11420"/>
            <p:cNvSpPr/>
            <p:nvPr/>
          </p:nvSpPr>
          <p:spPr>
            <a:xfrm>
              <a:off x="2857" y="2461"/>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99" y="0"/>
                  </a:cubicBezTo>
                  <a:cubicBezTo>
                    <a:pt x="105" y="0"/>
                    <a:pt x="108" y="0"/>
                    <a:pt x="112" y="0"/>
                  </a:cubicBezTo>
                  <a:lnTo>
                    <a:pt x="112" y="59"/>
                  </a:lnTo>
                  <a:cubicBezTo>
                    <a:pt x="108" y="58"/>
                    <a:pt x="104" y="58"/>
                    <a:pt x="99" y="58"/>
                  </a:cubicBezTo>
                  <a:cubicBezTo>
                    <a:pt x="87" y="58"/>
                    <a:pt x="70" y="66"/>
                    <a:pt x="64" y="89"/>
                  </a:cubicBezTo>
                  <a:cubicBezTo>
                    <a:pt x="62" y="94"/>
                    <a:pt x="61" y="102"/>
                    <a:pt x="61" y="111"/>
                  </a:cubicBezTo>
                  <a:lnTo>
                    <a:pt x="61" y="222"/>
                  </a:lnTo>
                  <a:lnTo>
                    <a:pt x="2" y="222"/>
                  </a:lnTo>
                  <a:lnTo>
                    <a:pt x="2" y="69"/>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20" name="Google Shape;5120;gee6873aab4_0_11420"/>
            <p:cNvSpPr/>
            <p:nvPr/>
          </p:nvSpPr>
          <p:spPr>
            <a:xfrm>
              <a:off x="2944" y="2424"/>
              <a:ext cx="77" cy="140"/>
            </a:xfrm>
            <a:custGeom>
              <a:avLst/>
              <a:gdLst/>
              <a:ahLst/>
              <a:cxnLst/>
              <a:rect l="l" t="t" r="r" b="b"/>
              <a:pathLst>
                <a:path w="77" h="140" extrusionOk="0">
                  <a:moveTo>
                    <a:pt x="25" y="25"/>
                  </a:moveTo>
                  <a:lnTo>
                    <a:pt x="0" y="25"/>
                  </a:lnTo>
                  <a:lnTo>
                    <a:pt x="0" y="0"/>
                  </a:lnTo>
                  <a:lnTo>
                    <a:pt x="77" y="0"/>
                  </a:lnTo>
                  <a:lnTo>
                    <a:pt x="77" y="25"/>
                  </a:lnTo>
                  <a:lnTo>
                    <a:pt x="52" y="25"/>
                  </a:lnTo>
                  <a:lnTo>
                    <a:pt x="52" y="140"/>
                  </a:lnTo>
                  <a:lnTo>
                    <a:pt x="25" y="140"/>
                  </a:lnTo>
                  <a:lnTo>
                    <a:pt x="25" y="25"/>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21" name="Google Shape;5121;gee6873aab4_0_11420"/>
            <p:cNvSpPr/>
            <p:nvPr/>
          </p:nvSpPr>
          <p:spPr>
            <a:xfrm>
              <a:off x="3021" y="2461"/>
              <a:ext cx="75" cy="104"/>
            </a:xfrm>
            <a:custGeom>
              <a:avLst/>
              <a:gdLst/>
              <a:ahLst/>
              <a:cxnLst/>
              <a:rect l="l" t="t" r="r" b="b"/>
              <a:pathLst>
                <a:path w="162" h="225" extrusionOk="0">
                  <a:moveTo>
                    <a:pt x="109" y="92"/>
                  </a:moveTo>
                  <a:cubicBezTo>
                    <a:pt x="109" y="64"/>
                    <a:pt x="102" y="42"/>
                    <a:pt x="84" y="42"/>
                  </a:cubicBezTo>
                  <a:cubicBezTo>
                    <a:pt x="65" y="42"/>
                    <a:pt x="57" y="70"/>
                    <a:pt x="57" y="92"/>
                  </a:cubicBezTo>
                  <a:lnTo>
                    <a:pt x="109" y="92"/>
                  </a:lnTo>
                  <a:close/>
                  <a:moveTo>
                    <a:pt x="56" y="133"/>
                  </a:moveTo>
                  <a:cubicBezTo>
                    <a:pt x="57" y="167"/>
                    <a:pt x="77" y="180"/>
                    <a:pt x="103" y="180"/>
                  </a:cubicBezTo>
                  <a:cubicBezTo>
                    <a:pt x="120" y="180"/>
                    <a:pt x="134" y="176"/>
                    <a:pt x="145" y="173"/>
                  </a:cubicBezTo>
                  <a:lnTo>
                    <a:pt x="153" y="215"/>
                  </a:lnTo>
                  <a:cubicBezTo>
                    <a:pt x="138" y="221"/>
                    <a:pt x="115" y="225"/>
                    <a:pt x="92" y="225"/>
                  </a:cubicBezTo>
                  <a:cubicBezTo>
                    <a:pt x="33" y="225"/>
                    <a:pt x="0" y="185"/>
                    <a:pt x="0" y="117"/>
                  </a:cubicBezTo>
                  <a:cubicBezTo>
                    <a:pt x="0" y="43"/>
                    <a:pt x="38" y="0"/>
                    <a:pt x="88" y="0"/>
                  </a:cubicBezTo>
                  <a:cubicBezTo>
                    <a:pt x="135" y="0"/>
                    <a:pt x="162" y="37"/>
                    <a:pt x="162" y="103"/>
                  </a:cubicBezTo>
                  <a:cubicBezTo>
                    <a:pt x="162" y="119"/>
                    <a:pt x="162" y="127"/>
                    <a:pt x="161" y="133"/>
                  </a:cubicBezTo>
                  <a:lnTo>
                    <a:pt x="56" y="133"/>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22" name="Google Shape;5122;gee6873aab4_0_11420"/>
            <p:cNvSpPr/>
            <p:nvPr/>
          </p:nvSpPr>
          <p:spPr>
            <a:xfrm>
              <a:off x="3107" y="2461"/>
              <a:ext cx="76" cy="104"/>
            </a:xfrm>
            <a:custGeom>
              <a:avLst/>
              <a:gdLst/>
              <a:ahLst/>
              <a:cxnLst/>
              <a:rect l="l" t="t" r="r" b="b"/>
              <a:pathLst>
                <a:path w="164" h="225" extrusionOk="0">
                  <a:moveTo>
                    <a:pt x="103" y="115"/>
                  </a:moveTo>
                  <a:cubicBezTo>
                    <a:pt x="83" y="116"/>
                    <a:pt x="56" y="122"/>
                    <a:pt x="56" y="153"/>
                  </a:cubicBezTo>
                  <a:cubicBezTo>
                    <a:pt x="56" y="175"/>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3"/>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23" name="Google Shape;5123;gee6873aab4_0_11420"/>
            <p:cNvSpPr/>
            <p:nvPr/>
          </p:nvSpPr>
          <p:spPr>
            <a:xfrm>
              <a:off x="3199" y="2461"/>
              <a:ext cx="61" cy="104"/>
            </a:xfrm>
            <a:custGeom>
              <a:avLst/>
              <a:gdLst/>
              <a:ahLst/>
              <a:cxnLst/>
              <a:rect l="l" t="t" r="r" b="b"/>
              <a:pathLst>
                <a:path w="133" h="225" extrusionOk="0">
                  <a:moveTo>
                    <a:pt x="129" y="218"/>
                  </a:moveTo>
                  <a:cubicBezTo>
                    <a:pt x="123" y="221"/>
                    <a:pt x="109" y="225"/>
                    <a:pt x="92" y="225"/>
                  </a:cubicBezTo>
                  <a:cubicBezTo>
                    <a:pt x="36" y="225"/>
                    <a:pt x="0" y="186"/>
                    <a:pt x="0" y="115"/>
                  </a:cubicBezTo>
                  <a:cubicBezTo>
                    <a:pt x="0" y="47"/>
                    <a:pt x="40" y="0"/>
                    <a:pt x="101" y="0"/>
                  </a:cubicBezTo>
                  <a:cubicBezTo>
                    <a:pt x="114" y="0"/>
                    <a:pt x="127" y="3"/>
                    <a:pt x="133" y="6"/>
                  </a:cubicBezTo>
                  <a:lnTo>
                    <a:pt x="125" y="52"/>
                  </a:lnTo>
                  <a:cubicBezTo>
                    <a:pt x="120" y="50"/>
                    <a:pt x="113" y="48"/>
                    <a:pt x="103" y="48"/>
                  </a:cubicBezTo>
                  <a:cubicBezTo>
                    <a:pt x="75" y="48"/>
                    <a:pt x="58" y="75"/>
                    <a:pt x="58" y="113"/>
                  </a:cubicBezTo>
                  <a:cubicBezTo>
                    <a:pt x="58" y="153"/>
                    <a:pt x="75" y="177"/>
                    <a:pt x="102" y="177"/>
                  </a:cubicBezTo>
                  <a:cubicBezTo>
                    <a:pt x="111" y="177"/>
                    <a:pt x="118" y="175"/>
                    <a:pt x="124" y="172"/>
                  </a:cubicBezTo>
                  <a:lnTo>
                    <a:pt x="129" y="218"/>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24" name="Google Shape;5124;gee6873aab4_0_11420"/>
            <p:cNvSpPr/>
            <p:nvPr/>
          </p:nvSpPr>
          <p:spPr>
            <a:xfrm>
              <a:off x="3270" y="2420"/>
              <a:ext cx="77"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7" y="90"/>
                    <a:pt x="98" y="88"/>
                    <a:pt x="109" y="88"/>
                  </a:cubicBezTo>
                  <a:cubicBezTo>
                    <a:pt x="149" y="88"/>
                    <a:pt x="165" y="122"/>
                    <a:pt x="165" y="177"/>
                  </a:cubicBezTo>
                  <a:lnTo>
                    <a:pt x="165" y="310"/>
                  </a:lnTo>
                  <a:lnTo>
                    <a:pt x="106" y="310"/>
                  </a:lnTo>
                  <a:lnTo>
                    <a:pt x="106" y="177"/>
                  </a:lnTo>
                  <a:cubicBezTo>
                    <a:pt x="106" y="156"/>
                    <a:pt x="102" y="137"/>
                    <a:pt x="84" y="137"/>
                  </a:cubicBezTo>
                  <a:cubicBezTo>
                    <a:pt x="74" y="137"/>
                    <a:pt x="66" y="143"/>
                    <a:pt x="61" y="157"/>
                  </a:cubicBezTo>
                  <a:cubicBezTo>
                    <a:pt x="61" y="161"/>
                    <a:pt x="59" y="169"/>
                    <a:pt x="59" y="174"/>
                  </a:cubicBezTo>
                  <a:lnTo>
                    <a:pt x="59" y="310"/>
                  </a:lnTo>
                  <a:lnTo>
                    <a:pt x="0" y="310"/>
                  </a:lnTo>
                  <a:lnTo>
                    <a:pt x="0" y="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25" name="Google Shape;5125;gee6873aab4_0_11420"/>
            <p:cNvSpPr/>
            <p:nvPr/>
          </p:nvSpPr>
          <p:spPr>
            <a:xfrm>
              <a:off x="3364" y="2461"/>
              <a:ext cx="75"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26" name="Google Shape;5126;gee6873aab4_0_11420"/>
            <p:cNvSpPr/>
            <p:nvPr/>
          </p:nvSpPr>
          <p:spPr>
            <a:xfrm>
              <a:off x="3454"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4" y="0"/>
                    <a:pt x="100" y="0"/>
                  </a:cubicBezTo>
                  <a:cubicBezTo>
                    <a:pt x="106" y="0"/>
                    <a:pt x="109" y="0"/>
                    <a:pt x="112" y="0"/>
                  </a:cubicBezTo>
                  <a:lnTo>
                    <a:pt x="112" y="59"/>
                  </a:lnTo>
                  <a:cubicBezTo>
                    <a:pt x="109" y="58"/>
                    <a:pt x="105" y="58"/>
                    <a:pt x="100" y="58"/>
                  </a:cubicBezTo>
                  <a:cubicBezTo>
                    <a:pt x="87" y="58"/>
                    <a:pt x="70" y="66"/>
                    <a:pt x="64" y="89"/>
                  </a:cubicBezTo>
                  <a:cubicBezTo>
                    <a:pt x="62" y="94"/>
                    <a:pt x="62" y="102"/>
                    <a:pt x="62" y="111"/>
                  </a:cubicBezTo>
                  <a:lnTo>
                    <a:pt x="62" y="222"/>
                  </a:lnTo>
                  <a:lnTo>
                    <a:pt x="2" y="222"/>
                  </a:lnTo>
                  <a:lnTo>
                    <a:pt x="2" y="69"/>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27" name="Google Shape;5127;gee6873aab4_0_11420"/>
            <p:cNvSpPr/>
            <p:nvPr/>
          </p:nvSpPr>
          <p:spPr>
            <a:xfrm>
              <a:off x="3512" y="2461"/>
              <a:ext cx="60"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6" y="225"/>
                    <a:pt x="50" y="225"/>
                  </a:cubicBezTo>
                  <a:cubicBezTo>
                    <a:pt x="32" y="225"/>
                    <a:pt x="10" y="220"/>
                    <a:pt x="0" y="212"/>
                  </a:cubicBezTo>
                  <a:lnTo>
                    <a:pt x="11" y="169"/>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28" name="Google Shape;5128;gee6873aab4_0_11420"/>
            <p:cNvSpPr/>
            <p:nvPr/>
          </p:nvSpPr>
          <p:spPr>
            <a:xfrm>
              <a:off x="1899" y="1222"/>
              <a:ext cx="706" cy="796"/>
            </a:xfrm>
            <a:custGeom>
              <a:avLst/>
              <a:gdLst/>
              <a:ahLst/>
              <a:cxnLst/>
              <a:rect l="l" t="t" r="r" b="b"/>
              <a:pathLst>
                <a:path w="1526" h="1722" extrusionOk="0">
                  <a:moveTo>
                    <a:pt x="0" y="0"/>
                  </a:moveTo>
                  <a:lnTo>
                    <a:pt x="841" y="0"/>
                  </a:lnTo>
                  <a:cubicBezTo>
                    <a:pt x="1058" y="0"/>
                    <a:pt x="1227" y="42"/>
                    <a:pt x="1346" y="127"/>
                  </a:cubicBezTo>
                  <a:cubicBezTo>
                    <a:pt x="1466" y="213"/>
                    <a:pt x="1526" y="333"/>
                    <a:pt x="1526" y="490"/>
                  </a:cubicBezTo>
                  <a:cubicBezTo>
                    <a:pt x="1526" y="571"/>
                    <a:pt x="1506" y="653"/>
                    <a:pt x="1466" y="735"/>
                  </a:cubicBezTo>
                  <a:cubicBezTo>
                    <a:pt x="1427" y="817"/>
                    <a:pt x="1344" y="888"/>
                    <a:pt x="1217" y="948"/>
                  </a:cubicBezTo>
                  <a:cubicBezTo>
                    <a:pt x="1091" y="1009"/>
                    <a:pt x="932" y="1039"/>
                    <a:pt x="741" y="1039"/>
                  </a:cubicBezTo>
                  <a:lnTo>
                    <a:pt x="555" y="1039"/>
                  </a:lnTo>
                  <a:lnTo>
                    <a:pt x="555" y="1722"/>
                  </a:lnTo>
                  <a:lnTo>
                    <a:pt x="0" y="1722"/>
                  </a:lnTo>
                  <a:lnTo>
                    <a:pt x="0" y="0"/>
                  </a:lnTo>
                  <a:close/>
                  <a:moveTo>
                    <a:pt x="555" y="332"/>
                  </a:moveTo>
                  <a:lnTo>
                    <a:pt x="555" y="701"/>
                  </a:lnTo>
                  <a:lnTo>
                    <a:pt x="676" y="701"/>
                  </a:lnTo>
                  <a:cubicBezTo>
                    <a:pt x="766" y="701"/>
                    <a:pt x="837" y="684"/>
                    <a:pt x="891" y="650"/>
                  </a:cubicBezTo>
                  <a:cubicBezTo>
                    <a:pt x="944" y="615"/>
                    <a:pt x="971" y="567"/>
                    <a:pt x="971" y="506"/>
                  </a:cubicBezTo>
                  <a:cubicBezTo>
                    <a:pt x="971" y="447"/>
                    <a:pt x="950" y="404"/>
                    <a:pt x="909" y="375"/>
                  </a:cubicBezTo>
                  <a:cubicBezTo>
                    <a:pt x="868" y="346"/>
                    <a:pt x="807" y="332"/>
                    <a:pt x="725" y="332"/>
                  </a:cubicBezTo>
                  <a:lnTo>
                    <a:pt x="555" y="332"/>
                  </a:lnTo>
                  <a:lnTo>
                    <a:pt x="555" y="332"/>
                  </a:ln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29" name="Google Shape;5129;gee6873aab4_0_11420"/>
            <p:cNvSpPr/>
            <p:nvPr/>
          </p:nvSpPr>
          <p:spPr>
            <a:xfrm>
              <a:off x="2711" y="1222"/>
              <a:ext cx="731" cy="796"/>
            </a:xfrm>
            <a:custGeom>
              <a:avLst/>
              <a:gdLst/>
              <a:ahLst/>
              <a:cxnLst/>
              <a:rect l="l" t="t" r="r" b="b"/>
              <a:pathLst>
                <a:path w="1581" h="1722" extrusionOk="0">
                  <a:moveTo>
                    <a:pt x="0" y="0"/>
                  </a:moveTo>
                  <a:lnTo>
                    <a:pt x="688" y="0"/>
                  </a:lnTo>
                  <a:cubicBezTo>
                    <a:pt x="895" y="0"/>
                    <a:pt x="1066" y="35"/>
                    <a:pt x="1203" y="106"/>
                  </a:cubicBezTo>
                  <a:cubicBezTo>
                    <a:pt x="1339" y="177"/>
                    <a:pt x="1436" y="277"/>
                    <a:pt x="1494" y="408"/>
                  </a:cubicBezTo>
                  <a:cubicBezTo>
                    <a:pt x="1552" y="539"/>
                    <a:pt x="1581" y="684"/>
                    <a:pt x="1581" y="842"/>
                  </a:cubicBezTo>
                  <a:cubicBezTo>
                    <a:pt x="1581" y="1107"/>
                    <a:pt x="1499" y="1321"/>
                    <a:pt x="1335" y="1481"/>
                  </a:cubicBezTo>
                  <a:cubicBezTo>
                    <a:pt x="1171" y="1642"/>
                    <a:pt x="931" y="1722"/>
                    <a:pt x="614" y="1722"/>
                  </a:cubicBezTo>
                  <a:lnTo>
                    <a:pt x="0" y="1722"/>
                  </a:lnTo>
                  <a:lnTo>
                    <a:pt x="0" y="0"/>
                  </a:lnTo>
                  <a:close/>
                  <a:moveTo>
                    <a:pt x="550" y="334"/>
                  </a:moveTo>
                  <a:lnTo>
                    <a:pt x="550" y="1385"/>
                  </a:lnTo>
                  <a:lnTo>
                    <a:pt x="589" y="1385"/>
                  </a:lnTo>
                  <a:cubicBezTo>
                    <a:pt x="874" y="1385"/>
                    <a:pt x="1017" y="1196"/>
                    <a:pt x="1017" y="819"/>
                  </a:cubicBezTo>
                  <a:cubicBezTo>
                    <a:pt x="1017" y="674"/>
                    <a:pt x="986" y="556"/>
                    <a:pt x="924" y="468"/>
                  </a:cubicBezTo>
                  <a:cubicBezTo>
                    <a:pt x="863" y="379"/>
                    <a:pt x="762" y="334"/>
                    <a:pt x="622" y="334"/>
                  </a:cubicBezTo>
                  <a:lnTo>
                    <a:pt x="550" y="334"/>
                  </a:lnTo>
                  <a:lnTo>
                    <a:pt x="550" y="334"/>
                  </a:ln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30" name="Google Shape;5130;gee6873aab4_0_11420"/>
            <p:cNvSpPr/>
            <p:nvPr/>
          </p:nvSpPr>
          <p:spPr>
            <a:xfrm>
              <a:off x="3536" y="1208"/>
              <a:ext cx="638" cy="822"/>
            </a:xfrm>
            <a:custGeom>
              <a:avLst/>
              <a:gdLst/>
              <a:ahLst/>
              <a:cxnLst/>
              <a:rect l="l" t="t" r="r" b="b"/>
              <a:pathLst>
                <a:path w="1380" h="1778" extrusionOk="0">
                  <a:moveTo>
                    <a:pt x="0" y="1236"/>
                  </a:moveTo>
                  <a:cubicBezTo>
                    <a:pt x="181" y="1359"/>
                    <a:pt x="353" y="1421"/>
                    <a:pt x="514" y="1421"/>
                  </a:cubicBezTo>
                  <a:cubicBezTo>
                    <a:pt x="596" y="1421"/>
                    <a:pt x="667" y="1402"/>
                    <a:pt x="725" y="1363"/>
                  </a:cubicBezTo>
                  <a:cubicBezTo>
                    <a:pt x="784" y="1324"/>
                    <a:pt x="813" y="1278"/>
                    <a:pt x="813" y="1222"/>
                  </a:cubicBezTo>
                  <a:cubicBezTo>
                    <a:pt x="813" y="1178"/>
                    <a:pt x="792" y="1138"/>
                    <a:pt x="751" y="1104"/>
                  </a:cubicBezTo>
                  <a:cubicBezTo>
                    <a:pt x="708" y="1069"/>
                    <a:pt x="628" y="1031"/>
                    <a:pt x="511" y="987"/>
                  </a:cubicBezTo>
                  <a:cubicBezTo>
                    <a:pt x="345" y="928"/>
                    <a:pt x="219" y="861"/>
                    <a:pt x="132" y="788"/>
                  </a:cubicBezTo>
                  <a:cubicBezTo>
                    <a:pt x="44" y="715"/>
                    <a:pt x="0" y="622"/>
                    <a:pt x="0" y="509"/>
                  </a:cubicBezTo>
                  <a:cubicBezTo>
                    <a:pt x="0" y="366"/>
                    <a:pt x="69" y="246"/>
                    <a:pt x="206" y="148"/>
                  </a:cubicBezTo>
                  <a:cubicBezTo>
                    <a:pt x="344" y="49"/>
                    <a:pt x="526" y="0"/>
                    <a:pt x="752" y="0"/>
                  </a:cubicBezTo>
                  <a:cubicBezTo>
                    <a:pt x="908" y="0"/>
                    <a:pt x="1070" y="31"/>
                    <a:pt x="1238" y="92"/>
                  </a:cubicBezTo>
                  <a:lnTo>
                    <a:pt x="1238" y="503"/>
                  </a:lnTo>
                  <a:cubicBezTo>
                    <a:pt x="1089" y="398"/>
                    <a:pt x="946" y="346"/>
                    <a:pt x="810" y="346"/>
                  </a:cubicBezTo>
                  <a:cubicBezTo>
                    <a:pt x="742" y="346"/>
                    <a:pt x="684" y="361"/>
                    <a:pt x="634" y="390"/>
                  </a:cubicBezTo>
                  <a:cubicBezTo>
                    <a:pt x="584" y="420"/>
                    <a:pt x="560" y="456"/>
                    <a:pt x="560" y="498"/>
                  </a:cubicBezTo>
                  <a:cubicBezTo>
                    <a:pt x="560" y="539"/>
                    <a:pt x="580" y="574"/>
                    <a:pt x="621" y="604"/>
                  </a:cubicBezTo>
                  <a:cubicBezTo>
                    <a:pt x="660" y="634"/>
                    <a:pt x="733" y="666"/>
                    <a:pt x="840" y="700"/>
                  </a:cubicBezTo>
                  <a:cubicBezTo>
                    <a:pt x="1017" y="758"/>
                    <a:pt x="1152" y="824"/>
                    <a:pt x="1243" y="898"/>
                  </a:cubicBezTo>
                  <a:cubicBezTo>
                    <a:pt x="1334" y="973"/>
                    <a:pt x="1380" y="1074"/>
                    <a:pt x="1380" y="1200"/>
                  </a:cubicBezTo>
                  <a:cubicBezTo>
                    <a:pt x="1380" y="1360"/>
                    <a:pt x="1301" y="1496"/>
                    <a:pt x="1144" y="1609"/>
                  </a:cubicBezTo>
                  <a:cubicBezTo>
                    <a:pt x="987" y="1722"/>
                    <a:pt x="795" y="1778"/>
                    <a:pt x="568" y="1778"/>
                  </a:cubicBezTo>
                  <a:cubicBezTo>
                    <a:pt x="392" y="1778"/>
                    <a:pt x="203" y="1739"/>
                    <a:pt x="0" y="1662"/>
                  </a:cubicBezTo>
                  <a:lnTo>
                    <a:pt x="0" y="1236"/>
                  </a:lnTo>
                  <a:lnTo>
                    <a:pt x="0" y="1236"/>
                  </a:ln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31" name="Google Shape;5131;gee6873aab4_0_11420"/>
            <p:cNvSpPr/>
            <p:nvPr/>
          </p:nvSpPr>
          <p:spPr>
            <a:xfrm>
              <a:off x="4259" y="1222"/>
              <a:ext cx="689" cy="796"/>
            </a:xfrm>
            <a:custGeom>
              <a:avLst/>
              <a:gdLst/>
              <a:ahLst/>
              <a:cxnLst/>
              <a:rect l="l" t="t" r="r" b="b"/>
              <a:pathLst>
                <a:path w="1490" h="1722" extrusionOk="0">
                  <a:moveTo>
                    <a:pt x="1011" y="1722"/>
                  </a:moveTo>
                  <a:lnTo>
                    <a:pt x="461" y="1722"/>
                  </a:lnTo>
                  <a:lnTo>
                    <a:pt x="461" y="767"/>
                  </a:lnTo>
                  <a:cubicBezTo>
                    <a:pt x="461" y="767"/>
                    <a:pt x="550" y="751"/>
                    <a:pt x="741" y="999"/>
                  </a:cubicBezTo>
                  <a:cubicBezTo>
                    <a:pt x="928" y="1241"/>
                    <a:pt x="1011" y="1234"/>
                    <a:pt x="1011" y="1234"/>
                  </a:cubicBezTo>
                  <a:lnTo>
                    <a:pt x="1011" y="1722"/>
                  </a:lnTo>
                  <a:close/>
                  <a:moveTo>
                    <a:pt x="903" y="641"/>
                  </a:moveTo>
                  <a:cubicBezTo>
                    <a:pt x="662" y="483"/>
                    <a:pt x="461" y="536"/>
                    <a:pt x="461" y="536"/>
                  </a:cubicBezTo>
                  <a:lnTo>
                    <a:pt x="461" y="349"/>
                  </a:lnTo>
                  <a:lnTo>
                    <a:pt x="0" y="349"/>
                  </a:lnTo>
                  <a:lnTo>
                    <a:pt x="0" y="0"/>
                  </a:lnTo>
                  <a:lnTo>
                    <a:pt x="1490" y="0"/>
                  </a:lnTo>
                  <a:lnTo>
                    <a:pt x="1490" y="349"/>
                  </a:lnTo>
                  <a:lnTo>
                    <a:pt x="1011" y="349"/>
                  </a:lnTo>
                  <a:lnTo>
                    <a:pt x="1011" y="741"/>
                  </a:lnTo>
                  <a:cubicBezTo>
                    <a:pt x="1011" y="741"/>
                    <a:pt x="925" y="656"/>
                    <a:pt x="903" y="641"/>
                  </a:cubicBezTo>
                  <a:lnTo>
                    <a:pt x="903" y="641"/>
                  </a:lnTo>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32" name="Google Shape;5132;gee6873aab4_0_11420"/>
            <p:cNvSpPr/>
            <p:nvPr/>
          </p:nvSpPr>
          <p:spPr>
            <a:xfrm>
              <a:off x="4372" y="1311"/>
              <a:ext cx="1690" cy="713"/>
            </a:xfrm>
            <a:custGeom>
              <a:avLst/>
              <a:gdLst/>
              <a:ahLst/>
              <a:cxnLst/>
              <a:rect l="l" t="t" r="r" b="b"/>
              <a:pathLst>
                <a:path w="3653" h="1542" extrusionOk="0">
                  <a:moveTo>
                    <a:pt x="0" y="422"/>
                  </a:moveTo>
                  <a:cubicBezTo>
                    <a:pt x="0" y="422"/>
                    <a:pt x="461" y="362"/>
                    <a:pt x="756" y="660"/>
                  </a:cubicBezTo>
                  <a:cubicBezTo>
                    <a:pt x="1050" y="956"/>
                    <a:pt x="1277" y="960"/>
                    <a:pt x="1720" y="606"/>
                  </a:cubicBezTo>
                  <a:cubicBezTo>
                    <a:pt x="2074" y="323"/>
                    <a:pt x="2414" y="0"/>
                    <a:pt x="3085" y="145"/>
                  </a:cubicBezTo>
                  <a:cubicBezTo>
                    <a:pt x="3620" y="261"/>
                    <a:pt x="3653" y="948"/>
                    <a:pt x="2887" y="1301"/>
                  </a:cubicBezTo>
                  <a:cubicBezTo>
                    <a:pt x="2442" y="1506"/>
                    <a:pt x="2330" y="1542"/>
                    <a:pt x="2330" y="1542"/>
                  </a:cubicBezTo>
                  <a:cubicBezTo>
                    <a:pt x="2330" y="1542"/>
                    <a:pt x="2693" y="1344"/>
                    <a:pt x="2965" y="1064"/>
                  </a:cubicBezTo>
                  <a:cubicBezTo>
                    <a:pt x="3436" y="577"/>
                    <a:pt x="2941" y="3"/>
                    <a:pt x="2354" y="455"/>
                  </a:cubicBezTo>
                  <a:cubicBezTo>
                    <a:pt x="1957" y="761"/>
                    <a:pt x="1206" y="1307"/>
                    <a:pt x="818" y="988"/>
                  </a:cubicBezTo>
                  <a:cubicBezTo>
                    <a:pt x="412" y="654"/>
                    <a:pt x="419" y="422"/>
                    <a:pt x="0" y="422"/>
                  </a:cubicBezTo>
                  <a:lnTo>
                    <a:pt x="0" y="422"/>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33" name="Google Shape;5133;gee6873aab4_0_11420"/>
            <p:cNvSpPr/>
            <p:nvPr/>
          </p:nvSpPr>
          <p:spPr>
            <a:xfrm>
              <a:off x="5470" y="899"/>
              <a:ext cx="365" cy="481"/>
            </a:xfrm>
            <a:custGeom>
              <a:avLst/>
              <a:gdLst/>
              <a:ahLst/>
              <a:cxnLst/>
              <a:rect l="l" t="t" r="r" b="b"/>
              <a:pathLst>
                <a:path w="790" h="1041" extrusionOk="0">
                  <a:moveTo>
                    <a:pt x="49" y="584"/>
                  </a:moveTo>
                  <a:cubicBezTo>
                    <a:pt x="0" y="315"/>
                    <a:pt x="115" y="70"/>
                    <a:pt x="306" y="35"/>
                  </a:cubicBezTo>
                  <a:cubicBezTo>
                    <a:pt x="497" y="0"/>
                    <a:pt x="692" y="190"/>
                    <a:pt x="741" y="458"/>
                  </a:cubicBezTo>
                  <a:cubicBezTo>
                    <a:pt x="790" y="726"/>
                    <a:pt x="675" y="972"/>
                    <a:pt x="484" y="1006"/>
                  </a:cubicBezTo>
                  <a:cubicBezTo>
                    <a:pt x="293" y="1041"/>
                    <a:pt x="99" y="852"/>
                    <a:pt x="49" y="584"/>
                  </a:cubicBezTo>
                  <a:close/>
                  <a:moveTo>
                    <a:pt x="477" y="972"/>
                  </a:moveTo>
                  <a:cubicBezTo>
                    <a:pt x="628" y="944"/>
                    <a:pt x="718" y="751"/>
                    <a:pt x="680" y="540"/>
                  </a:cubicBezTo>
                  <a:cubicBezTo>
                    <a:pt x="641" y="329"/>
                    <a:pt x="487" y="180"/>
                    <a:pt x="337" y="207"/>
                  </a:cubicBezTo>
                  <a:cubicBezTo>
                    <a:pt x="187" y="234"/>
                    <a:pt x="96" y="428"/>
                    <a:pt x="135" y="639"/>
                  </a:cubicBezTo>
                  <a:cubicBezTo>
                    <a:pt x="173" y="850"/>
                    <a:pt x="327" y="999"/>
                    <a:pt x="477" y="972"/>
                  </a:cubicBezTo>
                  <a:lnTo>
                    <a:pt x="477" y="972"/>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34" name="Google Shape;5134;gee6873aab4_0_11420"/>
            <p:cNvSpPr/>
            <p:nvPr/>
          </p:nvSpPr>
          <p:spPr>
            <a:xfrm>
              <a:off x="4862" y="1770"/>
              <a:ext cx="1153" cy="314"/>
            </a:xfrm>
            <a:custGeom>
              <a:avLst/>
              <a:gdLst/>
              <a:ahLst/>
              <a:cxnLst/>
              <a:rect l="l" t="t" r="r" b="b"/>
              <a:pathLst>
                <a:path w="2494" h="678" extrusionOk="0">
                  <a:moveTo>
                    <a:pt x="1252" y="572"/>
                  </a:moveTo>
                  <a:cubicBezTo>
                    <a:pt x="1251" y="572"/>
                    <a:pt x="1250" y="573"/>
                    <a:pt x="1249" y="573"/>
                  </a:cubicBezTo>
                  <a:cubicBezTo>
                    <a:pt x="1245" y="571"/>
                    <a:pt x="1242" y="570"/>
                    <a:pt x="1239" y="569"/>
                  </a:cubicBezTo>
                  <a:cubicBezTo>
                    <a:pt x="655" y="0"/>
                    <a:pt x="72" y="343"/>
                    <a:pt x="72" y="343"/>
                  </a:cubicBezTo>
                  <a:cubicBezTo>
                    <a:pt x="697" y="217"/>
                    <a:pt x="1144" y="504"/>
                    <a:pt x="1232" y="567"/>
                  </a:cubicBezTo>
                  <a:cubicBezTo>
                    <a:pt x="629" y="342"/>
                    <a:pt x="15" y="557"/>
                    <a:pt x="0" y="556"/>
                  </a:cubicBezTo>
                  <a:cubicBezTo>
                    <a:pt x="785" y="457"/>
                    <a:pt x="1238" y="676"/>
                    <a:pt x="1244" y="678"/>
                  </a:cubicBezTo>
                  <a:lnTo>
                    <a:pt x="1244" y="678"/>
                  </a:lnTo>
                  <a:lnTo>
                    <a:pt x="1244" y="678"/>
                  </a:lnTo>
                  <a:cubicBezTo>
                    <a:pt x="1244" y="678"/>
                    <a:pt x="1244" y="678"/>
                    <a:pt x="1244" y="678"/>
                  </a:cubicBezTo>
                  <a:lnTo>
                    <a:pt x="1244" y="678"/>
                  </a:lnTo>
                  <a:cubicBezTo>
                    <a:pt x="1249" y="676"/>
                    <a:pt x="1721" y="501"/>
                    <a:pt x="2494" y="674"/>
                  </a:cubicBezTo>
                  <a:cubicBezTo>
                    <a:pt x="2478" y="673"/>
                    <a:pt x="1888" y="402"/>
                    <a:pt x="1266" y="568"/>
                  </a:cubicBezTo>
                  <a:cubicBezTo>
                    <a:pt x="1360" y="514"/>
                    <a:pt x="1833" y="271"/>
                    <a:pt x="2442" y="455"/>
                  </a:cubicBezTo>
                  <a:cubicBezTo>
                    <a:pt x="2442" y="455"/>
                    <a:pt x="1921" y="95"/>
                    <a:pt x="1315" y="526"/>
                  </a:cubicBezTo>
                  <a:lnTo>
                    <a:pt x="1252" y="572"/>
                  </a:lnTo>
                  <a:lnTo>
                    <a:pt x="1252" y="572"/>
                  </a:lnTo>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35" name="Google Shape;5135;gee6873aab4_0_11420"/>
            <p:cNvSpPr/>
            <p:nvPr/>
          </p:nvSpPr>
          <p:spPr>
            <a:xfrm>
              <a:off x="4113" y="2201"/>
              <a:ext cx="90" cy="140"/>
            </a:xfrm>
            <a:custGeom>
              <a:avLst/>
              <a:gdLst/>
              <a:ahLst/>
              <a:cxnLst/>
              <a:rect l="l" t="t" r="r" b="b"/>
              <a:pathLst>
                <a:path w="195" h="302" extrusionOk="0">
                  <a:moveTo>
                    <a:pt x="120" y="187"/>
                  </a:moveTo>
                  <a:lnTo>
                    <a:pt x="110" y="124"/>
                  </a:lnTo>
                  <a:cubicBezTo>
                    <a:pt x="107" y="106"/>
                    <a:pt x="103" y="76"/>
                    <a:pt x="100" y="56"/>
                  </a:cubicBezTo>
                  <a:lnTo>
                    <a:pt x="99" y="56"/>
                  </a:lnTo>
                  <a:cubicBezTo>
                    <a:pt x="95" y="76"/>
                    <a:pt x="91" y="107"/>
                    <a:pt x="88" y="125"/>
                  </a:cubicBezTo>
                  <a:lnTo>
                    <a:pt x="77" y="187"/>
                  </a:lnTo>
                  <a:lnTo>
                    <a:pt x="120" y="187"/>
                  </a:lnTo>
                  <a:close/>
                  <a:moveTo>
                    <a:pt x="71" y="233"/>
                  </a:moveTo>
                  <a:lnTo>
                    <a:pt x="57" y="302"/>
                  </a:lnTo>
                  <a:lnTo>
                    <a:pt x="0" y="302"/>
                  </a:lnTo>
                  <a:lnTo>
                    <a:pt x="66" y="0"/>
                  </a:lnTo>
                  <a:lnTo>
                    <a:pt x="136" y="0"/>
                  </a:lnTo>
                  <a:lnTo>
                    <a:pt x="195" y="302"/>
                  </a:lnTo>
                  <a:lnTo>
                    <a:pt x="138" y="302"/>
                  </a:lnTo>
                  <a:lnTo>
                    <a:pt x="125" y="233"/>
                  </a:lnTo>
                  <a:lnTo>
                    <a:pt x="71" y="233"/>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36" name="Google Shape;5136;gee6873aab4_0_11420"/>
            <p:cNvSpPr/>
            <p:nvPr/>
          </p:nvSpPr>
          <p:spPr>
            <a:xfrm>
              <a:off x="4219" y="2238"/>
              <a:ext cx="77" cy="103"/>
            </a:xfrm>
            <a:custGeom>
              <a:avLst/>
              <a:gdLst/>
              <a:ahLst/>
              <a:cxnLst/>
              <a:rect l="l" t="t" r="r" b="b"/>
              <a:pathLst>
                <a:path w="166" h="222" extrusionOk="0">
                  <a:moveTo>
                    <a:pt x="2" y="69"/>
                  </a:moveTo>
                  <a:cubicBezTo>
                    <a:pt x="2" y="45"/>
                    <a:pt x="0" y="24"/>
                    <a:pt x="0" y="3"/>
                  </a:cubicBezTo>
                  <a:lnTo>
                    <a:pt x="51" y="3"/>
                  </a:lnTo>
                  <a:lnTo>
                    <a:pt x="53" y="28"/>
                  </a:lnTo>
                  <a:lnTo>
                    <a:pt x="54" y="28"/>
                  </a:lnTo>
                  <a:cubicBezTo>
                    <a:pt x="66" y="11"/>
                    <a:pt x="85" y="0"/>
                    <a:pt x="108" y="0"/>
                  </a:cubicBezTo>
                  <a:cubicBezTo>
                    <a:pt x="150" y="0"/>
                    <a:pt x="166" y="33"/>
                    <a:pt x="166" y="81"/>
                  </a:cubicBezTo>
                  <a:lnTo>
                    <a:pt x="166" y="222"/>
                  </a:lnTo>
                  <a:lnTo>
                    <a:pt x="107" y="222"/>
                  </a:lnTo>
                  <a:lnTo>
                    <a:pt x="107" y="85"/>
                  </a:lnTo>
                  <a:cubicBezTo>
                    <a:pt x="107" y="66"/>
                    <a:pt x="103" y="49"/>
                    <a:pt x="86" y="49"/>
                  </a:cubicBezTo>
                  <a:cubicBezTo>
                    <a:pt x="76" y="49"/>
                    <a:pt x="68" y="56"/>
                    <a:pt x="64" y="68"/>
                  </a:cubicBezTo>
                  <a:cubicBezTo>
                    <a:pt x="62" y="73"/>
                    <a:pt x="61" y="80"/>
                    <a:pt x="61" y="89"/>
                  </a:cubicBezTo>
                  <a:lnTo>
                    <a:pt x="61" y="222"/>
                  </a:lnTo>
                  <a:lnTo>
                    <a:pt x="2" y="222"/>
                  </a:lnTo>
                  <a:lnTo>
                    <a:pt x="2" y="69"/>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37" name="Google Shape;5137;gee6873aab4_0_11420"/>
            <p:cNvSpPr/>
            <p:nvPr/>
          </p:nvSpPr>
          <p:spPr>
            <a:xfrm>
              <a:off x="4347"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5" y="232"/>
                    <a:pt x="107" y="232"/>
                  </a:cubicBezTo>
                  <a:cubicBezTo>
                    <a:pt x="113" y="232"/>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59"/>
                  </a:lnTo>
                  <a:lnTo>
                    <a:pt x="26" y="59"/>
                  </a:lnTo>
                  <a:lnTo>
                    <a:pt x="26" y="14"/>
                  </a:lnTo>
                  <a:lnTo>
                    <a:pt x="85" y="0"/>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38" name="Google Shape;5138;gee6873aab4_0_11420"/>
            <p:cNvSpPr/>
            <p:nvPr/>
          </p:nvSpPr>
          <p:spPr>
            <a:xfrm>
              <a:off x="4418" y="2200"/>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39" name="Google Shape;5139;gee6873aab4_0_11420"/>
            <p:cNvSpPr/>
            <p:nvPr/>
          </p:nvSpPr>
          <p:spPr>
            <a:xfrm>
              <a:off x="4504" y="2238"/>
              <a:ext cx="75"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40" name="Google Shape;5140;gee6873aab4_0_11420"/>
            <p:cNvSpPr/>
            <p:nvPr/>
          </p:nvSpPr>
          <p:spPr>
            <a:xfrm>
              <a:off x="4597" y="2198"/>
              <a:ext cx="28" cy="143"/>
            </a:xfrm>
            <a:custGeom>
              <a:avLst/>
              <a:gdLst/>
              <a:ahLst/>
              <a:cxnLst/>
              <a:rect l="l" t="t" r="r" b="b"/>
              <a:pathLst>
                <a:path w="61" h="309" extrusionOk="0">
                  <a:moveTo>
                    <a:pt x="2" y="309"/>
                  </a:moveTo>
                  <a:lnTo>
                    <a:pt x="2" y="90"/>
                  </a:lnTo>
                  <a:lnTo>
                    <a:pt x="60" y="90"/>
                  </a:lnTo>
                  <a:lnTo>
                    <a:pt x="60" y="309"/>
                  </a:lnTo>
                  <a:lnTo>
                    <a:pt x="2" y="309"/>
                  </a:lnTo>
                  <a:close/>
                  <a:moveTo>
                    <a:pt x="60" y="32"/>
                  </a:moveTo>
                  <a:cubicBezTo>
                    <a:pt x="61" y="51"/>
                    <a:pt x="47" y="64"/>
                    <a:pt x="30" y="64"/>
                  </a:cubicBezTo>
                  <a:cubicBezTo>
                    <a:pt x="13" y="64"/>
                    <a:pt x="0" y="51"/>
                    <a:pt x="0" y="32"/>
                  </a:cubicBezTo>
                  <a:cubicBezTo>
                    <a:pt x="0" y="12"/>
                    <a:pt x="14" y="0"/>
                    <a:pt x="30" y="0"/>
                  </a:cubicBezTo>
                  <a:cubicBezTo>
                    <a:pt x="47" y="0"/>
                    <a:pt x="60" y="12"/>
                    <a:pt x="60" y="32"/>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41" name="Google Shape;5141;gee6873aab4_0_11420"/>
            <p:cNvSpPr/>
            <p:nvPr/>
          </p:nvSpPr>
          <p:spPr>
            <a:xfrm>
              <a:off x="4646" y="2238"/>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42" name="Google Shape;5142;gee6873aab4_0_11420"/>
            <p:cNvSpPr/>
            <p:nvPr/>
          </p:nvSpPr>
          <p:spPr>
            <a:xfrm>
              <a:off x="4710" y="2197"/>
              <a:ext cx="79" cy="145"/>
            </a:xfrm>
            <a:custGeom>
              <a:avLst/>
              <a:gdLst/>
              <a:ahLst/>
              <a:cxnLst/>
              <a:rect l="l" t="t" r="r" b="b"/>
              <a:pathLst>
                <a:path w="170" h="313" extrusionOk="0">
                  <a:moveTo>
                    <a:pt x="61" y="232"/>
                  </a:moveTo>
                  <a:cubicBezTo>
                    <a:pt x="61" y="237"/>
                    <a:pt x="62" y="242"/>
                    <a:pt x="63" y="245"/>
                  </a:cubicBezTo>
                  <a:cubicBezTo>
                    <a:pt x="68" y="261"/>
                    <a:pt x="76" y="266"/>
                    <a:pt x="83"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2" y="97"/>
                    <a:pt x="86" y="88"/>
                    <a:pt x="108" y="88"/>
                  </a:cubicBezTo>
                  <a:cubicBezTo>
                    <a:pt x="150" y="88"/>
                    <a:pt x="170" y="135"/>
                    <a:pt x="170" y="194"/>
                  </a:cubicBezTo>
                  <a:cubicBezTo>
                    <a:pt x="170" y="271"/>
                    <a:pt x="139" y="313"/>
                    <a:pt x="98" y="313"/>
                  </a:cubicBezTo>
                  <a:cubicBezTo>
                    <a:pt x="80" y="313"/>
                    <a:pt x="67" y="306"/>
                    <a:pt x="55" y="284"/>
                  </a:cubicBezTo>
                  <a:lnTo>
                    <a:pt x="54" y="284"/>
                  </a:lnTo>
                  <a:lnTo>
                    <a:pt x="50" y="310"/>
                  </a:lnTo>
                  <a:lnTo>
                    <a:pt x="0" y="31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43" name="Google Shape;5143;gee6873aab4_0_11420"/>
            <p:cNvSpPr/>
            <p:nvPr/>
          </p:nvSpPr>
          <p:spPr>
            <a:xfrm>
              <a:off x="4808"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6" y="310"/>
                  </a:lnTo>
                  <a:lnTo>
                    <a:pt x="106" y="177"/>
                  </a:lnTo>
                  <a:cubicBezTo>
                    <a:pt x="106" y="156"/>
                    <a:pt x="101" y="137"/>
                    <a:pt x="84" y="137"/>
                  </a:cubicBezTo>
                  <a:cubicBezTo>
                    <a:pt x="74" y="137"/>
                    <a:pt x="66" y="143"/>
                    <a:pt x="61" y="157"/>
                  </a:cubicBezTo>
                  <a:cubicBezTo>
                    <a:pt x="60" y="161"/>
                    <a:pt x="59" y="169"/>
                    <a:pt x="59" y="174"/>
                  </a:cubicBezTo>
                  <a:lnTo>
                    <a:pt x="59" y="310"/>
                  </a:lnTo>
                  <a:lnTo>
                    <a:pt x="0" y="310"/>
                  </a:lnTo>
                  <a:lnTo>
                    <a:pt x="0" y="0"/>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44" name="Google Shape;5144;gee6873aab4_0_11420"/>
            <p:cNvSpPr/>
            <p:nvPr/>
          </p:nvSpPr>
          <p:spPr>
            <a:xfrm>
              <a:off x="4906" y="2198"/>
              <a:ext cx="42" cy="143"/>
            </a:xfrm>
            <a:custGeom>
              <a:avLst/>
              <a:gdLst/>
              <a:ahLst/>
              <a:cxnLst/>
              <a:rect l="l" t="t" r="r" b="b"/>
              <a:pathLst>
                <a:path w="92" h="308" extrusionOk="0">
                  <a:moveTo>
                    <a:pt x="92" y="0"/>
                  </a:moveTo>
                  <a:lnTo>
                    <a:pt x="46" y="62"/>
                  </a:lnTo>
                  <a:lnTo>
                    <a:pt x="9" y="62"/>
                  </a:lnTo>
                  <a:lnTo>
                    <a:pt x="40" y="0"/>
                  </a:lnTo>
                  <a:lnTo>
                    <a:pt x="92" y="0"/>
                  </a:lnTo>
                  <a:close/>
                  <a:moveTo>
                    <a:pt x="0" y="308"/>
                  </a:moveTo>
                  <a:lnTo>
                    <a:pt x="0" y="89"/>
                  </a:lnTo>
                  <a:lnTo>
                    <a:pt x="59" y="89"/>
                  </a:lnTo>
                  <a:lnTo>
                    <a:pt x="59" y="308"/>
                  </a:lnTo>
                  <a:lnTo>
                    <a:pt x="0" y="308"/>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45" name="Google Shape;5145;gee6873aab4_0_11420"/>
            <p:cNvSpPr/>
            <p:nvPr/>
          </p:nvSpPr>
          <p:spPr>
            <a:xfrm>
              <a:off x="4950" y="2238"/>
              <a:ext cx="59" cy="104"/>
            </a:xfrm>
            <a:custGeom>
              <a:avLst/>
              <a:gdLst/>
              <a:ahLst/>
              <a:cxnLst/>
              <a:rect l="l" t="t" r="r" b="b"/>
              <a:pathLst>
                <a:path w="128" h="225" extrusionOk="0">
                  <a:moveTo>
                    <a:pt x="11" y="169"/>
                  </a:moveTo>
                  <a:cubicBezTo>
                    <a:pt x="19" y="174"/>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5" y="225"/>
                    <a:pt x="50" y="225"/>
                  </a:cubicBezTo>
                  <a:cubicBezTo>
                    <a:pt x="32" y="225"/>
                    <a:pt x="10" y="220"/>
                    <a:pt x="0" y="212"/>
                  </a:cubicBezTo>
                  <a:lnTo>
                    <a:pt x="11" y="169"/>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46" name="Google Shape;5146;gee6873aab4_0_11420"/>
            <p:cNvSpPr/>
            <p:nvPr/>
          </p:nvSpPr>
          <p:spPr>
            <a:xfrm>
              <a:off x="5061" y="2239"/>
              <a:ext cx="77" cy="103"/>
            </a:xfrm>
            <a:custGeom>
              <a:avLst/>
              <a:gdLst/>
              <a:ahLst/>
              <a:cxnLst/>
              <a:rect l="l" t="t" r="r" b="b"/>
              <a:pathLst>
                <a:path w="165" h="222" extrusionOk="0">
                  <a:moveTo>
                    <a:pt x="163" y="152"/>
                  </a:moveTo>
                  <a:cubicBezTo>
                    <a:pt x="163" y="176"/>
                    <a:pt x="164" y="198"/>
                    <a:pt x="165" y="219"/>
                  </a:cubicBezTo>
                  <a:lnTo>
                    <a:pt x="114" y="219"/>
                  </a:lnTo>
                  <a:lnTo>
                    <a:pt x="111" y="196"/>
                  </a:lnTo>
                  <a:lnTo>
                    <a:pt x="110" y="196"/>
                  </a:lnTo>
                  <a:cubicBezTo>
                    <a:pt x="99" y="210"/>
                    <a:pt x="81" y="222"/>
                    <a:pt x="59" y="222"/>
                  </a:cubicBezTo>
                  <a:cubicBezTo>
                    <a:pt x="17" y="222"/>
                    <a:pt x="0" y="192"/>
                    <a:pt x="0" y="133"/>
                  </a:cubicBezTo>
                  <a:lnTo>
                    <a:pt x="0" y="0"/>
                  </a:lnTo>
                  <a:lnTo>
                    <a:pt x="59" y="0"/>
                  </a:lnTo>
                  <a:lnTo>
                    <a:pt x="59" y="126"/>
                  </a:lnTo>
                  <a:cubicBezTo>
                    <a:pt x="59" y="155"/>
                    <a:pt x="65" y="173"/>
                    <a:pt x="81" y="173"/>
                  </a:cubicBezTo>
                  <a:cubicBezTo>
                    <a:pt x="91" y="173"/>
                    <a:pt x="98" y="166"/>
                    <a:pt x="100" y="159"/>
                  </a:cubicBezTo>
                  <a:cubicBezTo>
                    <a:pt x="103" y="154"/>
                    <a:pt x="104" y="147"/>
                    <a:pt x="104" y="140"/>
                  </a:cubicBezTo>
                  <a:lnTo>
                    <a:pt x="104" y="0"/>
                  </a:lnTo>
                  <a:lnTo>
                    <a:pt x="163" y="0"/>
                  </a:lnTo>
                  <a:lnTo>
                    <a:pt x="163" y="152"/>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47" name="Google Shape;5147;gee6873aab4_0_11420"/>
            <p:cNvSpPr/>
            <p:nvPr/>
          </p:nvSpPr>
          <p:spPr>
            <a:xfrm>
              <a:off x="5159" y="2238"/>
              <a:ext cx="123" cy="103"/>
            </a:xfrm>
            <a:custGeom>
              <a:avLst/>
              <a:gdLst/>
              <a:ahLst/>
              <a:cxnLst/>
              <a:rect l="l" t="t" r="r" b="b"/>
              <a:pathLst>
                <a:path w="266" h="222" extrusionOk="0">
                  <a:moveTo>
                    <a:pt x="2" y="69"/>
                  </a:moveTo>
                  <a:cubicBezTo>
                    <a:pt x="2" y="45"/>
                    <a:pt x="0" y="24"/>
                    <a:pt x="0" y="3"/>
                  </a:cubicBezTo>
                  <a:lnTo>
                    <a:pt x="51" y="3"/>
                  </a:lnTo>
                  <a:lnTo>
                    <a:pt x="54" y="29"/>
                  </a:lnTo>
                  <a:lnTo>
                    <a:pt x="55" y="29"/>
                  </a:lnTo>
                  <a:cubicBezTo>
                    <a:pt x="66" y="12"/>
                    <a:pt x="84" y="0"/>
                    <a:pt x="107" y="0"/>
                  </a:cubicBezTo>
                  <a:cubicBezTo>
                    <a:pt x="132" y="0"/>
                    <a:pt x="148" y="11"/>
                    <a:pt x="155" y="29"/>
                  </a:cubicBezTo>
                  <a:lnTo>
                    <a:pt x="156" y="29"/>
                  </a:lnTo>
                  <a:cubicBezTo>
                    <a:pt x="162" y="21"/>
                    <a:pt x="170" y="13"/>
                    <a:pt x="178" y="7"/>
                  </a:cubicBezTo>
                  <a:cubicBezTo>
                    <a:pt x="187" y="2"/>
                    <a:pt x="198" y="0"/>
                    <a:pt x="209" y="0"/>
                  </a:cubicBezTo>
                  <a:cubicBezTo>
                    <a:pt x="248" y="0"/>
                    <a:pt x="266" y="30"/>
                    <a:pt x="266" y="83"/>
                  </a:cubicBezTo>
                  <a:lnTo>
                    <a:pt x="266" y="222"/>
                  </a:lnTo>
                  <a:lnTo>
                    <a:pt x="207" y="222"/>
                  </a:lnTo>
                  <a:lnTo>
                    <a:pt x="207" y="93"/>
                  </a:lnTo>
                  <a:cubicBezTo>
                    <a:pt x="207" y="68"/>
                    <a:pt x="205" y="48"/>
                    <a:pt x="187" y="48"/>
                  </a:cubicBezTo>
                  <a:cubicBezTo>
                    <a:pt x="176" y="48"/>
                    <a:pt x="169" y="55"/>
                    <a:pt x="165" y="68"/>
                  </a:cubicBezTo>
                  <a:cubicBezTo>
                    <a:pt x="164" y="71"/>
                    <a:pt x="163" y="77"/>
                    <a:pt x="163" y="83"/>
                  </a:cubicBezTo>
                  <a:lnTo>
                    <a:pt x="163" y="222"/>
                  </a:lnTo>
                  <a:lnTo>
                    <a:pt x="105" y="222"/>
                  </a:lnTo>
                  <a:lnTo>
                    <a:pt x="105" y="85"/>
                  </a:lnTo>
                  <a:cubicBezTo>
                    <a:pt x="105" y="69"/>
                    <a:pt x="103" y="48"/>
                    <a:pt x="84" y="48"/>
                  </a:cubicBezTo>
                  <a:cubicBezTo>
                    <a:pt x="75" y="48"/>
                    <a:pt x="66" y="55"/>
                    <a:pt x="62" y="68"/>
                  </a:cubicBezTo>
                  <a:cubicBezTo>
                    <a:pt x="61" y="72"/>
                    <a:pt x="60" y="78"/>
                    <a:pt x="60" y="84"/>
                  </a:cubicBezTo>
                  <a:lnTo>
                    <a:pt x="60" y="222"/>
                  </a:lnTo>
                  <a:lnTo>
                    <a:pt x="2" y="222"/>
                  </a:lnTo>
                  <a:lnTo>
                    <a:pt x="2" y="69"/>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48" name="Google Shape;5148;gee6873aab4_0_11420"/>
            <p:cNvSpPr/>
            <p:nvPr/>
          </p:nvSpPr>
          <p:spPr>
            <a:xfrm>
              <a:off x="5343" y="2201"/>
              <a:ext cx="61" cy="140"/>
            </a:xfrm>
            <a:custGeom>
              <a:avLst/>
              <a:gdLst/>
              <a:ahLst/>
              <a:cxnLst/>
              <a:rect l="l" t="t" r="r" b="b"/>
              <a:pathLst>
                <a:path w="61" h="140" extrusionOk="0">
                  <a:moveTo>
                    <a:pt x="0" y="0"/>
                  </a:moveTo>
                  <a:lnTo>
                    <a:pt x="61" y="0"/>
                  </a:lnTo>
                  <a:lnTo>
                    <a:pt x="61" y="24"/>
                  </a:lnTo>
                  <a:lnTo>
                    <a:pt x="27" y="24"/>
                  </a:lnTo>
                  <a:lnTo>
                    <a:pt x="27" y="60"/>
                  </a:lnTo>
                  <a:lnTo>
                    <a:pt x="59" y="60"/>
                  </a:lnTo>
                  <a:lnTo>
                    <a:pt x="59" y="82"/>
                  </a:lnTo>
                  <a:lnTo>
                    <a:pt x="27" y="82"/>
                  </a:lnTo>
                  <a:lnTo>
                    <a:pt x="27" y="140"/>
                  </a:lnTo>
                  <a:lnTo>
                    <a:pt x="0" y="140"/>
                  </a:lnTo>
                  <a:lnTo>
                    <a:pt x="0" y="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49" name="Google Shape;5149;gee6873aab4_0_11420"/>
            <p:cNvSpPr/>
            <p:nvPr/>
          </p:nvSpPr>
          <p:spPr>
            <a:xfrm>
              <a:off x="5425"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5" y="310"/>
                  </a:lnTo>
                  <a:lnTo>
                    <a:pt x="105" y="177"/>
                  </a:lnTo>
                  <a:cubicBezTo>
                    <a:pt x="105" y="156"/>
                    <a:pt x="101" y="137"/>
                    <a:pt x="84" y="137"/>
                  </a:cubicBezTo>
                  <a:cubicBezTo>
                    <a:pt x="74" y="137"/>
                    <a:pt x="66" y="143"/>
                    <a:pt x="61" y="157"/>
                  </a:cubicBezTo>
                  <a:cubicBezTo>
                    <a:pt x="60" y="161"/>
                    <a:pt x="59" y="169"/>
                    <a:pt x="59" y="174"/>
                  </a:cubicBezTo>
                  <a:lnTo>
                    <a:pt x="59" y="310"/>
                  </a:lnTo>
                  <a:lnTo>
                    <a:pt x="0" y="310"/>
                  </a:lnTo>
                  <a:lnTo>
                    <a:pt x="0" y="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50" name="Google Shape;5150;gee6873aab4_0_11420"/>
            <p:cNvSpPr/>
            <p:nvPr/>
          </p:nvSpPr>
          <p:spPr>
            <a:xfrm>
              <a:off x="5520" y="2238"/>
              <a:ext cx="78" cy="104"/>
            </a:xfrm>
            <a:custGeom>
              <a:avLst/>
              <a:gdLst/>
              <a:ahLst/>
              <a:cxnLst/>
              <a:rect l="l" t="t" r="r" b="b"/>
              <a:pathLst>
                <a:path w="168" h="225" extrusionOk="0">
                  <a:moveTo>
                    <a:pt x="58" y="112"/>
                  </a:moveTo>
                  <a:cubicBezTo>
                    <a:pt x="58" y="149"/>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5"/>
                    <a:pt x="84" y="225"/>
                  </a:cubicBezTo>
                  <a:cubicBezTo>
                    <a:pt x="31" y="225"/>
                    <a:pt x="0" y="184"/>
                    <a:pt x="0" y="113"/>
                  </a:cubicBezTo>
                  <a:cubicBezTo>
                    <a:pt x="0" y="34"/>
                    <a:pt x="41" y="0"/>
                    <a:pt x="85" y="0"/>
                  </a:cubicBezTo>
                  <a:cubicBezTo>
                    <a:pt x="136" y="0"/>
                    <a:pt x="168" y="43"/>
                    <a:pt x="168" y="112"/>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51" name="Google Shape;5151;gee6873aab4_0_11420"/>
            <p:cNvSpPr/>
            <p:nvPr/>
          </p:nvSpPr>
          <p:spPr>
            <a:xfrm>
              <a:off x="5615" y="2238"/>
              <a:ext cx="52" cy="103"/>
            </a:xfrm>
            <a:custGeom>
              <a:avLst/>
              <a:gdLst/>
              <a:ahLst/>
              <a:cxnLst/>
              <a:rect l="l" t="t" r="r" b="b"/>
              <a:pathLst>
                <a:path w="111" h="222" extrusionOk="0">
                  <a:moveTo>
                    <a:pt x="1" y="69"/>
                  </a:moveTo>
                  <a:cubicBezTo>
                    <a:pt x="1" y="47"/>
                    <a:pt x="0" y="23"/>
                    <a:pt x="0" y="3"/>
                  </a:cubicBezTo>
                  <a:lnTo>
                    <a:pt x="51" y="3"/>
                  </a:lnTo>
                  <a:lnTo>
                    <a:pt x="54" y="35"/>
                  </a:lnTo>
                  <a:lnTo>
                    <a:pt x="55" y="35"/>
                  </a:lnTo>
                  <a:cubicBezTo>
                    <a:pt x="65" y="12"/>
                    <a:pt x="83" y="0"/>
                    <a:pt x="99" y="0"/>
                  </a:cubicBezTo>
                  <a:cubicBezTo>
                    <a:pt x="105" y="0"/>
                    <a:pt x="108" y="0"/>
                    <a:pt x="111" y="0"/>
                  </a:cubicBezTo>
                  <a:lnTo>
                    <a:pt x="111" y="59"/>
                  </a:lnTo>
                  <a:cubicBezTo>
                    <a:pt x="108" y="58"/>
                    <a:pt x="104" y="58"/>
                    <a:pt x="99" y="58"/>
                  </a:cubicBezTo>
                  <a:cubicBezTo>
                    <a:pt x="86" y="58"/>
                    <a:pt x="70" y="66"/>
                    <a:pt x="63" y="89"/>
                  </a:cubicBezTo>
                  <a:cubicBezTo>
                    <a:pt x="62" y="94"/>
                    <a:pt x="61" y="102"/>
                    <a:pt x="61" y="111"/>
                  </a:cubicBezTo>
                  <a:lnTo>
                    <a:pt x="61" y="222"/>
                  </a:lnTo>
                  <a:lnTo>
                    <a:pt x="1" y="222"/>
                  </a:lnTo>
                  <a:lnTo>
                    <a:pt x="1" y="69"/>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52" name="Google Shape;5152;gee6873aab4_0_11420"/>
            <p:cNvSpPr/>
            <p:nvPr/>
          </p:nvSpPr>
          <p:spPr>
            <a:xfrm>
              <a:off x="5679" y="2197"/>
              <a:ext cx="79" cy="145"/>
            </a:xfrm>
            <a:custGeom>
              <a:avLst/>
              <a:gdLst/>
              <a:ahLst/>
              <a:cxnLst/>
              <a:rect l="l" t="t" r="r" b="b"/>
              <a:pathLst>
                <a:path w="170" h="313" extrusionOk="0">
                  <a:moveTo>
                    <a:pt x="61" y="232"/>
                  </a:moveTo>
                  <a:cubicBezTo>
                    <a:pt x="61" y="237"/>
                    <a:pt x="62" y="242"/>
                    <a:pt x="63" y="245"/>
                  </a:cubicBezTo>
                  <a:cubicBezTo>
                    <a:pt x="68" y="261"/>
                    <a:pt x="76" y="266"/>
                    <a:pt x="84"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3" y="97"/>
                    <a:pt x="87" y="88"/>
                    <a:pt x="108" y="88"/>
                  </a:cubicBezTo>
                  <a:cubicBezTo>
                    <a:pt x="150" y="88"/>
                    <a:pt x="170" y="135"/>
                    <a:pt x="170" y="194"/>
                  </a:cubicBezTo>
                  <a:cubicBezTo>
                    <a:pt x="170" y="271"/>
                    <a:pt x="139" y="313"/>
                    <a:pt x="98" y="313"/>
                  </a:cubicBezTo>
                  <a:cubicBezTo>
                    <a:pt x="80" y="313"/>
                    <a:pt x="67" y="306"/>
                    <a:pt x="55" y="284"/>
                  </a:cubicBezTo>
                  <a:lnTo>
                    <a:pt x="54" y="284"/>
                  </a:lnTo>
                  <a:lnTo>
                    <a:pt x="51" y="310"/>
                  </a:lnTo>
                  <a:lnTo>
                    <a:pt x="0" y="310"/>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53" name="Google Shape;5153;gee6873aab4_0_11420"/>
            <p:cNvSpPr/>
            <p:nvPr/>
          </p:nvSpPr>
          <p:spPr>
            <a:xfrm>
              <a:off x="5771" y="2238"/>
              <a:ext cx="76" cy="104"/>
            </a:xfrm>
            <a:custGeom>
              <a:avLst/>
              <a:gdLst/>
              <a:ahLst/>
              <a:cxnLst/>
              <a:rect l="l" t="t" r="r" b="b"/>
              <a:pathLst>
                <a:path w="164" h="225" extrusionOk="0">
                  <a:moveTo>
                    <a:pt x="103" y="115"/>
                  </a:moveTo>
                  <a:cubicBezTo>
                    <a:pt x="83" y="116"/>
                    <a:pt x="56" y="122"/>
                    <a:pt x="56" y="153"/>
                  </a:cubicBezTo>
                  <a:cubicBezTo>
                    <a:pt x="56" y="174"/>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2"/>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54" name="Google Shape;5154;gee6873aab4_0_11420"/>
            <p:cNvSpPr/>
            <p:nvPr/>
          </p:nvSpPr>
          <p:spPr>
            <a:xfrm>
              <a:off x="5867" y="2198"/>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1"/>
                    <a:pt x="47" y="64"/>
                    <a:pt x="29" y="64"/>
                  </a:cubicBezTo>
                  <a:cubicBezTo>
                    <a:pt x="13" y="64"/>
                    <a:pt x="0" y="51"/>
                    <a:pt x="0" y="32"/>
                  </a:cubicBezTo>
                  <a:cubicBezTo>
                    <a:pt x="0" y="12"/>
                    <a:pt x="14" y="0"/>
                    <a:pt x="30" y="0"/>
                  </a:cubicBezTo>
                  <a:cubicBezTo>
                    <a:pt x="47" y="0"/>
                    <a:pt x="60" y="12"/>
                    <a:pt x="60" y="32"/>
                  </a:cubicBez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55" name="Google Shape;5155;gee6873aab4_0_11420"/>
            <p:cNvSpPr/>
            <p:nvPr/>
          </p:nvSpPr>
          <p:spPr>
            <a:xfrm>
              <a:off x="5916" y="2238"/>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100" y="0"/>
                  </a:cubicBezTo>
                  <a:cubicBezTo>
                    <a:pt x="105" y="0"/>
                    <a:pt x="108" y="0"/>
                    <a:pt x="112" y="0"/>
                  </a:cubicBezTo>
                  <a:lnTo>
                    <a:pt x="112" y="59"/>
                  </a:lnTo>
                  <a:cubicBezTo>
                    <a:pt x="108" y="58"/>
                    <a:pt x="104" y="58"/>
                    <a:pt x="100" y="58"/>
                  </a:cubicBezTo>
                  <a:cubicBezTo>
                    <a:pt x="87" y="58"/>
                    <a:pt x="70" y="66"/>
                    <a:pt x="64" y="89"/>
                  </a:cubicBezTo>
                  <a:cubicBezTo>
                    <a:pt x="62" y="94"/>
                    <a:pt x="61" y="102"/>
                    <a:pt x="61" y="111"/>
                  </a:cubicBezTo>
                  <a:lnTo>
                    <a:pt x="61" y="222"/>
                  </a:lnTo>
                  <a:lnTo>
                    <a:pt x="2" y="222"/>
                  </a:lnTo>
                  <a:lnTo>
                    <a:pt x="2" y="69"/>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56" name="Google Shape;5156;gee6873aab4_0_11420"/>
            <p:cNvSpPr/>
            <p:nvPr/>
          </p:nvSpPr>
          <p:spPr>
            <a:xfrm>
              <a:off x="5979"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6" y="232"/>
                    <a:pt x="108" y="232"/>
                  </a:cubicBezTo>
                  <a:cubicBezTo>
                    <a:pt x="114" y="232"/>
                    <a:pt x="118" y="232"/>
                    <a:pt x="123" y="231"/>
                  </a:cubicBezTo>
                  <a:lnTo>
                    <a:pt x="123" y="277"/>
                  </a:lnTo>
                  <a:cubicBezTo>
                    <a:pt x="115" y="279"/>
                    <a:pt x="103" y="281"/>
                    <a:pt x="88" y="281"/>
                  </a:cubicBezTo>
                  <a:cubicBezTo>
                    <a:pt x="70" y="281"/>
                    <a:pt x="56" y="277"/>
                    <a:pt x="45" y="267"/>
                  </a:cubicBezTo>
                  <a:cubicBezTo>
                    <a:pt x="33" y="255"/>
                    <a:pt x="26" y="239"/>
                    <a:pt x="26" y="204"/>
                  </a:cubicBezTo>
                  <a:lnTo>
                    <a:pt x="26" y="101"/>
                  </a:lnTo>
                  <a:lnTo>
                    <a:pt x="0" y="101"/>
                  </a:lnTo>
                  <a:lnTo>
                    <a:pt x="0" y="59"/>
                  </a:lnTo>
                  <a:lnTo>
                    <a:pt x="26" y="59"/>
                  </a:lnTo>
                  <a:lnTo>
                    <a:pt x="26" y="14"/>
                  </a:lnTo>
                  <a:lnTo>
                    <a:pt x="85" y="0"/>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57" name="Google Shape;5157;gee6873aab4_0_11420"/>
            <p:cNvSpPr/>
            <p:nvPr/>
          </p:nvSpPr>
          <p:spPr>
            <a:xfrm>
              <a:off x="4080" y="2428"/>
              <a:ext cx="85" cy="142"/>
            </a:xfrm>
            <a:custGeom>
              <a:avLst/>
              <a:gdLst/>
              <a:ahLst/>
              <a:cxnLst/>
              <a:rect l="l" t="t" r="r" b="b"/>
              <a:pathLst>
                <a:path w="184" h="307" extrusionOk="0">
                  <a:moveTo>
                    <a:pt x="184" y="297"/>
                  </a:moveTo>
                  <a:cubicBezTo>
                    <a:pt x="171" y="302"/>
                    <a:pt x="143" y="307"/>
                    <a:pt x="121" y="307"/>
                  </a:cubicBezTo>
                  <a:cubicBezTo>
                    <a:pt x="87" y="307"/>
                    <a:pt x="61" y="297"/>
                    <a:pt x="40" y="277"/>
                  </a:cubicBezTo>
                  <a:cubicBezTo>
                    <a:pt x="14" y="252"/>
                    <a:pt x="0" y="208"/>
                    <a:pt x="1" y="156"/>
                  </a:cubicBezTo>
                  <a:cubicBezTo>
                    <a:pt x="3" y="46"/>
                    <a:pt x="66" y="0"/>
                    <a:pt x="130" y="0"/>
                  </a:cubicBezTo>
                  <a:cubicBezTo>
                    <a:pt x="153" y="0"/>
                    <a:pt x="170" y="5"/>
                    <a:pt x="179" y="9"/>
                  </a:cubicBezTo>
                  <a:lnTo>
                    <a:pt x="169" y="60"/>
                  </a:lnTo>
                  <a:cubicBezTo>
                    <a:pt x="160" y="55"/>
                    <a:pt x="149" y="53"/>
                    <a:pt x="134" y="53"/>
                  </a:cubicBezTo>
                  <a:cubicBezTo>
                    <a:pt x="94" y="53"/>
                    <a:pt x="62" y="80"/>
                    <a:pt x="62" y="159"/>
                  </a:cubicBezTo>
                  <a:cubicBezTo>
                    <a:pt x="62" y="232"/>
                    <a:pt x="91" y="258"/>
                    <a:pt x="118" y="258"/>
                  </a:cubicBezTo>
                  <a:cubicBezTo>
                    <a:pt x="124" y="258"/>
                    <a:pt x="128" y="257"/>
                    <a:pt x="130" y="256"/>
                  </a:cubicBezTo>
                  <a:lnTo>
                    <a:pt x="130" y="183"/>
                  </a:lnTo>
                  <a:lnTo>
                    <a:pt x="103" y="183"/>
                  </a:lnTo>
                  <a:lnTo>
                    <a:pt x="103" y="136"/>
                  </a:lnTo>
                  <a:lnTo>
                    <a:pt x="184" y="136"/>
                  </a:lnTo>
                  <a:lnTo>
                    <a:pt x="184" y="297"/>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58" name="Google Shape;5158;gee6873aab4_0_11420"/>
            <p:cNvSpPr/>
            <p:nvPr/>
          </p:nvSpPr>
          <p:spPr>
            <a:xfrm>
              <a:off x="4187" y="2425"/>
              <a:ext cx="76"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8" y="90"/>
                    <a:pt x="98" y="87"/>
                    <a:pt x="109" y="87"/>
                  </a:cubicBezTo>
                  <a:cubicBezTo>
                    <a:pt x="149" y="87"/>
                    <a:pt x="165" y="121"/>
                    <a:pt x="165" y="177"/>
                  </a:cubicBezTo>
                  <a:lnTo>
                    <a:pt x="165" y="310"/>
                  </a:lnTo>
                  <a:lnTo>
                    <a:pt x="106" y="310"/>
                  </a:lnTo>
                  <a:lnTo>
                    <a:pt x="106" y="177"/>
                  </a:lnTo>
                  <a:cubicBezTo>
                    <a:pt x="106" y="155"/>
                    <a:pt x="102" y="136"/>
                    <a:pt x="84" y="136"/>
                  </a:cubicBezTo>
                  <a:cubicBezTo>
                    <a:pt x="74" y="136"/>
                    <a:pt x="66" y="142"/>
                    <a:pt x="61" y="157"/>
                  </a:cubicBezTo>
                  <a:cubicBezTo>
                    <a:pt x="61" y="161"/>
                    <a:pt x="59" y="169"/>
                    <a:pt x="59" y="174"/>
                  </a:cubicBezTo>
                  <a:lnTo>
                    <a:pt x="59" y="310"/>
                  </a:lnTo>
                  <a:lnTo>
                    <a:pt x="0" y="310"/>
                  </a:lnTo>
                  <a:lnTo>
                    <a:pt x="0" y="0"/>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59" name="Google Shape;5159;gee6873aab4_0_11420"/>
            <p:cNvSpPr/>
            <p:nvPr/>
          </p:nvSpPr>
          <p:spPr>
            <a:xfrm>
              <a:off x="4281" y="2466"/>
              <a:ext cx="75" cy="104"/>
            </a:xfrm>
            <a:custGeom>
              <a:avLst/>
              <a:gdLst/>
              <a:ahLst/>
              <a:cxnLst/>
              <a:rect l="l" t="t" r="r" b="b"/>
              <a:pathLst>
                <a:path w="163" h="226" extrusionOk="0">
                  <a:moveTo>
                    <a:pt x="102" y="116"/>
                  </a:moveTo>
                  <a:cubicBezTo>
                    <a:pt x="82" y="117"/>
                    <a:pt x="55" y="123"/>
                    <a:pt x="55" y="153"/>
                  </a:cubicBezTo>
                  <a:cubicBezTo>
                    <a:pt x="55" y="175"/>
                    <a:pt x="67" y="183"/>
                    <a:pt x="76" y="183"/>
                  </a:cubicBezTo>
                  <a:cubicBezTo>
                    <a:pt x="86" y="183"/>
                    <a:pt x="97" y="177"/>
                    <a:pt x="101" y="164"/>
                  </a:cubicBezTo>
                  <a:cubicBezTo>
                    <a:pt x="102" y="161"/>
                    <a:pt x="102" y="158"/>
                    <a:pt x="102" y="154"/>
                  </a:cubicBezTo>
                  <a:lnTo>
                    <a:pt x="102" y="116"/>
                  </a:lnTo>
                  <a:close/>
                  <a:moveTo>
                    <a:pt x="110" y="223"/>
                  </a:moveTo>
                  <a:lnTo>
                    <a:pt x="107" y="201"/>
                  </a:lnTo>
                  <a:lnTo>
                    <a:pt x="106" y="201"/>
                  </a:lnTo>
                  <a:cubicBezTo>
                    <a:pt x="94" y="218"/>
                    <a:pt x="77" y="226"/>
                    <a:pt x="57" y="226"/>
                  </a:cubicBezTo>
                  <a:cubicBezTo>
                    <a:pt x="24" y="226"/>
                    <a:pt x="0" y="198"/>
                    <a:pt x="0" y="160"/>
                  </a:cubicBezTo>
                  <a:cubicBezTo>
                    <a:pt x="0" y="102"/>
                    <a:pt x="50" y="79"/>
                    <a:pt x="100" y="78"/>
                  </a:cubicBezTo>
                  <a:lnTo>
                    <a:pt x="100" y="73"/>
                  </a:lnTo>
                  <a:cubicBezTo>
                    <a:pt x="100" y="56"/>
                    <a:pt x="90" y="44"/>
                    <a:pt x="69" y="44"/>
                  </a:cubicBezTo>
                  <a:cubicBezTo>
                    <a:pt x="52" y="44"/>
                    <a:pt x="37" y="48"/>
                    <a:pt x="24" y="56"/>
                  </a:cubicBezTo>
                  <a:lnTo>
                    <a:pt x="13" y="17"/>
                  </a:lnTo>
                  <a:cubicBezTo>
                    <a:pt x="26" y="10"/>
                    <a:pt x="51" y="0"/>
                    <a:pt x="82" y="0"/>
                  </a:cubicBezTo>
                  <a:cubicBezTo>
                    <a:pt x="149" y="0"/>
                    <a:pt x="159" y="47"/>
                    <a:pt x="159" y="91"/>
                  </a:cubicBezTo>
                  <a:lnTo>
                    <a:pt x="159" y="172"/>
                  </a:lnTo>
                  <a:cubicBezTo>
                    <a:pt x="159" y="190"/>
                    <a:pt x="160" y="208"/>
                    <a:pt x="163" y="223"/>
                  </a:cubicBezTo>
                  <a:lnTo>
                    <a:pt x="110" y="223"/>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60" name="Google Shape;5160;gee6873aab4_0_11420"/>
            <p:cNvSpPr/>
            <p:nvPr/>
          </p:nvSpPr>
          <p:spPr>
            <a:xfrm>
              <a:off x="4377"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3" y="63"/>
                    <a:pt x="0" y="50"/>
                    <a:pt x="0" y="32"/>
                  </a:cubicBezTo>
                  <a:cubicBezTo>
                    <a:pt x="0" y="12"/>
                    <a:pt x="14" y="0"/>
                    <a:pt x="31" y="0"/>
                  </a:cubicBezTo>
                  <a:cubicBezTo>
                    <a:pt x="48" y="0"/>
                    <a:pt x="61" y="12"/>
                    <a:pt x="61" y="32"/>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61" name="Google Shape;5161;gee6873aab4_0_11420"/>
            <p:cNvSpPr/>
            <p:nvPr/>
          </p:nvSpPr>
          <p:spPr>
            <a:xfrm>
              <a:off x="4427" y="2466"/>
              <a:ext cx="52" cy="103"/>
            </a:xfrm>
            <a:custGeom>
              <a:avLst/>
              <a:gdLst/>
              <a:ahLst/>
              <a:cxnLst/>
              <a:rect l="l" t="t" r="r" b="b"/>
              <a:pathLst>
                <a:path w="112" h="223" extrusionOk="0">
                  <a:moveTo>
                    <a:pt x="2" y="70"/>
                  </a:moveTo>
                  <a:cubicBezTo>
                    <a:pt x="2" y="48"/>
                    <a:pt x="1" y="24"/>
                    <a:pt x="0" y="4"/>
                  </a:cubicBezTo>
                  <a:lnTo>
                    <a:pt x="51" y="4"/>
                  </a:lnTo>
                  <a:lnTo>
                    <a:pt x="55" y="36"/>
                  </a:lnTo>
                  <a:lnTo>
                    <a:pt x="56" y="36"/>
                  </a:lnTo>
                  <a:cubicBezTo>
                    <a:pt x="66" y="12"/>
                    <a:pt x="83" y="0"/>
                    <a:pt x="100" y="0"/>
                  </a:cubicBezTo>
                  <a:cubicBezTo>
                    <a:pt x="105" y="0"/>
                    <a:pt x="109" y="0"/>
                    <a:pt x="112" y="1"/>
                  </a:cubicBezTo>
                  <a:lnTo>
                    <a:pt x="112" y="59"/>
                  </a:lnTo>
                  <a:cubicBezTo>
                    <a:pt x="109" y="58"/>
                    <a:pt x="105" y="58"/>
                    <a:pt x="100" y="58"/>
                  </a:cubicBezTo>
                  <a:cubicBezTo>
                    <a:pt x="87" y="58"/>
                    <a:pt x="70" y="67"/>
                    <a:pt x="64" y="90"/>
                  </a:cubicBezTo>
                  <a:cubicBezTo>
                    <a:pt x="62" y="95"/>
                    <a:pt x="61" y="102"/>
                    <a:pt x="61" y="112"/>
                  </a:cubicBezTo>
                  <a:lnTo>
                    <a:pt x="61" y="223"/>
                  </a:lnTo>
                  <a:lnTo>
                    <a:pt x="2" y="223"/>
                  </a:lnTo>
                  <a:lnTo>
                    <a:pt x="2" y="7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62" name="Google Shape;5162;gee6873aab4_0_11420"/>
            <p:cNvSpPr/>
            <p:nvPr/>
          </p:nvSpPr>
          <p:spPr>
            <a:xfrm>
              <a:off x="4493" y="2466"/>
              <a:ext cx="123" cy="103"/>
            </a:xfrm>
            <a:custGeom>
              <a:avLst/>
              <a:gdLst/>
              <a:ahLst/>
              <a:cxnLst/>
              <a:rect l="l" t="t" r="r" b="b"/>
              <a:pathLst>
                <a:path w="266" h="223" extrusionOk="0">
                  <a:moveTo>
                    <a:pt x="2" y="70"/>
                  </a:moveTo>
                  <a:cubicBezTo>
                    <a:pt x="2" y="45"/>
                    <a:pt x="1" y="24"/>
                    <a:pt x="0" y="4"/>
                  </a:cubicBezTo>
                  <a:lnTo>
                    <a:pt x="52" y="4"/>
                  </a:lnTo>
                  <a:lnTo>
                    <a:pt x="54" y="29"/>
                  </a:lnTo>
                  <a:lnTo>
                    <a:pt x="55" y="29"/>
                  </a:lnTo>
                  <a:cubicBezTo>
                    <a:pt x="66" y="13"/>
                    <a:pt x="85" y="0"/>
                    <a:pt x="108" y="0"/>
                  </a:cubicBezTo>
                  <a:cubicBezTo>
                    <a:pt x="132" y="0"/>
                    <a:pt x="148" y="11"/>
                    <a:pt x="156" y="30"/>
                  </a:cubicBezTo>
                  <a:lnTo>
                    <a:pt x="157" y="30"/>
                  </a:lnTo>
                  <a:cubicBezTo>
                    <a:pt x="162" y="21"/>
                    <a:pt x="170" y="13"/>
                    <a:pt x="179" y="8"/>
                  </a:cubicBezTo>
                  <a:cubicBezTo>
                    <a:pt x="188" y="3"/>
                    <a:pt x="198" y="0"/>
                    <a:pt x="210" y="0"/>
                  </a:cubicBezTo>
                  <a:cubicBezTo>
                    <a:pt x="249" y="0"/>
                    <a:pt x="266" y="31"/>
                    <a:pt x="266" y="84"/>
                  </a:cubicBezTo>
                  <a:lnTo>
                    <a:pt x="266" y="223"/>
                  </a:lnTo>
                  <a:lnTo>
                    <a:pt x="208" y="223"/>
                  </a:lnTo>
                  <a:lnTo>
                    <a:pt x="208" y="94"/>
                  </a:lnTo>
                  <a:cubicBezTo>
                    <a:pt x="208" y="69"/>
                    <a:pt x="205" y="49"/>
                    <a:pt x="187" y="49"/>
                  </a:cubicBezTo>
                  <a:cubicBezTo>
                    <a:pt x="177" y="49"/>
                    <a:pt x="169" y="56"/>
                    <a:pt x="165" y="69"/>
                  </a:cubicBezTo>
                  <a:cubicBezTo>
                    <a:pt x="164" y="72"/>
                    <a:pt x="163" y="78"/>
                    <a:pt x="163" y="84"/>
                  </a:cubicBezTo>
                  <a:lnTo>
                    <a:pt x="163" y="223"/>
                  </a:lnTo>
                  <a:lnTo>
                    <a:pt x="105" y="223"/>
                  </a:lnTo>
                  <a:lnTo>
                    <a:pt x="105" y="85"/>
                  </a:lnTo>
                  <a:cubicBezTo>
                    <a:pt x="105" y="70"/>
                    <a:pt x="103" y="49"/>
                    <a:pt x="85" y="49"/>
                  </a:cubicBezTo>
                  <a:cubicBezTo>
                    <a:pt x="76" y="49"/>
                    <a:pt x="67" y="55"/>
                    <a:pt x="63" y="68"/>
                  </a:cubicBezTo>
                  <a:cubicBezTo>
                    <a:pt x="61" y="72"/>
                    <a:pt x="61" y="79"/>
                    <a:pt x="61" y="85"/>
                  </a:cubicBezTo>
                  <a:lnTo>
                    <a:pt x="61" y="223"/>
                  </a:lnTo>
                  <a:lnTo>
                    <a:pt x="2" y="223"/>
                  </a:lnTo>
                  <a:lnTo>
                    <a:pt x="2" y="70"/>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63" name="Google Shape;5163;gee6873aab4_0_11420"/>
            <p:cNvSpPr/>
            <p:nvPr/>
          </p:nvSpPr>
          <p:spPr>
            <a:xfrm>
              <a:off x="4638"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64" name="Google Shape;5164;gee6873aab4_0_11420"/>
            <p:cNvSpPr/>
            <p:nvPr/>
          </p:nvSpPr>
          <p:spPr>
            <a:xfrm>
              <a:off x="4689" y="2426"/>
              <a:ext cx="76" cy="144"/>
            </a:xfrm>
            <a:custGeom>
              <a:avLst/>
              <a:gdLst/>
              <a:ahLst/>
              <a:cxnLst/>
              <a:rect l="l" t="t" r="r" b="b"/>
              <a:pathLst>
                <a:path w="165" h="312" extrusionOk="0">
                  <a:moveTo>
                    <a:pt x="146" y="0"/>
                  </a:moveTo>
                  <a:lnTo>
                    <a:pt x="100" y="63"/>
                  </a:lnTo>
                  <a:lnTo>
                    <a:pt x="63" y="63"/>
                  </a:lnTo>
                  <a:lnTo>
                    <a:pt x="94" y="0"/>
                  </a:lnTo>
                  <a:lnTo>
                    <a:pt x="146" y="0"/>
                  </a:lnTo>
                  <a:close/>
                  <a:moveTo>
                    <a:pt x="163" y="242"/>
                  </a:moveTo>
                  <a:cubicBezTo>
                    <a:pt x="163" y="265"/>
                    <a:pt x="164" y="288"/>
                    <a:pt x="165" y="309"/>
                  </a:cubicBezTo>
                  <a:lnTo>
                    <a:pt x="114" y="309"/>
                  </a:lnTo>
                  <a:lnTo>
                    <a:pt x="111" y="285"/>
                  </a:lnTo>
                  <a:lnTo>
                    <a:pt x="110" y="285"/>
                  </a:lnTo>
                  <a:cubicBezTo>
                    <a:pt x="99" y="300"/>
                    <a:pt x="81" y="312"/>
                    <a:pt x="59" y="312"/>
                  </a:cubicBezTo>
                  <a:cubicBezTo>
                    <a:pt x="17" y="312"/>
                    <a:pt x="0" y="281"/>
                    <a:pt x="0" y="222"/>
                  </a:cubicBezTo>
                  <a:lnTo>
                    <a:pt x="0" y="90"/>
                  </a:lnTo>
                  <a:lnTo>
                    <a:pt x="59" y="90"/>
                  </a:lnTo>
                  <a:lnTo>
                    <a:pt x="59" y="216"/>
                  </a:lnTo>
                  <a:cubicBezTo>
                    <a:pt x="59" y="245"/>
                    <a:pt x="65" y="263"/>
                    <a:pt x="81" y="263"/>
                  </a:cubicBezTo>
                  <a:cubicBezTo>
                    <a:pt x="91" y="263"/>
                    <a:pt x="98" y="255"/>
                    <a:pt x="100" y="248"/>
                  </a:cubicBezTo>
                  <a:cubicBezTo>
                    <a:pt x="103" y="244"/>
                    <a:pt x="104" y="237"/>
                    <a:pt x="104" y="229"/>
                  </a:cubicBezTo>
                  <a:lnTo>
                    <a:pt x="104" y="90"/>
                  </a:lnTo>
                  <a:lnTo>
                    <a:pt x="163" y="90"/>
                  </a:lnTo>
                  <a:lnTo>
                    <a:pt x="163" y="242"/>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65" name="Google Shape;5165;gee6873aab4_0_11420"/>
            <p:cNvSpPr/>
            <p:nvPr/>
          </p:nvSpPr>
          <p:spPr>
            <a:xfrm>
              <a:off x="4787" y="2426"/>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0"/>
                    <a:pt x="47" y="63"/>
                    <a:pt x="29" y="63"/>
                  </a:cubicBezTo>
                  <a:cubicBezTo>
                    <a:pt x="13" y="63"/>
                    <a:pt x="0" y="50"/>
                    <a:pt x="0" y="32"/>
                  </a:cubicBezTo>
                  <a:cubicBezTo>
                    <a:pt x="0" y="12"/>
                    <a:pt x="14" y="0"/>
                    <a:pt x="30" y="0"/>
                  </a:cubicBezTo>
                  <a:cubicBezTo>
                    <a:pt x="47" y="0"/>
                    <a:pt x="60" y="12"/>
                    <a:pt x="60" y="32"/>
                  </a:cubicBez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66" name="Google Shape;5166;gee6873aab4_0_11420"/>
            <p:cNvSpPr/>
            <p:nvPr/>
          </p:nvSpPr>
          <p:spPr>
            <a:xfrm>
              <a:off x="4838" y="2425"/>
              <a:ext cx="0" cy="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67" name="Google Shape;5167;gee6873aab4_0_11420"/>
            <p:cNvSpPr/>
            <p:nvPr/>
          </p:nvSpPr>
          <p:spPr>
            <a:xfrm>
              <a:off x="4922" y="2425"/>
              <a:ext cx="78" cy="145"/>
            </a:xfrm>
            <a:custGeom>
              <a:avLst/>
              <a:gdLst/>
              <a:ahLst/>
              <a:cxnLst/>
              <a:rect l="l" t="t" r="r" b="b"/>
              <a:pathLst>
                <a:path w="169" h="313" extrusionOk="0">
                  <a:moveTo>
                    <a:pt x="108" y="175"/>
                  </a:moveTo>
                  <a:cubicBezTo>
                    <a:pt x="108" y="171"/>
                    <a:pt x="108" y="166"/>
                    <a:pt x="108" y="162"/>
                  </a:cubicBezTo>
                  <a:cubicBezTo>
                    <a:pt x="106" y="149"/>
                    <a:pt x="99" y="136"/>
                    <a:pt x="87" y="136"/>
                  </a:cubicBezTo>
                  <a:cubicBezTo>
                    <a:pt x="66" y="136"/>
                    <a:pt x="59" y="166"/>
                    <a:pt x="59" y="202"/>
                  </a:cubicBezTo>
                  <a:cubicBezTo>
                    <a:pt x="59" y="243"/>
                    <a:pt x="70" y="265"/>
                    <a:pt x="86" y="265"/>
                  </a:cubicBezTo>
                  <a:cubicBezTo>
                    <a:pt x="94" y="265"/>
                    <a:pt x="102" y="261"/>
                    <a:pt x="107" y="246"/>
                  </a:cubicBezTo>
                  <a:cubicBezTo>
                    <a:pt x="108" y="243"/>
                    <a:pt x="108" y="238"/>
                    <a:pt x="108" y="233"/>
                  </a:cubicBezTo>
                  <a:lnTo>
                    <a:pt x="108" y="175"/>
                  </a:lnTo>
                  <a:close/>
                  <a:moveTo>
                    <a:pt x="167" y="0"/>
                  </a:moveTo>
                  <a:lnTo>
                    <a:pt x="167" y="245"/>
                  </a:lnTo>
                  <a:cubicBezTo>
                    <a:pt x="167" y="266"/>
                    <a:pt x="168" y="289"/>
                    <a:pt x="169" y="310"/>
                  </a:cubicBezTo>
                  <a:lnTo>
                    <a:pt x="118" y="310"/>
                  </a:lnTo>
                  <a:lnTo>
                    <a:pt x="115" y="285"/>
                  </a:lnTo>
                  <a:lnTo>
                    <a:pt x="114" y="285"/>
                  </a:lnTo>
                  <a:cubicBezTo>
                    <a:pt x="106" y="300"/>
                    <a:pt x="89" y="313"/>
                    <a:pt x="68" y="313"/>
                  </a:cubicBezTo>
                  <a:cubicBezTo>
                    <a:pt x="22" y="313"/>
                    <a:pt x="0" y="262"/>
                    <a:pt x="0" y="200"/>
                  </a:cubicBezTo>
                  <a:cubicBezTo>
                    <a:pt x="0" y="124"/>
                    <a:pt x="33" y="87"/>
                    <a:pt x="71" y="87"/>
                  </a:cubicBezTo>
                  <a:cubicBezTo>
                    <a:pt x="90" y="87"/>
                    <a:pt x="102" y="97"/>
                    <a:pt x="108" y="109"/>
                  </a:cubicBezTo>
                  <a:lnTo>
                    <a:pt x="108" y="109"/>
                  </a:lnTo>
                  <a:lnTo>
                    <a:pt x="108" y="0"/>
                  </a:lnTo>
                  <a:lnTo>
                    <a:pt x="167" y="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68" name="Google Shape;5168;gee6873aab4_0_11420"/>
            <p:cNvSpPr/>
            <p:nvPr/>
          </p:nvSpPr>
          <p:spPr>
            <a:xfrm>
              <a:off x="5019" y="2466"/>
              <a:ext cx="78" cy="104"/>
            </a:xfrm>
            <a:custGeom>
              <a:avLst/>
              <a:gdLst/>
              <a:ahLst/>
              <a:cxnLst/>
              <a:rect l="l" t="t" r="r" b="b"/>
              <a:pathLst>
                <a:path w="168" h="226" extrusionOk="0">
                  <a:moveTo>
                    <a:pt x="58" y="113"/>
                  </a:moveTo>
                  <a:cubicBezTo>
                    <a:pt x="58" y="150"/>
                    <a:pt x="64" y="181"/>
                    <a:pt x="85" y="181"/>
                  </a:cubicBezTo>
                  <a:cubicBezTo>
                    <a:pt x="104" y="181"/>
                    <a:pt x="109" y="145"/>
                    <a:pt x="109" y="113"/>
                  </a:cubicBezTo>
                  <a:cubicBezTo>
                    <a:pt x="109" y="83"/>
                    <a:pt x="104" y="45"/>
                    <a:pt x="84" y="45"/>
                  </a:cubicBezTo>
                  <a:cubicBezTo>
                    <a:pt x="62" y="45"/>
                    <a:pt x="58" y="83"/>
                    <a:pt x="58" y="113"/>
                  </a:cubicBezTo>
                  <a:close/>
                  <a:moveTo>
                    <a:pt x="168" y="113"/>
                  </a:moveTo>
                  <a:cubicBezTo>
                    <a:pt x="168" y="204"/>
                    <a:pt x="117" y="226"/>
                    <a:pt x="84" y="226"/>
                  </a:cubicBezTo>
                  <a:cubicBezTo>
                    <a:pt x="31" y="226"/>
                    <a:pt x="0" y="185"/>
                    <a:pt x="0" y="114"/>
                  </a:cubicBezTo>
                  <a:cubicBezTo>
                    <a:pt x="0" y="35"/>
                    <a:pt x="41" y="0"/>
                    <a:pt x="84" y="0"/>
                  </a:cubicBezTo>
                  <a:cubicBezTo>
                    <a:pt x="136" y="0"/>
                    <a:pt x="168" y="44"/>
                    <a:pt x="168" y="113"/>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69" name="Google Shape;5169;gee6873aab4_0_11420"/>
            <p:cNvSpPr/>
            <p:nvPr/>
          </p:nvSpPr>
          <p:spPr>
            <a:xfrm>
              <a:off x="5150" y="2429"/>
              <a:ext cx="119" cy="140"/>
            </a:xfrm>
            <a:custGeom>
              <a:avLst/>
              <a:gdLst/>
              <a:ahLst/>
              <a:cxnLst/>
              <a:rect l="l" t="t" r="r" b="b"/>
              <a:pathLst>
                <a:path w="255" h="302" extrusionOk="0">
                  <a:moveTo>
                    <a:pt x="197" y="196"/>
                  </a:moveTo>
                  <a:cubicBezTo>
                    <a:pt x="195" y="167"/>
                    <a:pt x="193" y="128"/>
                    <a:pt x="194" y="96"/>
                  </a:cubicBezTo>
                  <a:lnTo>
                    <a:pt x="193" y="96"/>
                  </a:lnTo>
                  <a:cubicBezTo>
                    <a:pt x="187" y="128"/>
                    <a:pt x="179" y="166"/>
                    <a:pt x="173" y="189"/>
                  </a:cubicBezTo>
                  <a:lnTo>
                    <a:pt x="147" y="297"/>
                  </a:lnTo>
                  <a:lnTo>
                    <a:pt x="106" y="297"/>
                  </a:lnTo>
                  <a:lnTo>
                    <a:pt x="80" y="191"/>
                  </a:lnTo>
                  <a:cubicBezTo>
                    <a:pt x="75" y="167"/>
                    <a:pt x="67" y="129"/>
                    <a:pt x="62" y="96"/>
                  </a:cubicBezTo>
                  <a:lnTo>
                    <a:pt x="61" y="96"/>
                  </a:lnTo>
                  <a:cubicBezTo>
                    <a:pt x="60" y="129"/>
                    <a:pt x="58" y="167"/>
                    <a:pt x="56" y="197"/>
                  </a:cubicBezTo>
                  <a:lnTo>
                    <a:pt x="51" y="302"/>
                  </a:lnTo>
                  <a:lnTo>
                    <a:pt x="0" y="302"/>
                  </a:lnTo>
                  <a:lnTo>
                    <a:pt x="22" y="0"/>
                  </a:lnTo>
                  <a:lnTo>
                    <a:pt x="84" y="0"/>
                  </a:lnTo>
                  <a:lnTo>
                    <a:pt x="109" y="109"/>
                  </a:lnTo>
                  <a:cubicBezTo>
                    <a:pt x="117" y="147"/>
                    <a:pt x="125" y="181"/>
                    <a:pt x="130" y="215"/>
                  </a:cubicBezTo>
                  <a:lnTo>
                    <a:pt x="131" y="215"/>
                  </a:lnTo>
                  <a:cubicBezTo>
                    <a:pt x="136" y="181"/>
                    <a:pt x="142" y="147"/>
                    <a:pt x="151" y="109"/>
                  </a:cubicBezTo>
                  <a:lnTo>
                    <a:pt x="174" y="0"/>
                  </a:lnTo>
                  <a:lnTo>
                    <a:pt x="236" y="0"/>
                  </a:lnTo>
                  <a:lnTo>
                    <a:pt x="255" y="302"/>
                  </a:lnTo>
                  <a:lnTo>
                    <a:pt x="202" y="302"/>
                  </a:lnTo>
                  <a:lnTo>
                    <a:pt x="197" y="196"/>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70" name="Google Shape;5170;gee6873aab4_0_11420"/>
            <p:cNvSpPr/>
            <p:nvPr/>
          </p:nvSpPr>
          <p:spPr>
            <a:xfrm>
              <a:off x="5290" y="2425"/>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7"/>
                    <a:pt x="108" y="87"/>
                  </a:cubicBezTo>
                  <a:cubicBezTo>
                    <a:pt x="149" y="87"/>
                    <a:pt x="164" y="121"/>
                    <a:pt x="164" y="177"/>
                  </a:cubicBezTo>
                  <a:lnTo>
                    <a:pt x="164" y="310"/>
                  </a:lnTo>
                  <a:lnTo>
                    <a:pt x="106" y="310"/>
                  </a:lnTo>
                  <a:lnTo>
                    <a:pt x="106" y="177"/>
                  </a:lnTo>
                  <a:cubicBezTo>
                    <a:pt x="106" y="155"/>
                    <a:pt x="102" y="136"/>
                    <a:pt x="84" y="136"/>
                  </a:cubicBezTo>
                  <a:cubicBezTo>
                    <a:pt x="74" y="136"/>
                    <a:pt x="66" y="142"/>
                    <a:pt x="61" y="157"/>
                  </a:cubicBezTo>
                  <a:cubicBezTo>
                    <a:pt x="60" y="161"/>
                    <a:pt x="59" y="169"/>
                    <a:pt x="59" y="174"/>
                  </a:cubicBezTo>
                  <a:lnTo>
                    <a:pt x="59" y="310"/>
                  </a:lnTo>
                  <a:lnTo>
                    <a:pt x="0" y="310"/>
                  </a:lnTo>
                  <a:lnTo>
                    <a:pt x="0" y="0"/>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71" name="Google Shape;5171;gee6873aab4_0_11420"/>
            <p:cNvSpPr/>
            <p:nvPr/>
          </p:nvSpPr>
          <p:spPr>
            <a:xfrm>
              <a:off x="5388" y="2426"/>
              <a:ext cx="76" cy="144"/>
            </a:xfrm>
            <a:custGeom>
              <a:avLst/>
              <a:gdLst/>
              <a:ahLst/>
              <a:cxnLst/>
              <a:rect l="l" t="t" r="r" b="b"/>
              <a:pathLst>
                <a:path w="164" h="312" extrusionOk="0">
                  <a:moveTo>
                    <a:pt x="145" y="0"/>
                  </a:moveTo>
                  <a:lnTo>
                    <a:pt x="100" y="63"/>
                  </a:lnTo>
                  <a:lnTo>
                    <a:pt x="63" y="63"/>
                  </a:lnTo>
                  <a:lnTo>
                    <a:pt x="94" y="0"/>
                  </a:lnTo>
                  <a:lnTo>
                    <a:pt x="145" y="0"/>
                  </a:lnTo>
                  <a:close/>
                  <a:moveTo>
                    <a:pt x="162" y="242"/>
                  </a:moveTo>
                  <a:cubicBezTo>
                    <a:pt x="162" y="265"/>
                    <a:pt x="163" y="288"/>
                    <a:pt x="164" y="309"/>
                  </a:cubicBezTo>
                  <a:lnTo>
                    <a:pt x="113" y="309"/>
                  </a:lnTo>
                  <a:lnTo>
                    <a:pt x="110" y="285"/>
                  </a:lnTo>
                  <a:lnTo>
                    <a:pt x="109" y="285"/>
                  </a:lnTo>
                  <a:cubicBezTo>
                    <a:pt x="99" y="300"/>
                    <a:pt x="81" y="312"/>
                    <a:pt x="58" y="312"/>
                  </a:cubicBezTo>
                  <a:cubicBezTo>
                    <a:pt x="17" y="312"/>
                    <a:pt x="0" y="281"/>
                    <a:pt x="0" y="222"/>
                  </a:cubicBezTo>
                  <a:lnTo>
                    <a:pt x="0" y="90"/>
                  </a:lnTo>
                  <a:lnTo>
                    <a:pt x="59" y="90"/>
                  </a:lnTo>
                  <a:lnTo>
                    <a:pt x="59" y="216"/>
                  </a:lnTo>
                  <a:cubicBezTo>
                    <a:pt x="59" y="245"/>
                    <a:pt x="64" y="263"/>
                    <a:pt x="81" y="263"/>
                  </a:cubicBezTo>
                  <a:cubicBezTo>
                    <a:pt x="91" y="263"/>
                    <a:pt x="97" y="255"/>
                    <a:pt x="100" y="248"/>
                  </a:cubicBezTo>
                  <a:cubicBezTo>
                    <a:pt x="102" y="244"/>
                    <a:pt x="103" y="237"/>
                    <a:pt x="103" y="229"/>
                  </a:cubicBezTo>
                  <a:lnTo>
                    <a:pt x="103" y="90"/>
                  </a:lnTo>
                  <a:lnTo>
                    <a:pt x="162" y="90"/>
                  </a:lnTo>
                  <a:lnTo>
                    <a:pt x="162" y="242"/>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72" name="Google Shape;5172;gee6873aab4_0_11420"/>
            <p:cNvSpPr/>
            <p:nvPr/>
          </p:nvSpPr>
          <p:spPr>
            <a:xfrm>
              <a:off x="5486"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4" y="0"/>
                    <a:pt x="31" y="0"/>
                  </a:cubicBezTo>
                  <a:cubicBezTo>
                    <a:pt x="48" y="0"/>
                    <a:pt x="61" y="12"/>
                    <a:pt x="61" y="32"/>
                  </a:cubicBez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73" name="Google Shape;5173;gee6873aab4_0_11420"/>
            <p:cNvSpPr/>
            <p:nvPr/>
          </p:nvSpPr>
          <p:spPr>
            <a:xfrm>
              <a:off x="5537" y="2466"/>
              <a:ext cx="77" cy="103"/>
            </a:xfrm>
            <a:custGeom>
              <a:avLst/>
              <a:gdLst/>
              <a:ahLst/>
              <a:cxnLst/>
              <a:rect l="l" t="t" r="r" b="b"/>
              <a:pathLst>
                <a:path w="166" h="223" extrusionOk="0">
                  <a:moveTo>
                    <a:pt x="2" y="70"/>
                  </a:moveTo>
                  <a:cubicBezTo>
                    <a:pt x="2" y="45"/>
                    <a:pt x="0" y="24"/>
                    <a:pt x="0" y="4"/>
                  </a:cubicBezTo>
                  <a:lnTo>
                    <a:pt x="51" y="4"/>
                  </a:lnTo>
                  <a:lnTo>
                    <a:pt x="53" y="29"/>
                  </a:lnTo>
                  <a:lnTo>
                    <a:pt x="54" y="29"/>
                  </a:lnTo>
                  <a:cubicBezTo>
                    <a:pt x="66" y="11"/>
                    <a:pt x="85" y="0"/>
                    <a:pt x="108" y="0"/>
                  </a:cubicBezTo>
                  <a:cubicBezTo>
                    <a:pt x="149" y="0"/>
                    <a:pt x="166" y="33"/>
                    <a:pt x="166" y="82"/>
                  </a:cubicBezTo>
                  <a:lnTo>
                    <a:pt x="166" y="223"/>
                  </a:lnTo>
                  <a:lnTo>
                    <a:pt x="107" y="223"/>
                  </a:lnTo>
                  <a:lnTo>
                    <a:pt x="107" y="86"/>
                  </a:lnTo>
                  <a:cubicBezTo>
                    <a:pt x="107" y="67"/>
                    <a:pt x="103" y="49"/>
                    <a:pt x="86" y="49"/>
                  </a:cubicBezTo>
                  <a:cubicBezTo>
                    <a:pt x="76" y="49"/>
                    <a:pt x="68" y="56"/>
                    <a:pt x="64" y="69"/>
                  </a:cubicBezTo>
                  <a:cubicBezTo>
                    <a:pt x="62" y="74"/>
                    <a:pt x="60" y="81"/>
                    <a:pt x="60" y="89"/>
                  </a:cubicBezTo>
                  <a:lnTo>
                    <a:pt x="60" y="223"/>
                  </a:lnTo>
                  <a:lnTo>
                    <a:pt x="2" y="223"/>
                  </a:lnTo>
                  <a:lnTo>
                    <a:pt x="2" y="7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74" name="Google Shape;5174;gee6873aab4_0_11420"/>
            <p:cNvSpPr/>
            <p:nvPr/>
          </p:nvSpPr>
          <p:spPr>
            <a:xfrm>
              <a:off x="5629" y="2440"/>
              <a:ext cx="60" cy="130"/>
            </a:xfrm>
            <a:custGeom>
              <a:avLst/>
              <a:gdLst/>
              <a:ahLst/>
              <a:cxnLst/>
              <a:rect l="l" t="t" r="r" b="b"/>
              <a:pathLst>
                <a:path w="128" h="280" extrusionOk="0">
                  <a:moveTo>
                    <a:pt x="85" y="0"/>
                  </a:moveTo>
                  <a:lnTo>
                    <a:pt x="85" y="59"/>
                  </a:lnTo>
                  <a:lnTo>
                    <a:pt x="128" y="59"/>
                  </a:lnTo>
                  <a:lnTo>
                    <a:pt x="128" y="100"/>
                  </a:lnTo>
                  <a:lnTo>
                    <a:pt x="85" y="100"/>
                  </a:lnTo>
                  <a:lnTo>
                    <a:pt x="85" y="200"/>
                  </a:lnTo>
                  <a:cubicBezTo>
                    <a:pt x="85" y="226"/>
                    <a:pt x="96" y="232"/>
                    <a:pt x="108" y="232"/>
                  </a:cubicBezTo>
                  <a:cubicBezTo>
                    <a:pt x="113" y="232"/>
                    <a:pt x="118" y="232"/>
                    <a:pt x="123" y="231"/>
                  </a:cubicBezTo>
                  <a:lnTo>
                    <a:pt x="123" y="276"/>
                  </a:lnTo>
                  <a:cubicBezTo>
                    <a:pt x="115" y="279"/>
                    <a:pt x="103" y="280"/>
                    <a:pt x="87" y="280"/>
                  </a:cubicBezTo>
                  <a:cubicBezTo>
                    <a:pt x="70" y="280"/>
                    <a:pt x="55" y="276"/>
                    <a:pt x="45" y="266"/>
                  </a:cubicBezTo>
                  <a:cubicBezTo>
                    <a:pt x="33" y="255"/>
                    <a:pt x="26" y="238"/>
                    <a:pt x="26" y="204"/>
                  </a:cubicBezTo>
                  <a:lnTo>
                    <a:pt x="26" y="100"/>
                  </a:lnTo>
                  <a:lnTo>
                    <a:pt x="0" y="100"/>
                  </a:lnTo>
                  <a:lnTo>
                    <a:pt x="0" y="59"/>
                  </a:lnTo>
                  <a:lnTo>
                    <a:pt x="26" y="59"/>
                  </a:lnTo>
                  <a:lnTo>
                    <a:pt x="26" y="14"/>
                  </a:lnTo>
                  <a:lnTo>
                    <a:pt x="85" y="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75" name="Google Shape;5175;gee6873aab4_0_11420"/>
            <p:cNvSpPr/>
            <p:nvPr/>
          </p:nvSpPr>
          <p:spPr>
            <a:xfrm>
              <a:off x="5702" y="2466"/>
              <a:ext cx="75" cy="104"/>
            </a:xfrm>
            <a:custGeom>
              <a:avLst/>
              <a:gdLst/>
              <a:ahLst/>
              <a:cxnLst/>
              <a:rect l="l" t="t" r="r" b="b"/>
              <a:pathLst>
                <a:path w="162" h="225" extrusionOk="0">
                  <a:moveTo>
                    <a:pt x="109" y="93"/>
                  </a:moveTo>
                  <a:cubicBezTo>
                    <a:pt x="109" y="65"/>
                    <a:pt x="102" y="43"/>
                    <a:pt x="84" y="43"/>
                  </a:cubicBezTo>
                  <a:cubicBezTo>
                    <a:pt x="65" y="43"/>
                    <a:pt x="57" y="71"/>
                    <a:pt x="57" y="93"/>
                  </a:cubicBezTo>
                  <a:lnTo>
                    <a:pt x="109" y="93"/>
                  </a:lnTo>
                  <a:close/>
                  <a:moveTo>
                    <a:pt x="56" y="134"/>
                  </a:moveTo>
                  <a:cubicBezTo>
                    <a:pt x="57" y="168"/>
                    <a:pt x="77" y="181"/>
                    <a:pt x="103" y="181"/>
                  </a:cubicBezTo>
                  <a:cubicBezTo>
                    <a:pt x="120" y="181"/>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4"/>
                  </a:cubicBezTo>
                  <a:cubicBezTo>
                    <a:pt x="162" y="119"/>
                    <a:pt x="162" y="128"/>
                    <a:pt x="160" y="134"/>
                  </a:cubicBezTo>
                  <a:lnTo>
                    <a:pt x="56" y="134"/>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76" name="Google Shape;5176;gee6873aab4_0_11420"/>
            <p:cNvSpPr/>
            <p:nvPr/>
          </p:nvSpPr>
          <p:spPr>
            <a:xfrm>
              <a:off x="5793" y="2466"/>
              <a:ext cx="78" cy="104"/>
            </a:xfrm>
            <a:custGeom>
              <a:avLst/>
              <a:gdLst/>
              <a:ahLst/>
              <a:cxnLst/>
              <a:rect l="l" t="t" r="r" b="b"/>
              <a:pathLst>
                <a:path w="168" h="226" extrusionOk="0">
                  <a:moveTo>
                    <a:pt x="59" y="113"/>
                  </a:moveTo>
                  <a:cubicBezTo>
                    <a:pt x="59" y="150"/>
                    <a:pt x="65" y="181"/>
                    <a:pt x="86" y="181"/>
                  </a:cubicBezTo>
                  <a:cubicBezTo>
                    <a:pt x="105" y="181"/>
                    <a:pt x="110" y="145"/>
                    <a:pt x="110" y="113"/>
                  </a:cubicBezTo>
                  <a:cubicBezTo>
                    <a:pt x="110" y="83"/>
                    <a:pt x="105" y="45"/>
                    <a:pt x="85" y="45"/>
                  </a:cubicBezTo>
                  <a:cubicBezTo>
                    <a:pt x="63" y="45"/>
                    <a:pt x="59" y="83"/>
                    <a:pt x="59" y="113"/>
                  </a:cubicBezTo>
                  <a:close/>
                  <a:moveTo>
                    <a:pt x="168" y="113"/>
                  </a:moveTo>
                  <a:cubicBezTo>
                    <a:pt x="168" y="204"/>
                    <a:pt x="118" y="226"/>
                    <a:pt x="84" y="226"/>
                  </a:cubicBezTo>
                  <a:cubicBezTo>
                    <a:pt x="32" y="226"/>
                    <a:pt x="0" y="185"/>
                    <a:pt x="0" y="114"/>
                  </a:cubicBezTo>
                  <a:cubicBezTo>
                    <a:pt x="0" y="35"/>
                    <a:pt x="42" y="0"/>
                    <a:pt x="85" y="0"/>
                  </a:cubicBezTo>
                  <a:cubicBezTo>
                    <a:pt x="137" y="0"/>
                    <a:pt x="168" y="44"/>
                    <a:pt x="168" y="113"/>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77" name="Google Shape;5177;gee6873aab4_0_11420"/>
            <p:cNvSpPr/>
            <p:nvPr/>
          </p:nvSpPr>
          <p:spPr>
            <a:xfrm>
              <a:off x="5889" y="2426"/>
              <a:ext cx="29"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78" name="Google Shape;5178;gee6873aab4_0_11420"/>
            <p:cNvSpPr/>
            <p:nvPr/>
          </p:nvSpPr>
          <p:spPr>
            <a:xfrm>
              <a:off x="5940" y="2466"/>
              <a:ext cx="52" cy="103"/>
            </a:xfrm>
            <a:custGeom>
              <a:avLst/>
              <a:gdLst/>
              <a:ahLst/>
              <a:cxnLst/>
              <a:rect l="l" t="t" r="r" b="b"/>
              <a:pathLst>
                <a:path w="112" h="223" extrusionOk="0">
                  <a:moveTo>
                    <a:pt x="1" y="70"/>
                  </a:moveTo>
                  <a:cubicBezTo>
                    <a:pt x="1" y="48"/>
                    <a:pt x="1" y="24"/>
                    <a:pt x="0" y="4"/>
                  </a:cubicBezTo>
                  <a:lnTo>
                    <a:pt x="51" y="4"/>
                  </a:lnTo>
                  <a:lnTo>
                    <a:pt x="54" y="36"/>
                  </a:lnTo>
                  <a:lnTo>
                    <a:pt x="55" y="36"/>
                  </a:lnTo>
                  <a:cubicBezTo>
                    <a:pt x="65" y="12"/>
                    <a:pt x="83" y="0"/>
                    <a:pt x="99" y="0"/>
                  </a:cubicBezTo>
                  <a:cubicBezTo>
                    <a:pt x="105" y="0"/>
                    <a:pt x="108" y="0"/>
                    <a:pt x="112" y="1"/>
                  </a:cubicBezTo>
                  <a:lnTo>
                    <a:pt x="112" y="59"/>
                  </a:lnTo>
                  <a:cubicBezTo>
                    <a:pt x="108" y="58"/>
                    <a:pt x="104" y="58"/>
                    <a:pt x="99" y="58"/>
                  </a:cubicBezTo>
                  <a:cubicBezTo>
                    <a:pt x="86" y="58"/>
                    <a:pt x="70" y="67"/>
                    <a:pt x="63" y="90"/>
                  </a:cubicBezTo>
                  <a:cubicBezTo>
                    <a:pt x="62" y="95"/>
                    <a:pt x="61" y="102"/>
                    <a:pt x="61" y="112"/>
                  </a:cubicBezTo>
                  <a:lnTo>
                    <a:pt x="61" y="223"/>
                  </a:lnTo>
                  <a:lnTo>
                    <a:pt x="1" y="223"/>
                  </a:lnTo>
                  <a:lnTo>
                    <a:pt x="1" y="70"/>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79" name="Google Shape;5179;gee6873aab4_0_11420"/>
            <p:cNvSpPr/>
            <p:nvPr/>
          </p:nvSpPr>
          <p:spPr>
            <a:xfrm>
              <a:off x="6006" y="2426"/>
              <a:ext cx="42" cy="143"/>
            </a:xfrm>
            <a:custGeom>
              <a:avLst/>
              <a:gdLst/>
              <a:ahLst/>
              <a:cxnLst/>
              <a:rect l="l" t="t" r="r" b="b"/>
              <a:pathLst>
                <a:path w="92" h="309" extrusionOk="0">
                  <a:moveTo>
                    <a:pt x="92" y="0"/>
                  </a:moveTo>
                  <a:lnTo>
                    <a:pt x="46" y="63"/>
                  </a:lnTo>
                  <a:lnTo>
                    <a:pt x="9" y="63"/>
                  </a:lnTo>
                  <a:lnTo>
                    <a:pt x="40" y="0"/>
                  </a:lnTo>
                  <a:lnTo>
                    <a:pt x="92" y="0"/>
                  </a:lnTo>
                  <a:close/>
                  <a:moveTo>
                    <a:pt x="0" y="309"/>
                  </a:moveTo>
                  <a:lnTo>
                    <a:pt x="0" y="90"/>
                  </a:lnTo>
                  <a:lnTo>
                    <a:pt x="59" y="90"/>
                  </a:lnTo>
                  <a:lnTo>
                    <a:pt x="59" y="309"/>
                  </a:lnTo>
                  <a:lnTo>
                    <a:pt x="0" y="309"/>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cxnSp>
          <p:nvCxnSpPr>
            <p:cNvPr id="5180" name="Google Shape;5180;gee6873aab4_0_11420"/>
            <p:cNvCxnSpPr/>
            <p:nvPr/>
          </p:nvCxnSpPr>
          <p:spPr>
            <a:xfrm>
              <a:off x="3964" y="2205"/>
              <a:ext cx="0" cy="300"/>
            </a:xfrm>
            <a:prstGeom prst="straightConnector1">
              <a:avLst/>
            </a:prstGeom>
            <a:solidFill>
              <a:schemeClr val="accent2"/>
            </a:solidFill>
            <a:ln w="14275" cap="flat" cmpd="sng">
              <a:solidFill>
                <a:srgbClr val="20406F"/>
              </a:solidFill>
              <a:prstDash val="solid"/>
              <a:miter lim="800000"/>
              <a:headEnd type="none" w="med" len="med"/>
              <a:tailEnd type="none" w="med" len="med"/>
            </a:ln>
          </p:spPr>
        </p:cxnSp>
      </p:grpSp>
    </p:spTree>
    <p:extLst>
      <p:ext uri="{BB962C8B-B14F-4D97-AF65-F5344CB8AC3E}">
        <p14:creationId xmlns:p14="http://schemas.microsoft.com/office/powerpoint/2010/main" val="1038727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extLst>
    <p:ext uri="{DCECCB84-F9BA-43D5-87BE-67443E8EF086}">
      <p15:sldGuideLst xmlns:p15="http://schemas.microsoft.com/office/powerpoint/2012/main">
        <p15:guide id="1" orient="horz" pos="2160">
          <p15:clr>
            <a:srgbClr val="FBAE40"/>
          </p15:clr>
        </p15:guide>
        <p15:guide id="2" pos="663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2 x content">
  <p:cSld name="Title and 2 x content">
    <p:bg>
      <p:bgPr>
        <a:solidFill>
          <a:schemeClr val="lt1"/>
        </a:solidFill>
        <a:effectLst/>
      </p:bgPr>
    </p:bg>
    <p:spTree>
      <p:nvGrpSpPr>
        <p:cNvPr id="1" name="Shape 5181"/>
        <p:cNvGrpSpPr/>
        <p:nvPr/>
      </p:nvGrpSpPr>
      <p:grpSpPr>
        <a:xfrm>
          <a:off x="0" y="0"/>
          <a:ext cx="0" cy="0"/>
          <a:chOff x="0" y="0"/>
          <a:chExt cx="0" cy="0"/>
        </a:xfrm>
      </p:grpSpPr>
      <p:sp>
        <p:nvSpPr>
          <p:cNvPr id="5182" name="Google Shape;5182;gee6873aab4_0_11530"/>
          <p:cNvSpPr/>
          <p:nvPr/>
        </p:nvSpPr>
        <p:spPr>
          <a:xfrm>
            <a:off x="0" y="0"/>
            <a:ext cx="122046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183" name="Google Shape;5183;gee6873aab4_0_11530"/>
          <p:cNvSpPr txBox="1">
            <a:spLocks noGrp="1"/>
          </p:cNvSpPr>
          <p:nvPr>
            <p:ph type="title"/>
          </p:nvPr>
        </p:nvSpPr>
        <p:spPr>
          <a:xfrm>
            <a:off x="514800" y="897616"/>
            <a:ext cx="5256600" cy="793200"/>
          </a:xfrm>
          <a:prstGeom prst="rect">
            <a:avLst/>
          </a:prstGeom>
          <a:noFill/>
          <a:ln>
            <a:noFill/>
          </a:ln>
        </p:spPr>
        <p:txBody>
          <a:bodyPr spcFirstLastPara="1" wrap="square" lIns="0" tIns="0" rIns="0" bIns="0" anchor="b" anchorCtr="0">
            <a:noAutofit/>
          </a:bodyPr>
          <a:lstStyle>
            <a:lvl1pPr lvl="0" algn="l" rtl="0">
              <a:lnSpc>
                <a:spcPct val="90000"/>
              </a:lnSpc>
              <a:spcBef>
                <a:spcPts val="0"/>
              </a:spcBef>
              <a:spcAft>
                <a:spcPts val="0"/>
              </a:spcAft>
              <a:buClr>
                <a:schemeClr val="accent2"/>
              </a:buClr>
              <a:buSzPts val="2800"/>
              <a:buFont typeface="Calibri"/>
              <a:buNone/>
              <a:defRPr>
                <a:solidFill>
                  <a:schemeClr val="accent2"/>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184" name="Google Shape;5184;gee6873aab4_0_11530"/>
          <p:cNvSpPr txBox="1">
            <a:spLocks noGrp="1"/>
          </p:cNvSpPr>
          <p:nvPr>
            <p:ph type="dt" idx="10"/>
          </p:nvPr>
        </p:nvSpPr>
        <p:spPr>
          <a:xfrm>
            <a:off x="695400" y="6496604"/>
            <a:ext cx="5580600" cy="160200"/>
          </a:xfrm>
          <a:prstGeom prst="rect">
            <a:avLst/>
          </a:prstGeom>
          <a:noFill/>
          <a:ln>
            <a:noFill/>
          </a:ln>
        </p:spPr>
        <p:txBody>
          <a:bodyPr spcFirstLastPara="1" wrap="square" lIns="91425" tIns="45700" rIns="91425" bIns="45700" anchor="t"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185" name="Google Shape;5185;gee6873aab4_0_11530"/>
          <p:cNvSpPr txBox="1">
            <a:spLocks noGrp="1"/>
          </p:cNvSpPr>
          <p:nvPr>
            <p:ph type="ftr" idx="11"/>
          </p:nvPr>
        </p:nvSpPr>
        <p:spPr>
          <a:xfrm>
            <a:off x="695400" y="6416541"/>
            <a:ext cx="5580600" cy="160200"/>
          </a:xfrm>
          <a:prstGeom prst="rect">
            <a:avLst/>
          </a:prstGeom>
          <a:noFill/>
          <a:ln>
            <a:noFill/>
          </a:ln>
        </p:spPr>
        <p:txBody>
          <a:bodyPr spcFirstLastPara="1" wrap="square" lIns="91425" tIns="45700" rIns="91425" bIns="45700" anchor="t"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186" name="Google Shape;5186;gee6873aab4_0_11530"/>
          <p:cNvSpPr txBox="1">
            <a:spLocks noGrp="1"/>
          </p:cNvSpPr>
          <p:nvPr>
            <p:ph type="sldNum" idx="12"/>
          </p:nvPr>
        </p:nvSpPr>
        <p:spPr>
          <a:xfrm>
            <a:off x="-12703" y="6356350"/>
            <a:ext cx="79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IE"/>
              <a:t>‹#›</a:t>
            </a:fld>
            <a:endParaRPr/>
          </a:p>
        </p:txBody>
      </p:sp>
      <p:sp>
        <p:nvSpPr>
          <p:cNvPr id="5187" name="Google Shape;5187;gee6873aab4_0_11530"/>
          <p:cNvSpPr txBox="1">
            <a:spLocks noGrp="1"/>
          </p:cNvSpPr>
          <p:nvPr>
            <p:ph type="body" idx="1"/>
          </p:nvPr>
        </p:nvSpPr>
        <p:spPr>
          <a:xfrm>
            <a:off x="514799" y="2263939"/>
            <a:ext cx="4788600" cy="3696300"/>
          </a:xfrm>
          <a:prstGeom prst="rect">
            <a:avLst/>
          </a:prstGeom>
          <a:noFill/>
          <a:ln>
            <a:noFill/>
          </a:ln>
        </p:spPr>
        <p:txBody>
          <a:bodyPr spcFirstLastPara="1" wrap="square" lIns="0" tIns="0" rIns="0" bIns="0" anchor="t" anchorCtr="0">
            <a:noAutofit/>
          </a:bodyPr>
          <a:lstStyle>
            <a:lvl1pPr marL="457200" lvl="0" indent="-228600" algn="l" rtl="0">
              <a:lnSpc>
                <a:spcPct val="90000"/>
              </a:lnSpc>
              <a:spcBef>
                <a:spcPts val="400"/>
              </a:spcBef>
              <a:spcAft>
                <a:spcPts val="0"/>
              </a:spcAft>
              <a:buClr>
                <a:schemeClr val="dk2"/>
              </a:buClr>
              <a:buSzPts val="2000"/>
              <a:buNone/>
              <a:defRPr>
                <a:solidFill>
                  <a:schemeClr val="dk2"/>
                </a:solidFill>
              </a:defRPr>
            </a:lvl1pPr>
            <a:lvl2pPr marL="914400" lvl="1" indent="-228600" algn="l" rtl="0">
              <a:lnSpc>
                <a:spcPct val="90000"/>
              </a:lnSpc>
              <a:spcBef>
                <a:spcPts val="400"/>
              </a:spcBef>
              <a:spcAft>
                <a:spcPts val="0"/>
              </a:spcAft>
              <a:buClr>
                <a:schemeClr val="dk2"/>
              </a:buClr>
              <a:buSzPts val="1800"/>
              <a:buNone/>
              <a:defRPr>
                <a:solidFill>
                  <a:schemeClr val="dk2"/>
                </a:solidFill>
              </a:defRPr>
            </a:lvl2pPr>
            <a:lvl3pPr marL="1371600" lvl="2" indent="-342900" algn="l" rtl="0">
              <a:lnSpc>
                <a:spcPct val="90000"/>
              </a:lnSpc>
              <a:spcBef>
                <a:spcPts val="400"/>
              </a:spcBef>
              <a:spcAft>
                <a:spcPts val="0"/>
              </a:spcAft>
              <a:buClr>
                <a:schemeClr val="accent2"/>
              </a:buClr>
              <a:buSzPts val="1800"/>
              <a:buChar char="•"/>
              <a:defRPr>
                <a:solidFill>
                  <a:schemeClr val="dk2"/>
                </a:solidFill>
              </a:defRPr>
            </a:lvl3pPr>
            <a:lvl4pPr marL="1828800" lvl="3" indent="-330200" algn="l" rtl="0">
              <a:lnSpc>
                <a:spcPct val="90000"/>
              </a:lnSpc>
              <a:spcBef>
                <a:spcPts val="400"/>
              </a:spcBef>
              <a:spcAft>
                <a:spcPts val="0"/>
              </a:spcAft>
              <a:buClr>
                <a:schemeClr val="accent2"/>
              </a:buClr>
              <a:buSzPts val="1600"/>
              <a:buChar char="•"/>
              <a:defRPr>
                <a:solidFill>
                  <a:schemeClr val="dk2"/>
                </a:solidFill>
              </a:defRPr>
            </a:lvl4pPr>
            <a:lvl5pPr marL="2286000" lvl="4" indent="-228600" algn="l" rtl="0">
              <a:lnSpc>
                <a:spcPct val="90000"/>
              </a:lnSpc>
              <a:spcBef>
                <a:spcPts val="800"/>
              </a:spcBef>
              <a:spcAft>
                <a:spcPts val="0"/>
              </a:spcAft>
              <a:buClr>
                <a:schemeClr val="dk2"/>
              </a:buClr>
              <a:buSzPts val="2000"/>
              <a:buNone/>
              <a:defRPr>
                <a:solidFill>
                  <a:schemeClr val="dk2"/>
                </a:solidFill>
              </a:defRPr>
            </a:lvl5pPr>
            <a:lvl6pPr marL="2743200" lvl="5" indent="-342900" algn="l" rtl="0">
              <a:lnSpc>
                <a:spcPct val="90000"/>
              </a:lnSpc>
              <a:spcBef>
                <a:spcPts val="500"/>
              </a:spcBef>
              <a:spcAft>
                <a:spcPts val="0"/>
              </a:spcAft>
              <a:buClr>
                <a:srgbClr val="FF0000"/>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grpSp>
        <p:nvGrpSpPr>
          <p:cNvPr id="5188" name="Google Shape;5188;gee6873aab4_0_11530"/>
          <p:cNvGrpSpPr/>
          <p:nvPr/>
        </p:nvGrpSpPr>
        <p:grpSpPr>
          <a:xfrm>
            <a:off x="-2040904" y="3988723"/>
            <a:ext cx="1872300" cy="2902792"/>
            <a:chOff x="6195941" y="562596"/>
            <a:chExt cx="1872300" cy="2902792"/>
          </a:xfrm>
        </p:grpSpPr>
        <p:grpSp>
          <p:nvGrpSpPr>
            <p:cNvPr id="5189" name="Google Shape;5189;gee6873aab4_0_11530"/>
            <p:cNvGrpSpPr/>
            <p:nvPr/>
          </p:nvGrpSpPr>
          <p:grpSpPr>
            <a:xfrm>
              <a:off x="6195941" y="832605"/>
              <a:ext cx="1872300" cy="2632784"/>
              <a:chOff x="-1872716" y="660661"/>
              <a:chExt cx="1872300" cy="1974637"/>
            </a:xfrm>
          </p:grpSpPr>
          <p:sp>
            <p:nvSpPr>
              <p:cNvPr id="5190" name="Google Shape;5190;gee6873aab4_0_11530"/>
              <p:cNvSpPr txBox="1"/>
              <p:nvPr/>
            </p:nvSpPr>
            <p:spPr>
              <a:xfrm>
                <a:off x="-1872716" y="984698"/>
                <a:ext cx="1872300" cy="16506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IE" sz="1100">
                    <a:solidFill>
                      <a:srgbClr val="000000"/>
                    </a:solidFill>
                    <a:latin typeface="Calibri"/>
                    <a:ea typeface="Calibri"/>
                    <a:cs typeface="Calibri"/>
                    <a:sym typeface="Calibri"/>
                  </a:rPr>
                  <a:t>To format the body text, simply highlight the specific line(s) of text and click ‘tab’ or press ‘increase/decrease list level’ button. If you continue to click the ‘Tab’ button and the text turns red you have tabbed too far and should use the ‘decrease level’ button to return to compliant text.</a:t>
                </a:r>
                <a:endParaRPr/>
              </a:p>
              <a:p>
                <a:pPr marL="0" marR="0" lvl="0" indent="0" algn="l" rtl="0">
                  <a:spcBef>
                    <a:spcPts val="0"/>
                  </a:spcBef>
                  <a:spcAft>
                    <a:spcPts val="0"/>
                  </a:spcAft>
                  <a:buNone/>
                </a:pPr>
                <a:endParaRPr sz="1100">
                  <a:solidFill>
                    <a:srgbClr val="000000"/>
                  </a:solidFill>
                  <a:latin typeface="Calibri"/>
                  <a:ea typeface="Calibri"/>
                  <a:cs typeface="Calibri"/>
                  <a:sym typeface="Calibri"/>
                </a:endParaRPr>
              </a:p>
              <a:p>
                <a:pPr marL="0" marR="0" lvl="0" indent="0" algn="l" rtl="0">
                  <a:spcBef>
                    <a:spcPts val="0"/>
                  </a:spcBef>
                  <a:spcAft>
                    <a:spcPts val="0"/>
                  </a:spcAft>
                  <a:buNone/>
                </a:pPr>
                <a:r>
                  <a:rPr lang="en-IE" sz="1100">
                    <a:solidFill>
                      <a:srgbClr val="000000"/>
                    </a:solidFill>
                    <a:latin typeface="Calibri"/>
                    <a:ea typeface="Calibri"/>
                    <a:cs typeface="Calibri"/>
                    <a:sym typeface="Calibri"/>
                  </a:rPr>
                  <a:t>Do not use the bullet point button to format your text.</a:t>
                </a:r>
                <a:endParaRPr sz="1100">
                  <a:solidFill>
                    <a:srgbClr val="000000"/>
                  </a:solidFill>
                  <a:latin typeface="Calibri"/>
                  <a:ea typeface="Calibri"/>
                  <a:cs typeface="Calibri"/>
                  <a:sym typeface="Calibri"/>
                </a:endParaRPr>
              </a:p>
            </p:txBody>
          </p:sp>
          <p:pic>
            <p:nvPicPr>
              <p:cNvPr id="5191" name="Google Shape;5191;gee6873aab4_0_11530" descr="icon_information-white.png"/>
              <p:cNvPicPr preferRelativeResize="0"/>
              <p:nvPr/>
            </p:nvPicPr>
            <p:blipFill rotWithShape="1">
              <a:blip r:embed="rId2">
                <a:alphaModFix/>
              </a:blip>
              <a:srcRect/>
              <a:stretch/>
            </p:blipFill>
            <p:spPr>
              <a:xfrm>
                <a:off x="-1764703" y="660661"/>
                <a:ext cx="121592" cy="240085"/>
              </a:xfrm>
              <a:prstGeom prst="rect">
                <a:avLst/>
              </a:prstGeom>
              <a:noFill/>
              <a:ln>
                <a:noFill/>
              </a:ln>
            </p:spPr>
          </p:pic>
        </p:grpSp>
        <p:grpSp>
          <p:nvGrpSpPr>
            <p:cNvPr id="5192" name="Google Shape;5192;gee6873aab4_0_11530"/>
            <p:cNvGrpSpPr/>
            <p:nvPr/>
          </p:nvGrpSpPr>
          <p:grpSpPr>
            <a:xfrm>
              <a:off x="6303954" y="562596"/>
              <a:ext cx="540000" cy="540000"/>
              <a:chOff x="6303954" y="562596"/>
              <a:chExt cx="540000" cy="540000"/>
            </a:xfrm>
          </p:grpSpPr>
          <p:sp>
            <p:nvSpPr>
              <p:cNvPr id="5193" name="Google Shape;5193;gee6873aab4_0_11530"/>
              <p:cNvSpPr/>
              <p:nvPr/>
            </p:nvSpPr>
            <p:spPr>
              <a:xfrm>
                <a:off x="6303954" y="562596"/>
                <a:ext cx="540000" cy="540000"/>
              </a:xfrm>
              <a:prstGeom prst="donut">
                <a:avLst>
                  <a:gd name="adj" fmla="val 7083"/>
                </a:avLst>
              </a:prstGeom>
              <a:solidFill>
                <a:srgbClr val="0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pic>
            <p:nvPicPr>
              <p:cNvPr id="5194" name="Google Shape;5194;gee6873aab4_0_11530" descr="increase_indent.png"/>
              <p:cNvPicPr preferRelativeResize="0"/>
              <p:nvPr/>
            </p:nvPicPr>
            <p:blipFill rotWithShape="1">
              <a:blip r:embed="rId3">
                <a:alphaModFix/>
              </a:blip>
              <a:srcRect/>
              <a:stretch/>
            </p:blipFill>
            <p:spPr>
              <a:xfrm>
                <a:off x="6425212" y="679422"/>
                <a:ext cx="317520" cy="317520"/>
              </a:xfrm>
              <a:prstGeom prst="rect">
                <a:avLst/>
              </a:prstGeom>
              <a:noFill/>
              <a:ln>
                <a:noFill/>
              </a:ln>
            </p:spPr>
          </p:pic>
        </p:grpSp>
      </p:grpSp>
      <p:sp>
        <p:nvSpPr>
          <p:cNvPr id="5195" name="Google Shape;5195;gee6873aab4_0_11530"/>
          <p:cNvSpPr/>
          <p:nvPr/>
        </p:nvSpPr>
        <p:spPr>
          <a:xfrm>
            <a:off x="3019072" y="1772952"/>
            <a:ext cx="12448511" cy="8717581"/>
          </a:xfrm>
          <a:custGeom>
            <a:avLst/>
            <a:gdLst/>
            <a:ahLst/>
            <a:cxnLst/>
            <a:rect l="l" t="t" r="r" b="b"/>
            <a:pathLst>
              <a:path w="3654" h="2558" extrusionOk="0">
                <a:moveTo>
                  <a:pt x="2505" y="639"/>
                </a:moveTo>
                <a:cubicBezTo>
                  <a:pt x="2466" y="428"/>
                  <a:pt x="2557" y="234"/>
                  <a:pt x="2707" y="207"/>
                </a:cubicBezTo>
                <a:cubicBezTo>
                  <a:pt x="2858" y="180"/>
                  <a:pt x="3011" y="329"/>
                  <a:pt x="3050" y="540"/>
                </a:cubicBezTo>
                <a:cubicBezTo>
                  <a:pt x="3089" y="751"/>
                  <a:pt x="2998" y="944"/>
                  <a:pt x="2847" y="972"/>
                </a:cubicBezTo>
                <a:cubicBezTo>
                  <a:pt x="2697" y="999"/>
                  <a:pt x="2544" y="850"/>
                  <a:pt x="2505" y="639"/>
                </a:cubicBezTo>
                <a:close/>
                <a:moveTo>
                  <a:pt x="2323" y="2448"/>
                </a:moveTo>
                <a:cubicBezTo>
                  <a:pt x="2417" y="2394"/>
                  <a:pt x="2890" y="2151"/>
                  <a:pt x="3499" y="2335"/>
                </a:cubicBezTo>
                <a:cubicBezTo>
                  <a:pt x="3499" y="2335"/>
                  <a:pt x="3231" y="2150"/>
                  <a:pt x="2857" y="2204"/>
                </a:cubicBezTo>
                <a:cubicBezTo>
                  <a:pt x="2867" y="2200"/>
                  <a:pt x="2877" y="2195"/>
                  <a:pt x="2887" y="2190"/>
                </a:cubicBezTo>
                <a:cubicBezTo>
                  <a:pt x="3654" y="1837"/>
                  <a:pt x="3620" y="1150"/>
                  <a:pt x="3085" y="1034"/>
                </a:cubicBezTo>
                <a:cubicBezTo>
                  <a:pt x="3010" y="1018"/>
                  <a:pt x="2939" y="1008"/>
                  <a:pt x="2872" y="1002"/>
                </a:cubicBezTo>
                <a:cubicBezTo>
                  <a:pt x="3053" y="956"/>
                  <a:pt x="3159" y="718"/>
                  <a:pt x="3112" y="458"/>
                </a:cubicBezTo>
                <a:cubicBezTo>
                  <a:pt x="3062" y="190"/>
                  <a:pt x="2868" y="0"/>
                  <a:pt x="2677" y="35"/>
                </a:cubicBezTo>
                <a:cubicBezTo>
                  <a:pt x="2486" y="70"/>
                  <a:pt x="2371" y="315"/>
                  <a:pt x="2420" y="584"/>
                </a:cubicBezTo>
                <a:cubicBezTo>
                  <a:pt x="2458" y="794"/>
                  <a:pt x="2586" y="955"/>
                  <a:pt x="2731" y="999"/>
                </a:cubicBezTo>
                <a:cubicBezTo>
                  <a:pt x="2283" y="1012"/>
                  <a:pt x="2006" y="1267"/>
                  <a:pt x="1720" y="1495"/>
                </a:cubicBezTo>
                <a:cubicBezTo>
                  <a:pt x="1277" y="1849"/>
                  <a:pt x="1050" y="1845"/>
                  <a:pt x="757" y="1549"/>
                </a:cubicBezTo>
                <a:cubicBezTo>
                  <a:pt x="461" y="1251"/>
                  <a:pt x="0" y="1311"/>
                  <a:pt x="0" y="1311"/>
                </a:cubicBezTo>
                <a:cubicBezTo>
                  <a:pt x="419" y="1311"/>
                  <a:pt x="412" y="1543"/>
                  <a:pt x="818" y="1877"/>
                </a:cubicBezTo>
                <a:cubicBezTo>
                  <a:pt x="1206" y="2196"/>
                  <a:pt x="1957" y="1650"/>
                  <a:pt x="2354" y="1344"/>
                </a:cubicBezTo>
                <a:cubicBezTo>
                  <a:pt x="2941" y="892"/>
                  <a:pt x="3436" y="1466"/>
                  <a:pt x="2965" y="1953"/>
                </a:cubicBezTo>
                <a:cubicBezTo>
                  <a:pt x="2817" y="2106"/>
                  <a:pt x="2642" y="2234"/>
                  <a:pt x="2513" y="2319"/>
                </a:cubicBezTo>
                <a:cubicBezTo>
                  <a:pt x="2467" y="2344"/>
                  <a:pt x="2420" y="2373"/>
                  <a:pt x="2373" y="2406"/>
                </a:cubicBezTo>
                <a:lnTo>
                  <a:pt x="2368" y="2410"/>
                </a:lnTo>
                <a:cubicBezTo>
                  <a:pt x="2344" y="2424"/>
                  <a:pt x="2331" y="2431"/>
                  <a:pt x="2331" y="2431"/>
                </a:cubicBezTo>
                <a:cubicBezTo>
                  <a:pt x="2331" y="2431"/>
                  <a:pt x="2335" y="2430"/>
                  <a:pt x="2345" y="2426"/>
                </a:cubicBezTo>
                <a:lnTo>
                  <a:pt x="2309" y="2452"/>
                </a:lnTo>
                <a:cubicBezTo>
                  <a:pt x="2308" y="2452"/>
                  <a:pt x="2307" y="2452"/>
                  <a:pt x="2306" y="2453"/>
                </a:cubicBezTo>
                <a:cubicBezTo>
                  <a:pt x="2303" y="2451"/>
                  <a:pt x="2299" y="2450"/>
                  <a:pt x="2296" y="2449"/>
                </a:cubicBezTo>
                <a:cubicBezTo>
                  <a:pt x="1712" y="1880"/>
                  <a:pt x="1129" y="2223"/>
                  <a:pt x="1129" y="2223"/>
                </a:cubicBezTo>
                <a:cubicBezTo>
                  <a:pt x="1754" y="2097"/>
                  <a:pt x="2202" y="2384"/>
                  <a:pt x="2290" y="2447"/>
                </a:cubicBezTo>
                <a:cubicBezTo>
                  <a:pt x="1687" y="2222"/>
                  <a:pt x="1072" y="2437"/>
                  <a:pt x="1057" y="2436"/>
                </a:cubicBezTo>
                <a:cubicBezTo>
                  <a:pt x="1842" y="2336"/>
                  <a:pt x="2296" y="2556"/>
                  <a:pt x="2301" y="2558"/>
                </a:cubicBezTo>
                <a:lnTo>
                  <a:pt x="2301" y="2558"/>
                </a:lnTo>
                <a:lnTo>
                  <a:pt x="2301" y="2558"/>
                </a:lnTo>
                <a:cubicBezTo>
                  <a:pt x="2301" y="2558"/>
                  <a:pt x="2301" y="2558"/>
                  <a:pt x="2301" y="2558"/>
                </a:cubicBezTo>
                <a:lnTo>
                  <a:pt x="2301" y="2558"/>
                </a:lnTo>
                <a:cubicBezTo>
                  <a:pt x="2307" y="2556"/>
                  <a:pt x="2779" y="2381"/>
                  <a:pt x="3551" y="2554"/>
                </a:cubicBezTo>
                <a:cubicBezTo>
                  <a:pt x="3535" y="2553"/>
                  <a:pt x="2945" y="2282"/>
                  <a:pt x="2323" y="2448"/>
                </a:cubicBezTo>
                <a:close/>
              </a:path>
            </a:pathLst>
          </a:custGeom>
          <a:solidFill>
            <a:srgbClr val="AEABAB">
              <a:alpha val="980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96" name="Google Shape;5196;gee6873aab4_0_11530"/>
          <p:cNvSpPr txBox="1">
            <a:spLocks noGrp="1"/>
          </p:cNvSpPr>
          <p:nvPr>
            <p:ph type="body" idx="2"/>
          </p:nvPr>
        </p:nvSpPr>
        <p:spPr>
          <a:xfrm>
            <a:off x="5720811" y="2263939"/>
            <a:ext cx="4788600" cy="3696300"/>
          </a:xfrm>
          <a:prstGeom prst="rect">
            <a:avLst/>
          </a:prstGeom>
          <a:noFill/>
          <a:ln>
            <a:noFill/>
          </a:ln>
        </p:spPr>
        <p:txBody>
          <a:bodyPr spcFirstLastPara="1" wrap="square" lIns="0" tIns="0" rIns="0" bIns="0" anchor="t" anchorCtr="0">
            <a:noAutofit/>
          </a:bodyPr>
          <a:lstStyle>
            <a:lvl1pPr marL="457200" lvl="0" indent="-228600" algn="l" rtl="0">
              <a:lnSpc>
                <a:spcPct val="90000"/>
              </a:lnSpc>
              <a:spcBef>
                <a:spcPts val="400"/>
              </a:spcBef>
              <a:spcAft>
                <a:spcPts val="0"/>
              </a:spcAft>
              <a:buClr>
                <a:schemeClr val="dk2"/>
              </a:buClr>
              <a:buSzPts val="2000"/>
              <a:buNone/>
              <a:defRPr>
                <a:solidFill>
                  <a:schemeClr val="dk2"/>
                </a:solidFill>
              </a:defRPr>
            </a:lvl1pPr>
            <a:lvl2pPr marL="914400" lvl="1" indent="-228600" algn="l" rtl="0">
              <a:lnSpc>
                <a:spcPct val="90000"/>
              </a:lnSpc>
              <a:spcBef>
                <a:spcPts val="400"/>
              </a:spcBef>
              <a:spcAft>
                <a:spcPts val="0"/>
              </a:spcAft>
              <a:buClr>
                <a:schemeClr val="dk2"/>
              </a:buClr>
              <a:buSzPts val="1800"/>
              <a:buNone/>
              <a:defRPr>
                <a:solidFill>
                  <a:schemeClr val="dk2"/>
                </a:solidFill>
              </a:defRPr>
            </a:lvl2pPr>
            <a:lvl3pPr marL="1371600" lvl="2" indent="-342900" algn="l" rtl="0">
              <a:lnSpc>
                <a:spcPct val="90000"/>
              </a:lnSpc>
              <a:spcBef>
                <a:spcPts val="400"/>
              </a:spcBef>
              <a:spcAft>
                <a:spcPts val="0"/>
              </a:spcAft>
              <a:buClr>
                <a:schemeClr val="accent2"/>
              </a:buClr>
              <a:buSzPts val="1800"/>
              <a:buChar char="•"/>
              <a:defRPr>
                <a:solidFill>
                  <a:schemeClr val="dk2"/>
                </a:solidFill>
              </a:defRPr>
            </a:lvl3pPr>
            <a:lvl4pPr marL="1828800" lvl="3" indent="-330200" algn="l" rtl="0">
              <a:lnSpc>
                <a:spcPct val="90000"/>
              </a:lnSpc>
              <a:spcBef>
                <a:spcPts val="400"/>
              </a:spcBef>
              <a:spcAft>
                <a:spcPts val="0"/>
              </a:spcAft>
              <a:buClr>
                <a:schemeClr val="accent2"/>
              </a:buClr>
              <a:buSzPts val="1600"/>
              <a:buChar char="•"/>
              <a:defRPr>
                <a:solidFill>
                  <a:schemeClr val="dk2"/>
                </a:solidFill>
              </a:defRPr>
            </a:lvl4pPr>
            <a:lvl5pPr marL="2286000" lvl="4" indent="-228600" algn="l" rtl="0">
              <a:lnSpc>
                <a:spcPct val="90000"/>
              </a:lnSpc>
              <a:spcBef>
                <a:spcPts val="800"/>
              </a:spcBef>
              <a:spcAft>
                <a:spcPts val="0"/>
              </a:spcAft>
              <a:buClr>
                <a:schemeClr val="dk2"/>
              </a:buClr>
              <a:buSzPts val="2000"/>
              <a:buNone/>
              <a:defRPr>
                <a:solidFill>
                  <a:schemeClr val="dk2"/>
                </a:solidFill>
              </a:defRPr>
            </a:lvl5pPr>
            <a:lvl6pPr marL="2743200" lvl="5" indent="-342900" algn="l" rtl="0">
              <a:lnSpc>
                <a:spcPct val="90000"/>
              </a:lnSpc>
              <a:spcBef>
                <a:spcPts val="500"/>
              </a:spcBef>
              <a:spcAft>
                <a:spcPts val="0"/>
              </a:spcAft>
              <a:buClr>
                <a:srgbClr val="FF0000"/>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grpSp>
        <p:nvGrpSpPr>
          <p:cNvPr id="5197" name="Google Shape;5197;gee6873aab4_0_11530"/>
          <p:cNvGrpSpPr/>
          <p:nvPr/>
        </p:nvGrpSpPr>
        <p:grpSpPr>
          <a:xfrm>
            <a:off x="10555200" y="295200"/>
            <a:ext cx="1191992" cy="478599"/>
            <a:chOff x="1899" y="899"/>
            <a:chExt cx="4163" cy="1671"/>
          </a:xfrm>
        </p:grpSpPr>
        <p:sp>
          <p:nvSpPr>
            <p:cNvPr id="5198" name="Google Shape;5198;gee6873aab4_0_11530"/>
            <p:cNvSpPr/>
            <p:nvPr/>
          </p:nvSpPr>
          <p:spPr>
            <a:xfrm>
              <a:off x="1902" y="2206"/>
              <a:ext cx="79" cy="141"/>
            </a:xfrm>
            <a:custGeom>
              <a:avLst/>
              <a:gdLst/>
              <a:ahLst/>
              <a:cxnLst/>
              <a:rect l="l" t="t" r="r" b="b"/>
              <a:pathLst>
                <a:path w="170" h="303" extrusionOk="0">
                  <a:moveTo>
                    <a:pt x="59" y="143"/>
                  </a:moveTo>
                  <a:cubicBezTo>
                    <a:pt x="61" y="144"/>
                    <a:pt x="65" y="144"/>
                    <a:pt x="68" y="144"/>
                  </a:cubicBezTo>
                  <a:cubicBezTo>
                    <a:pt x="98" y="144"/>
                    <a:pt x="111" y="123"/>
                    <a:pt x="111" y="95"/>
                  </a:cubicBezTo>
                  <a:cubicBezTo>
                    <a:pt x="111" y="68"/>
                    <a:pt x="100" y="48"/>
                    <a:pt x="73" y="48"/>
                  </a:cubicBezTo>
                  <a:cubicBezTo>
                    <a:pt x="68" y="48"/>
                    <a:pt x="62" y="49"/>
                    <a:pt x="59" y="50"/>
                  </a:cubicBezTo>
                  <a:lnTo>
                    <a:pt x="59" y="143"/>
                  </a:lnTo>
                  <a:close/>
                  <a:moveTo>
                    <a:pt x="0" y="6"/>
                  </a:moveTo>
                  <a:cubicBezTo>
                    <a:pt x="16" y="3"/>
                    <a:pt x="39" y="0"/>
                    <a:pt x="61" y="0"/>
                  </a:cubicBezTo>
                  <a:cubicBezTo>
                    <a:pt x="96" y="0"/>
                    <a:pt x="124" y="5"/>
                    <a:pt x="144" y="24"/>
                  </a:cubicBezTo>
                  <a:cubicBezTo>
                    <a:pt x="162" y="39"/>
                    <a:pt x="170" y="64"/>
                    <a:pt x="170" y="90"/>
                  </a:cubicBezTo>
                  <a:cubicBezTo>
                    <a:pt x="170" y="123"/>
                    <a:pt x="160" y="145"/>
                    <a:pt x="144" y="162"/>
                  </a:cubicBezTo>
                  <a:cubicBezTo>
                    <a:pt x="125" y="182"/>
                    <a:pt x="95" y="191"/>
                    <a:pt x="70" y="191"/>
                  </a:cubicBezTo>
                  <a:lnTo>
                    <a:pt x="59" y="191"/>
                  </a:lnTo>
                  <a:lnTo>
                    <a:pt x="59" y="303"/>
                  </a:lnTo>
                  <a:lnTo>
                    <a:pt x="0" y="303"/>
                  </a:lnTo>
                  <a:lnTo>
                    <a:pt x="0" y="6"/>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99" name="Google Shape;5199;gee6873aab4_0_11530"/>
            <p:cNvSpPr/>
            <p:nvPr/>
          </p:nvSpPr>
          <p:spPr>
            <a:xfrm>
              <a:off x="1995" y="2244"/>
              <a:ext cx="52" cy="103"/>
            </a:xfrm>
            <a:custGeom>
              <a:avLst/>
              <a:gdLst/>
              <a:ahLst/>
              <a:cxnLst/>
              <a:rect l="l" t="t" r="r" b="b"/>
              <a:pathLst>
                <a:path w="111" h="222" extrusionOk="0">
                  <a:moveTo>
                    <a:pt x="1" y="69"/>
                  </a:moveTo>
                  <a:cubicBezTo>
                    <a:pt x="1" y="47"/>
                    <a:pt x="1" y="24"/>
                    <a:pt x="0" y="4"/>
                  </a:cubicBezTo>
                  <a:lnTo>
                    <a:pt x="51" y="4"/>
                  </a:lnTo>
                  <a:lnTo>
                    <a:pt x="54" y="35"/>
                  </a:lnTo>
                  <a:lnTo>
                    <a:pt x="55" y="35"/>
                  </a:lnTo>
                  <a:cubicBezTo>
                    <a:pt x="65" y="12"/>
                    <a:pt x="83" y="0"/>
                    <a:pt x="99" y="0"/>
                  </a:cubicBezTo>
                  <a:cubicBezTo>
                    <a:pt x="105" y="0"/>
                    <a:pt x="108" y="0"/>
                    <a:pt x="111" y="1"/>
                  </a:cubicBezTo>
                  <a:lnTo>
                    <a:pt x="111" y="59"/>
                  </a:lnTo>
                  <a:cubicBezTo>
                    <a:pt x="108" y="58"/>
                    <a:pt x="104" y="58"/>
                    <a:pt x="99" y="58"/>
                  </a:cubicBezTo>
                  <a:cubicBezTo>
                    <a:pt x="86" y="58"/>
                    <a:pt x="70" y="67"/>
                    <a:pt x="63" y="89"/>
                  </a:cubicBezTo>
                  <a:cubicBezTo>
                    <a:pt x="62" y="94"/>
                    <a:pt x="61" y="102"/>
                    <a:pt x="61" y="111"/>
                  </a:cubicBezTo>
                  <a:lnTo>
                    <a:pt x="61" y="222"/>
                  </a:lnTo>
                  <a:lnTo>
                    <a:pt x="1" y="222"/>
                  </a:lnTo>
                  <a:lnTo>
                    <a:pt x="1" y="69"/>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00" name="Google Shape;5200;gee6873aab4_0_11530"/>
            <p:cNvSpPr/>
            <p:nvPr/>
          </p:nvSpPr>
          <p:spPr>
            <a:xfrm>
              <a:off x="2055" y="2244"/>
              <a:ext cx="78" cy="104"/>
            </a:xfrm>
            <a:custGeom>
              <a:avLst/>
              <a:gdLst/>
              <a:ahLst/>
              <a:cxnLst/>
              <a:rect l="l" t="t" r="r" b="b"/>
              <a:pathLst>
                <a:path w="168" h="226" extrusionOk="0">
                  <a:moveTo>
                    <a:pt x="59" y="112"/>
                  </a:moveTo>
                  <a:cubicBezTo>
                    <a:pt x="59" y="150"/>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01" name="Google Shape;5201;gee6873aab4_0_11530"/>
            <p:cNvSpPr/>
            <p:nvPr/>
          </p:nvSpPr>
          <p:spPr>
            <a:xfrm>
              <a:off x="2141" y="2201"/>
              <a:ext cx="65" cy="146"/>
            </a:xfrm>
            <a:custGeom>
              <a:avLst/>
              <a:gdLst/>
              <a:ahLst/>
              <a:cxnLst/>
              <a:rect l="l" t="t" r="r" b="b"/>
              <a:pathLst>
                <a:path w="140" h="313" extrusionOk="0">
                  <a:moveTo>
                    <a:pt x="29" y="313"/>
                  </a:moveTo>
                  <a:lnTo>
                    <a:pt x="29" y="136"/>
                  </a:lnTo>
                  <a:lnTo>
                    <a:pt x="0" y="136"/>
                  </a:lnTo>
                  <a:lnTo>
                    <a:pt x="0" y="95"/>
                  </a:lnTo>
                  <a:lnTo>
                    <a:pt x="29" y="95"/>
                  </a:lnTo>
                  <a:lnTo>
                    <a:pt x="29" y="86"/>
                  </a:lnTo>
                  <a:cubicBezTo>
                    <a:pt x="29" y="61"/>
                    <a:pt x="34" y="38"/>
                    <a:pt x="52" y="20"/>
                  </a:cubicBezTo>
                  <a:cubicBezTo>
                    <a:pt x="65" y="7"/>
                    <a:pt x="84" y="0"/>
                    <a:pt x="104" y="0"/>
                  </a:cubicBezTo>
                  <a:cubicBezTo>
                    <a:pt x="119" y="0"/>
                    <a:pt x="131" y="2"/>
                    <a:pt x="140" y="5"/>
                  </a:cubicBezTo>
                  <a:lnTo>
                    <a:pt x="133" y="51"/>
                  </a:lnTo>
                  <a:cubicBezTo>
                    <a:pt x="128" y="49"/>
                    <a:pt x="122" y="48"/>
                    <a:pt x="115" y="48"/>
                  </a:cubicBezTo>
                  <a:cubicBezTo>
                    <a:pt x="95" y="48"/>
                    <a:pt x="88" y="65"/>
                    <a:pt x="88" y="84"/>
                  </a:cubicBezTo>
                  <a:lnTo>
                    <a:pt x="88" y="95"/>
                  </a:lnTo>
                  <a:lnTo>
                    <a:pt x="126" y="95"/>
                  </a:lnTo>
                  <a:lnTo>
                    <a:pt x="126" y="136"/>
                  </a:lnTo>
                  <a:lnTo>
                    <a:pt x="88" y="136"/>
                  </a:lnTo>
                  <a:lnTo>
                    <a:pt x="88" y="313"/>
                  </a:lnTo>
                  <a:lnTo>
                    <a:pt x="29" y="313"/>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02" name="Google Shape;5202;gee6873aab4_0_11530"/>
            <p:cNvSpPr/>
            <p:nvPr/>
          </p:nvSpPr>
          <p:spPr>
            <a:xfrm>
              <a:off x="2207"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5" y="177"/>
                    <a:pt x="145" y="173"/>
                  </a:cubicBezTo>
                  <a:lnTo>
                    <a:pt x="153" y="215"/>
                  </a:lnTo>
                  <a:cubicBezTo>
                    <a:pt x="138" y="221"/>
                    <a:pt x="115" y="225"/>
                    <a:pt x="92" y="225"/>
                  </a:cubicBezTo>
                  <a:cubicBezTo>
                    <a:pt x="33" y="225"/>
                    <a:pt x="0" y="186"/>
                    <a:pt x="0" y="117"/>
                  </a:cubicBezTo>
                  <a:cubicBezTo>
                    <a:pt x="0" y="44"/>
                    <a:pt x="38" y="0"/>
                    <a:pt x="88" y="0"/>
                  </a:cubicBezTo>
                  <a:cubicBezTo>
                    <a:pt x="135" y="0"/>
                    <a:pt x="162" y="37"/>
                    <a:pt x="162" y="103"/>
                  </a:cubicBezTo>
                  <a:cubicBezTo>
                    <a:pt x="162" y="119"/>
                    <a:pt x="162" y="127"/>
                    <a:pt x="161" y="134"/>
                  </a:cubicBezTo>
                  <a:lnTo>
                    <a:pt x="56" y="134"/>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03" name="Google Shape;5203;gee6873aab4_0_11530"/>
            <p:cNvSpPr/>
            <p:nvPr/>
          </p:nvSpPr>
          <p:spPr>
            <a:xfrm>
              <a:off x="2293" y="2244"/>
              <a:ext cx="60" cy="104"/>
            </a:xfrm>
            <a:custGeom>
              <a:avLst/>
              <a:gdLst/>
              <a:ahLst/>
              <a:cxnLst/>
              <a:rect l="l" t="t" r="r" b="b"/>
              <a:pathLst>
                <a:path w="128" h="225" extrusionOk="0">
                  <a:moveTo>
                    <a:pt x="11" y="169"/>
                  </a:moveTo>
                  <a:cubicBezTo>
                    <a:pt x="20" y="175"/>
                    <a:pt x="36" y="181"/>
                    <a:pt x="51" y="181"/>
                  </a:cubicBezTo>
                  <a:cubicBezTo>
                    <a:pt x="66" y="181"/>
                    <a:pt x="74" y="174"/>
                    <a:pt x="74" y="161"/>
                  </a:cubicBezTo>
                  <a:cubicBezTo>
                    <a:pt x="74" y="150"/>
                    <a:pt x="68" y="143"/>
                    <a:pt x="49" y="132"/>
                  </a:cubicBezTo>
                  <a:cubicBezTo>
                    <a:pt x="13" y="112"/>
                    <a:pt x="4" y="89"/>
                    <a:pt x="4" y="69"/>
                  </a:cubicBezTo>
                  <a:cubicBezTo>
                    <a:pt x="4" y="29"/>
                    <a:pt x="33" y="0"/>
                    <a:pt x="77" y="0"/>
                  </a:cubicBezTo>
                  <a:cubicBezTo>
                    <a:pt x="95" y="0"/>
                    <a:pt x="109" y="4"/>
                    <a:pt x="121" y="10"/>
                  </a:cubicBezTo>
                  <a:lnTo>
                    <a:pt x="111" y="53"/>
                  </a:lnTo>
                  <a:cubicBezTo>
                    <a:pt x="102" y="48"/>
                    <a:pt x="92" y="44"/>
                    <a:pt x="80" y="44"/>
                  </a:cubicBezTo>
                  <a:cubicBezTo>
                    <a:pt x="65" y="44"/>
                    <a:pt x="58" y="53"/>
                    <a:pt x="58" y="63"/>
                  </a:cubicBezTo>
                  <a:cubicBezTo>
                    <a:pt x="58" y="72"/>
                    <a:pt x="63" y="78"/>
                    <a:pt x="84" y="90"/>
                  </a:cubicBezTo>
                  <a:cubicBezTo>
                    <a:pt x="116" y="108"/>
                    <a:pt x="128" y="131"/>
                    <a:pt x="128" y="156"/>
                  </a:cubicBezTo>
                  <a:cubicBezTo>
                    <a:pt x="128" y="201"/>
                    <a:pt x="96" y="225"/>
                    <a:pt x="51" y="225"/>
                  </a:cubicBezTo>
                  <a:cubicBezTo>
                    <a:pt x="32" y="225"/>
                    <a:pt x="11" y="220"/>
                    <a:pt x="0" y="212"/>
                  </a:cubicBezTo>
                  <a:lnTo>
                    <a:pt x="11" y="169"/>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04" name="Google Shape;5204;gee6873aab4_0_11530"/>
            <p:cNvSpPr/>
            <p:nvPr/>
          </p:nvSpPr>
          <p:spPr>
            <a:xfrm>
              <a:off x="2363" y="2244"/>
              <a:ext cx="59"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2"/>
                    <a:pt x="4" y="89"/>
                    <a:pt x="4" y="69"/>
                  </a:cubicBezTo>
                  <a:cubicBezTo>
                    <a:pt x="4" y="29"/>
                    <a:pt x="32" y="0"/>
                    <a:pt x="76" y="0"/>
                  </a:cubicBezTo>
                  <a:cubicBezTo>
                    <a:pt x="95" y="0"/>
                    <a:pt x="109" y="4"/>
                    <a:pt x="121" y="10"/>
                  </a:cubicBezTo>
                  <a:lnTo>
                    <a:pt x="110" y="53"/>
                  </a:lnTo>
                  <a:cubicBezTo>
                    <a:pt x="102" y="48"/>
                    <a:pt x="92" y="44"/>
                    <a:pt x="80" y="44"/>
                  </a:cubicBezTo>
                  <a:cubicBezTo>
                    <a:pt x="65" y="44"/>
                    <a:pt x="58" y="53"/>
                    <a:pt x="58" y="63"/>
                  </a:cubicBezTo>
                  <a:cubicBezTo>
                    <a:pt x="58" y="72"/>
                    <a:pt x="63" y="78"/>
                    <a:pt x="83" y="90"/>
                  </a:cubicBezTo>
                  <a:cubicBezTo>
                    <a:pt x="116" y="108"/>
                    <a:pt x="128" y="131"/>
                    <a:pt x="128" y="156"/>
                  </a:cubicBezTo>
                  <a:cubicBezTo>
                    <a:pt x="128" y="201"/>
                    <a:pt x="96" y="225"/>
                    <a:pt x="50" y="225"/>
                  </a:cubicBezTo>
                  <a:cubicBezTo>
                    <a:pt x="32" y="225"/>
                    <a:pt x="10" y="220"/>
                    <a:pt x="0" y="212"/>
                  </a:cubicBezTo>
                  <a:lnTo>
                    <a:pt x="11" y="169"/>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05" name="Google Shape;5205;gee6873aab4_0_11530"/>
            <p:cNvSpPr/>
            <p:nvPr/>
          </p:nvSpPr>
          <p:spPr>
            <a:xfrm>
              <a:off x="2436" y="2204"/>
              <a:ext cx="28" cy="143"/>
            </a:xfrm>
            <a:custGeom>
              <a:avLst/>
              <a:gdLst/>
              <a:ahLst/>
              <a:cxnLst/>
              <a:rect l="l" t="t" r="r" b="b"/>
              <a:pathLst>
                <a:path w="61" h="308" extrusionOk="0">
                  <a:moveTo>
                    <a:pt x="2" y="308"/>
                  </a:moveTo>
                  <a:lnTo>
                    <a:pt x="2" y="90"/>
                  </a:lnTo>
                  <a:lnTo>
                    <a:pt x="61" y="90"/>
                  </a:lnTo>
                  <a:lnTo>
                    <a:pt x="61" y="308"/>
                  </a:lnTo>
                  <a:lnTo>
                    <a:pt x="2" y="308"/>
                  </a:lnTo>
                  <a:close/>
                  <a:moveTo>
                    <a:pt x="61" y="31"/>
                  </a:moveTo>
                  <a:cubicBezTo>
                    <a:pt x="61" y="50"/>
                    <a:pt x="48" y="63"/>
                    <a:pt x="30" y="63"/>
                  </a:cubicBezTo>
                  <a:cubicBezTo>
                    <a:pt x="14" y="63"/>
                    <a:pt x="0" y="50"/>
                    <a:pt x="1" y="31"/>
                  </a:cubicBezTo>
                  <a:cubicBezTo>
                    <a:pt x="0" y="12"/>
                    <a:pt x="15" y="0"/>
                    <a:pt x="31" y="0"/>
                  </a:cubicBezTo>
                  <a:cubicBezTo>
                    <a:pt x="48" y="0"/>
                    <a:pt x="61" y="12"/>
                    <a:pt x="61" y="31"/>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06" name="Google Shape;5206;gee6873aab4_0_11530"/>
            <p:cNvSpPr/>
            <p:nvPr/>
          </p:nvSpPr>
          <p:spPr>
            <a:xfrm>
              <a:off x="2482" y="2244"/>
              <a:ext cx="77" cy="104"/>
            </a:xfrm>
            <a:custGeom>
              <a:avLst/>
              <a:gdLst/>
              <a:ahLst/>
              <a:cxnLst/>
              <a:rect l="l" t="t" r="r" b="b"/>
              <a:pathLst>
                <a:path w="168" h="226" extrusionOk="0">
                  <a:moveTo>
                    <a:pt x="58" y="112"/>
                  </a:moveTo>
                  <a:cubicBezTo>
                    <a:pt x="58" y="150"/>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6"/>
                    <a:pt x="84" y="226"/>
                  </a:cubicBezTo>
                  <a:cubicBezTo>
                    <a:pt x="31" y="226"/>
                    <a:pt x="0" y="185"/>
                    <a:pt x="0" y="114"/>
                  </a:cubicBezTo>
                  <a:cubicBezTo>
                    <a:pt x="0" y="35"/>
                    <a:pt x="41" y="0"/>
                    <a:pt x="85" y="0"/>
                  </a:cubicBezTo>
                  <a:cubicBezTo>
                    <a:pt x="136" y="0"/>
                    <a:pt x="168" y="43"/>
                    <a:pt x="168" y="112"/>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07" name="Google Shape;5207;gee6873aab4_0_11530"/>
            <p:cNvSpPr/>
            <p:nvPr/>
          </p:nvSpPr>
          <p:spPr>
            <a:xfrm>
              <a:off x="2575" y="2244"/>
              <a:ext cx="78" cy="103"/>
            </a:xfrm>
            <a:custGeom>
              <a:avLst/>
              <a:gdLst/>
              <a:ahLst/>
              <a:cxnLst/>
              <a:rect l="l" t="t" r="r" b="b"/>
              <a:pathLst>
                <a:path w="167" h="222" extrusionOk="0">
                  <a:moveTo>
                    <a:pt x="2" y="69"/>
                  </a:moveTo>
                  <a:cubicBezTo>
                    <a:pt x="2" y="45"/>
                    <a:pt x="1" y="24"/>
                    <a:pt x="0" y="4"/>
                  </a:cubicBezTo>
                  <a:lnTo>
                    <a:pt x="51" y="4"/>
                  </a:lnTo>
                  <a:lnTo>
                    <a:pt x="54" y="29"/>
                  </a:lnTo>
                  <a:lnTo>
                    <a:pt x="55" y="29"/>
                  </a:lnTo>
                  <a:cubicBezTo>
                    <a:pt x="66" y="11"/>
                    <a:pt x="85" y="0"/>
                    <a:pt x="108" y="0"/>
                  </a:cubicBezTo>
                  <a:cubicBezTo>
                    <a:pt x="150" y="0"/>
                    <a:pt x="167" y="33"/>
                    <a:pt x="167" y="82"/>
                  </a:cubicBezTo>
                  <a:lnTo>
                    <a:pt x="167" y="222"/>
                  </a:lnTo>
                  <a:lnTo>
                    <a:pt x="108" y="222"/>
                  </a:lnTo>
                  <a:lnTo>
                    <a:pt x="108" y="85"/>
                  </a:lnTo>
                  <a:cubicBezTo>
                    <a:pt x="108" y="67"/>
                    <a:pt x="103" y="49"/>
                    <a:pt x="86" y="49"/>
                  </a:cubicBezTo>
                  <a:cubicBezTo>
                    <a:pt x="76" y="49"/>
                    <a:pt x="68" y="56"/>
                    <a:pt x="64" y="69"/>
                  </a:cubicBezTo>
                  <a:cubicBezTo>
                    <a:pt x="62" y="73"/>
                    <a:pt x="61" y="80"/>
                    <a:pt x="61" y="89"/>
                  </a:cubicBezTo>
                  <a:lnTo>
                    <a:pt x="61" y="222"/>
                  </a:lnTo>
                  <a:lnTo>
                    <a:pt x="2" y="222"/>
                  </a:lnTo>
                  <a:lnTo>
                    <a:pt x="2" y="69"/>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08" name="Google Shape;5208;gee6873aab4_0_11530"/>
            <p:cNvSpPr/>
            <p:nvPr/>
          </p:nvSpPr>
          <p:spPr>
            <a:xfrm>
              <a:off x="2667" y="2244"/>
              <a:ext cx="76" cy="104"/>
            </a:xfrm>
            <a:custGeom>
              <a:avLst/>
              <a:gdLst/>
              <a:ahLst/>
              <a:cxnLst/>
              <a:rect l="l" t="t" r="r" b="b"/>
              <a:pathLst>
                <a:path w="163" h="226" extrusionOk="0">
                  <a:moveTo>
                    <a:pt x="102" y="116"/>
                  </a:moveTo>
                  <a:cubicBezTo>
                    <a:pt x="83" y="116"/>
                    <a:pt x="56" y="123"/>
                    <a:pt x="56" y="153"/>
                  </a:cubicBezTo>
                  <a:cubicBezTo>
                    <a:pt x="56" y="175"/>
                    <a:pt x="68" y="183"/>
                    <a:pt x="77" y="183"/>
                  </a:cubicBezTo>
                  <a:cubicBezTo>
                    <a:pt x="86" y="183"/>
                    <a:pt x="97" y="177"/>
                    <a:pt x="101" y="164"/>
                  </a:cubicBezTo>
                  <a:cubicBezTo>
                    <a:pt x="102" y="161"/>
                    <a:pt x="102" y="157"/>
                    <a:pt x="102" y="154"/>
                  </a:cubicBezTo>
                  <a:lnTo>
                    <a:pt x="102" y="116"/>
                  </a:lnTo>
                  <a:close/>
                  <a:moveTo>
                    <a:pt x="110" y="222"/>
                  </a:moveTo>
                  <a:lnTo>
                    <a:pt x="107" y="201"/>
                  </a:lnTo>
                  <a:lnTo>
                    <a:pt x="106" y="201"/>
                  </a:lnTo>
                  <a:cubicBezTo>
                    <a:pt x="94" y="218"/>
                    <a:pt x="77" y="226"/>
                    <a:pt x="58" y="226"/>
                  </a:cubicBezTo>
                  <a:cubicBezTo>
                    <a:pt x="25" y="226"/>
                    <a:pt x="0" y="198"/>
                    <a:pt x="0" y="159"/>
                  </a:cubicBezTo>
                  <a:cubicBezTo>
                    <a:pt x="0" y="102"/>
                    <a:pt x="51" y="78"/>
                    <a:pt x="101" y="78"/>
                  </a:cubicBezTo>
                  <a:lnTo>
                    <a:pt x="101" y="73"/>
                  </a:lnTo>
                  <a:cubicBezTo>
                    <a:pt x="101" y="56"/>
                    <a:pt x="90" y="43"/>
                    <a:pt x="70" y="43"/>
                  </a:cubicBezTo>
                  <a:cubicBezTo>
                    <a:pt x="52" y="43"/>
                    <a:pt x="38" y="48"/>
                    <a:pt x="25" y="56"/>
                  </a:cubicBezTo>
                  <a:lnTo>
                    <a:pt x="14" y="17"/>
                  </a:lnTo>
                  <a:cubicBezTo>
                    <a:pt x="26" y="9"/>
                    <a:pt x="52" y="0"/>
                    <a:pt x="82" y="0"/>
                  </a:cubicBezTo>
                  <a:cubicBezTo>
                    <a:pt x="149" y="0"/>
                    <a:pt x="160" y="46"/>
                    <a:pt x="160" y="91"/>
                  </a:cubicBezTo>
                  <a:lnTo>
                    <a:pt x="160" y="172"/>
                  </a:lnTo>
                  <a:cubicBezTo>
                    <a:pt x="160" y="190"/>
                    <a:pt x="161" y="208"/>
                    <a:pt x="163" y="222"/>
                  </a:cubicBezTo>
                  <a:lnTo>
                    <a:pt x="110" y="222"/>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09" name="Google Shape;5209;gee6873aab4_0_11530"/>
            <p:cNvSpPr/>
            <p:nvPr/>
          </p:nvSpPr>
          <p:spPr>
            <a:xfrm>
              <a:off x="2762" y="2203"/>
              <a:ext cx="0" cy="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10" name="Google Shape;5210;gee6873aab4_0_11530"/>
            <p:cNvSpPr/>
            <p:nvPr/>
          </p:nvSpPr>
          <p:spPr>
            <a:xfrm>
              <a:off x="2848" y="2206"/>
              <a:ext cx="84" cy="142"/>
            </a:xfrm>
            <a:custGeom>
              <a:avLst/>
              <a:gdLst/>
              <a:ahLst/>
              <a:cxnLst/>
              <a:rect l="l" t="t" r="r" b="b"/>
              <a:pathLst>
                <a:path w="183" h="306" extrusionOk="0">
                  <a:moveTo>
                    <a:pt x="59" y="257"/>
                  </a:moveTo>
                  <a:cubicBezTo>
                    <a:pt x="62" y="258"/>
                    <a:pt x="66" y="258"/>
                    <a:pt x="69" y="258"/>
                  </a:cubicBezTo>
                  <a:cubicBezTo>
                    <a:pt x="97" y="258"/>
                    <a:pt x="122" y="230"/>
                    <a:pt x="122" y="147"/>
                  </a:cubicBezTo>
                  <a:cubicBezTo>
                    <a:pt x="122" y="85"/>
                    <a:pt x="106" y="47"/>
                    <a:pt x="70" y="47"/>
                  </a:cubicBezTo>
                  <a:cubicBezTo>
                    <a:pt x="66" y="47"/>
                    <a:pt x="62" y="47"/>
                    <a:pt x="59" y="49"/>
                  </a:cubicBezTo>
                  <a:lnTo>
                    <a:pt x="59" y="257"/>
                  </a:lnTo>
                  <a:close/>
                  <a:moveTo>
                    <a:pt x="0" y="6"/>
                  </a:moveTo>
                  <a:cubicBezTo>
                    <a:pt x="15" y="3"/>
                    <a:pt x="36" y="0"/>
                    <a:pt x="60" y="0"/>
                  </a:cubicBezTo>
                  <a:cubicBezTo>
                    <a:pt x="98" y="0"/>
                    <a:pt x="124" y="9"/>
                    <a:pt x="144" y="27"/>
                  </a:cubicBezTo>
                  <a:cubicBezTo>
                    <a:pt x="170" y="51"/>
                    <a:pt x="183" y="90"/>
                    <a:pt x="183" y="149"/>
                  </a:cubicBezTo>
                  <a:cubicBezTo>
                    <a:pt x="183" y="210"/>
                    <a:pt x="168" y="253"/>
                    <a:pt x="141" y="276"/>
                  </a:cubicBezTo>
                  <a:cubicBezTo>
                    <a:pt x="121" y="296"/>
                    <a:pt x="91" y="306"/>
                    <a:pt x="48" y="306"/>
                  </a:cubicBezTo>
                  <a:cubicBezTo>
                    <a:pt x="30" y="306"/>
                    <a:pt x="12" y="304"/>
                    <a:pt x="0" y="302"/>
                  </a:cubicBezTo>
                  <a:lnTo>
                    <a:pt x="0" y="6"/>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11" name="Google Shape;5211;gee6873aab4_0_11530"/>
            <p:cNvSpPr/>
            <p:nvPr/>
          </p:nvSpPr>
          <p:spPr>
            <a:xfrm>
              <a:off x="2945"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12" name="Google Shape;5212;gee6873aab4_0_11530"/>
            <p:cNvSpPr/>
            <p:nvPr/>
          </p:nvSpPr>
          <p:spPr>
            <a:xfrm>
              <a:off x="3025" y="2246"/>
              <a:ext cx="80" cy="101"/>
            </a:xfrm>
            <a:custGeom>
              <a:avLst/>
              <a:gdLst/>
              <a:ahLst/>
              <a:cxnLst/>
              <a:rect l="l" t="t" r="r" b="b"/>
              <a:pathLst>
                <a:path w="172" h="218" extrusionOk="0">
                  <a:moveTo>
                    <a:pt x="62" y="0"/>
                  </a:moveTo>
                  <a:lnTo>
                    <a:pt x="79" y="97"/>
                  </a:lnTo>
                  <a:cubicBezTo>
                    <a:pt x="82" y="117"/>
                    <a:pt x="85" y="136"/>
                    <a:pt x="88" y="158"/>
                  </a:cubicBezTo>
                  <a:lnTo>
                    <a:pt x="89" y="158"/>
                  </a:lnTo>
                  <a:cubicBezTo>
                    <a:pt x="92" y="136"/>
                    <a:pt x="94" y="118"/>
                    <a:pt x="97" y="97"/>
                  </a:cubicBezTo>
                  <a:lnTo>
                    <a:pt x="115" y="0"/>
                  </a:lnTo>
                  <a:lnTo>
                    <a:pt x="172" y="0"/>
                  </a:lnTo>
                  <a:lnTo>
                    <a:pt x="114" y="218"/>
                  </a:lnTo>
                  <a:lnTo>
                    <a:pt x="59" y="218"/>
                  </a:lnTo>
                  <a:lnTo>
                    <a:pt x="0" y="0"/>
                  </a:lnTo>
                  <a:lnTo>
                    <a:pt x="62" y="0"/>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13" name="Google Shape;5213;gee6873aab4_0_11530"/>
            <p:cNvSpPr/>
            <p:nvPr/>
          </p:nvSpPr>
          <p:spPr>
            <a:xfrm>
              <a:off x="3111"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7"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14" name="Google Shape;5214;gee6873aab4_0_11530"/>
            <p:cNvSpPr/>
            <p:nvPr/>
          </p:nvSpPr>
          <p:spPr>
            <a:xfrm>
              <a:off x="3203" y="2203"/>
              <a:ext cx="0" cy="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15" name="Google Shape;5215;gee6873aab4_0_11530"/>
            <p:cNvSpPr/>
            <p:nvPr/>
          </p:nvSpPr>
          <p:spPr>
            <a:xfrm>
              <a:off x="3247" y="2244"/>
              <a:ext cx="78" cy="104"/>
            </a:xfrm>
            <a:custGeom>
              <a:avLst/>
              <a:gdLst/>
              <a:ahLst/>
              <a:cxnLst/>
              <a:rect l="l" t="t" r="r" b="b"/>
              <a:pathLst>
                <a:path w="168" h="226" extrusionOk="0">
                  <a:moveTo>
                    <a:pt x="59" y="112"/>
                  </a:moveTo>
                  <a:cubicBezTo>
                    <a:pt x="59" y="150"/>
                    <a:pt x="65" y="181"/>
                    <a:pt x="86" y="181"/>
                  </a:cubicBezTo>
                  <a:cubicBezTo>
                    <a:pt x="105" y="181"/>
                    <a:pt x="109" y="144"/>
                    <a:pt x="109" y="112"/>
                  </a:cubicBezTo>
                  <a:cubicBezTo>
                    <a:pt x="109"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16" name="Google Shape;5216;gee6873aab4_0_11530"/>
            <p:cNvSpPr/>
            <p:nvPr/>
          </p:nvSpPr>
          <p:spPr>
            <a:xfrm>
              <a:off x="3341" y="2244"/>
              <a:ext cx="79" cy="142"/>
            </a:xfrm>
            <a:custGeom>
              <a:avLst/>
              <a:gdLst/>
              <a:ahLst/>
              <a:cxnLst/>
              <a:rect l="l" t="t" r="r" b="b"/>
              <a:pathLst>
                <a:path w="170" h="308" extrusionOk="0">
                  <a:moveTo>
                    <a:pt x="61" y="142"/>
                  </a:moveTo>
                  <a:cubicBezTo>
                    <a:pt x="61" y="150"/>
                    <a:pt x="62" y="157"/>
                    <a:pt x="64" y="161"/>
                  </a:cubicBezTo>
                  <a:cubicBezTo>
                    <a:pt x="69" y="174"/>
                    <a:pt x="76" y="178"/>
                    <a:pt x="83" y="178"/>
                  </a:cubicBezTo>
                  <a:cubicBezTo>
                    <a:pt x="104" y="178"/>
                    <a:pt x="111" y="148"/>
                    <a:pt x="111" y="113"/>
                  </a:cubicBezTo>
                  <a:cubicBezTo>
                    <a:pt x="111" y="72"/>
                    <a:pt x="101" y="49"/>
                    <a:pt x="84" y="49"/>
                  </a:cubicBezTo>
                  <a:cubicBezTo>
                    <a:pt x="75" y="49"/>
                    <a:pt x="66" y="58"/>
                    <a:pt x="64" y="68"/>
                  </a:cubicBezTo>
                  <a:cubicBezTo>
                    <a:pt x="62" y="72"/>
                    <a:pt x="61" y="78"/>
                    <a:pt x="61" y="84"/>
                  </a:cubicBezTo>
                  <a:lnTo>
                    <a:pt x="61" y="142"/>
                  </a:lnTo>
                  <a:close/>
                  <a:moveTo>
                    <a:pt x="2" y="73"/>
                  </a:moveTo>
                  <a:cubicBezTo>
                    <a:pt x="2" y="46"/>
                    <a:pt x="1" y="24"/>
                    <a:pt x="0" y="4"/>
                  </a:cubicBezTo>
                  <a:lnTo>
                    <a:pt x="52" y="4"/>
                  </a:lnTo>
                  <a:lnTo>
                    <a:pt x="55" y="29"/>
                  </a:lnTo>
                  <a:lnTo>
                    <a:pt x="56" y="29"/>
                  </a:lnTo>
                  <a:cubicBezTo>
                    <a:pt x="65" y="11"/>
                    <a:pt x="81" y="0"/>
                    <a:pt x="102" y="0"/>
                  </a:cubicBezTo>
                  <a:cubicBezTo>
                    <a:pt x="150" y="0"/>
                    <a:pt x="170" y="52"/>
                    <a:pt x="170" y="113"/>
                  </a:cubicBezTo>
                  <a:cubicBezTo>
                    <a:pt x="170" y="191"/>
                    <a:pt x="135" y="226"/>
                    <a:pt x="98" y="226"/>
                  </a:cubicBezTo>
                  <a:cubicBezTo>
                    <a:pt x="80" y="226"/>
                    <a:pt x="68" y="215"/>
                    <a:pt x="62" y="204"/>
                  </a:cubicBezTo>
                  <a:lnTo>
                    <a:pt x="61" y="204"/>
                  </a:lnTo>
                  <a:lnTo>
                    <a:pt x="61" y="308"/>
                  </a:lnTo>
                  <a:lnTo>
                    <a:pt x="2" y="308"/>
                  </a:lnTo>
                  <a:lnTo>
                    <a:pt x="2" y="73"/>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17" name="Google Shape;5217;gee6873aab4_0_11530"/>
            <p:cNvSpPr/>
            <p:nvPr/>
          </p:nvSpPr>
          <p:spPr>
            <a:xfrm>
              <a:off x="3436" y="2244"/>
              <a:ext cx="123" cy="103"/>
            </a:xfrm>
            <a:custGeom>
              <a:avLst/>
              <a:gdLst/>
              <a:ahLst/>
              <a:cxnLst/>
              <a:rect l="l" t="t" r="r" b="b"/>
              <a:pathLst>
                <a:path w="266" h="222" extrusionOk="0">
                  <a:moveTo>
                    <a:pt x="2" y="69"/>
                  </a:moveTo>
                  <a:cubicBezTo>
                    <a:pt x="2" y="45"/>
                    <a:pt x="0" y="24"/>
                    <a:pt x="0" y="4"/>
                  </a:cubicBezTo>
                  <a:lnTo>
                    <a:pt x="51" y="4"/>
                  </a:lnTo>
                  <a:lnTo>
                    <a:pt x="54" y="29"/>
                  </a:lnTo>
                  <a:lnTo>
                    <a:pt x="55" y="29"/>
                  </a:lnTo>
                  <a:cubicBezTo>
                    <a:pt x="66" y="12"/>
                    <a:pt x="84" y="0"/>
                    <a:pt x="107" y="0"/>
                  </a:cubicBezTo>
                  <a:cubicBezTo>
                    <a:pt x="132" y="0"/>
                    <a:pt x="148" y="11"/>
                    <a:pt x="155" y="29"/>
                  </a:cubicBezTo>
                  <a:lnTo>
                    <a:pt x="156" y="29"/>
                  </a:lnTo>
                  <a:cubicBezTo>
                    <a:pt x="162" y="21"/>
                    <a:pt x="170" y="13"/>
                    <a:pt x="178" y="8"/>
                  </a:cubicBezTo>
                  <a:cubicBezTo>
                    <a:pt x="187" y="3"/>
                    <a:pt x="198" y="0"/>
                    <a:pt x="209" y="0"/>
                  </a:cubicBezTo>
                  <a:cubicBezTo>
                    <a:pt x="248" y="0"/>
                    <a:pt x="266" y="31"/>
                    <a:pt x="266" y="84"/>
                  </a:cubicBezTo>
                  <a:lnTo>
                    <a:pt x="266" y="222"/>
                  </a:lnTo>
                  <a:lnTo>
                    <a:pt x="207" y="222"/>
                  </a:lnTo>
                  <a:lnTo>
                    <a:pt x="207" y="93"/>
                  </a:lnTo>
                  <a:cubicBezTo>
                    <a:pt x="207" y="68"/>
                    <a:pt x="205" y="48"/>
                    <a:pt x="187" y="48"/>
                  </a:cubicBezTo>
                  <a:cubicBezTo>
                    <a:pt x="176" y="48"/>
                    <a:pt x="169" y="55"/>
                    <a:pt x="165" y="68"/>
                  </a:cubicBezTo>
                  <a:cubicBezTo>
                    <a:pt x="164" y="72"/>
                    <a:pt x="163" y="78"/>
                    <a:pt x="163" y="84"/>
                  </a:cubicBezTo>
                  <a:lnTo>
                    <a:pt x="163" y="222"/>
                  </a:lnTo>
                  <a:lnTo>
                    <a:pt x="105" y="222"/>
                  </a:lnTo>
                  <a:lnTo>
                    <a:pt x="105" y="85"/>
                  </a:lnTo>
                  <a:cubicBezTo>
                    <a:pt x="105" y="69"/>
                    <a:pt x="103" y="48"/>
                    <a:pt x="84" y="48"/>
                  </a:cubicBezTo>
                  <a:cubicBezTo>
                    <a:pt x="75" y="48"/>
                    <a:pt x="66" y="55"/>
                    <a:pt x="62" y="68"/>
                  </a:cubicBezTo>
                  <a:cubicBezTo>
                    <a:pt x="61" y="72"/>
                    <a:pt x="60" y="78"/>
                    <a:pt x="60" y="85"/>
                  </a:cubicBezTo>
                  <a:lnTo>
                    <a:pt x="60" y="222"/>
                  </a:lnTo>
                  <a:lnTo>
                    <a:pt x="2" y="222"/>
                  </a:lnTo>
                  <a:lnTo>
                    <a:pt x="2" y="69"/>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18" name="Google Shape;5218;gee6873aab4_0_11530"/>
            <p:cNvSpPr/>
            <p:nvPr/>
          </p:nvSpPr>
          <p:spPr>
            <a:xfrm>
              <a:off x="3576"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19" name="Google Shape;5219;gee6873aab4_0_11530"/>
            <p:cNvSpPr/>
            <p:nvPr/>
          </p:nvSpPr>
          <p:spPr>
            <a:xfrm>
              <a:off x="3668" y="2244"/>
              <a:ext cx="76" cy="103"/>
            </a:xfrm>
            <a:custGeom>
              <a:avLst/>
              <a:gdLst/>
              <a:ahLst/>
              <a:cxnLst/>
              <a:rect l="l" t="t" r="r" b="b"/>
              <a:pathLst>
                <a:path w="166" h="222" extrusionOk="0">
                  <a:moveTo>
                    <a:pt x="2" y="69"/>
                  </a:moveTo>
                  <a:cubicBezTo>
                    <a:pt x="2" y="45"/>
                    <a:pt x="0" y="24"/>
                    <a:pt x="0" y="4"/>
                  </a:cubicBezTo>
                  <a:lnTo>
                    <a:pt x="51" y="4"/>
                  </a:lnTo>
                  <a:lnTo>
                    <a:pt x="53" y="29"/>
                  </a:lnTo>
                  <a:lnTo>
                    <a:pt x="54" y="29"/>
                  </a:lnTo>
                  <a:cubicBezTo>
                    <a:pt x="66" y="11"/>
                    <a:pt x="85" y="0"/>
                    <a:pt x="108" y="0"/>
                  </a:cubicBezTo>
                  <a:cubicBezTo>
                    <a:pt x="149" y="0"/>
                    <a:pt x="166" y="33"/>
                    <a:pt x="166" y="82"/>
                  </a:cubicBezTo>
                  <a:lnTo>
                    <a:pt x="166" y="222"/>
                  </a:lnTo>
                  <a:lnTo>
                    <a:pt x="107" y="222"/>
                  </a:lnTo>
                  <a:lnTo>
                    <a:pt x="107" y="85"/>
                  </a:lnTo>
                  <a:cubicBezTo>
                    <a:pt x="107" y="67"/>
                    <a:pt x="103" y="49"/>
                    <a:pt x="86" y="49"/>
                  </a:cubicBezTo>
                  <a:cubicBezTo>
                    <a:pt x="76" y="49"/>
                    <a:pt x="68" y="56"/>
                    <a:pt x="64" y="69"/>
                  </a:cubicBezTo>
                  <a:cubicBezTo>
                    <a:pt x="62" y="73"/>
                    <a:pt x="60" y="80"/>
                    <a:pt x="60" y="89"/>
                  </a:cubicBezTo>
                  <a:lnTo>
                    <a:pt x="60" y="222"/>
                  </a:lnTo>
                  <a:lnTo>
                    <a:pt x="2" y="222"/>
                  </a:lnTo>
                  <a:lnTo>
                    <a:pt x="2" y="69"/>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20" name="Google Shape;5220;gee6873aab4_0_11530"/>
            <p:cNvSpPr/>
            <p:nvPr/>
          </p:nvSpPr>
          <p:spPr>
            <a:xfrm>
              <a:off x="3758" y="2218"/>
              <a:ext cx="59" cy="130"/>
            </a:xfrm>
            <a:custGeom>
              <a:avLst/>
              <a:gdLst/>
              <a:ahLst/>
              <a:cxnLst/>
              <a:rect l="l" t="t" r="r" b="b"/>
              <a:pathLst>
                <a:path w="128" h="281" extrusionOk="0">
                  <a:moveTo>
                    <a:pt x="85" y="0"/>
                  </a:moveTo>
                  <a:lnTo>
                    <a:pt x="85" y="60"/>
                  </a:lnTo>
                  <a:lnTo>
                    <a:pt x="128" y="60"/>
                  </a:lnTo>
                  <a:lnTo>
                    <a:pt x="128" y="101"/>
                  </a:lnTo>
                  <a:lnTo>
                    <a:pt x="85" y="101"/>
                  </a:lnTo>
                  <a:lnTo>
                    <a:pt x="85" y="201"/>
                  </a:lnTo>
                  <a:cubicBezTo>
                    <a:pt x="85" y="226"/>
                    <a:pt x="95" y="233"/>
                    <a:pt x="107" y="233"/>
                  </a:cubicBezTo>
                  <a:cubicBezTo>
                    <a:pt x="113" y="233"/>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60"/>
                  </a:lnTo>
                  <a:lnTo>
                    <a:pt x="26" y="60"/>
                  </a:lnTo>
                  <a:lnTo>
                    <a:pt x="26" y="14"/>
                  </a:lnTo>
                  <a:lnTo>
                    <a:pt x="85" y="0"/>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21" name="Google Shape;5221;gee6873aab4_0_11530"/>
            <p:cNvSpPr/>
            <p:nvPr/>
          </p:nvSpPr>
          <p:spPr>
            <a:xfrm>
              <a:off x="2139" y="2423"/>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22" name="Google Shape;5222;gee6873aab4_0_11530"/>
            <p:cNvSpPr/>
            <p:nvPr/>
          </p:nvSpPr>
          <p:spPr>
            <a:xfrm>
              <a:off x="2225" y="2461"/>
              <a:ext cx="76"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23" name="Google Shape;5223;gee6873aab4_0_11530"/>
            <p:cNvSpPr/>
            <p:nvPr/>
          </p:nvSpPr>
          <p:spPr>
            <a:xfrm>
              <a:off x="2318"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24" name="Google Shape;5224;gee6873aab4_0_11530"/>
            <p:cNvSpPr/>
            <p:nvPr/>
          </p:nvSpPr>
          <p:spPr>
            <a:xfrm>
              <a:off x="2376" y="2462"/>
              <a:ext cx="80" cy="102"/>
            </a:xfrm>
            <a:custGeom>
              <a:avLst/>
              <a:gdLst/>
              <a:ahLst/>
              <a:cxnLst/>
              <a:rect l="l" t="t" r="r" b="b"/>
              <a:pathLst>
                <a:path w="173" h="219" extrusionOk="0">
                  <a:moveTo>
                    <a:pt x="62" y="0"/>
                  </a:moveTo>
                  <a:lnTo>
                    <a:pt x="79" y="98"/>
                  </a:lnTo>
                  <a:cubicBezTo>
                    <a:pt x="82" y="117"/>
                    <a:pt x="85" y="137"/>
                    <a:pt x="88" y="159"/>
                  </a:cubicBezTo>
                  <a:lnTo>
                    <a:pt x="89" y="159"/>
                  </a:lnTo>
                  <a:cubicBezTo>
                    <a:pt x="92" y="137"/>
                    <a:pt x="95" y="118"/>
                    <a:pt x="98" y="98"/>
                  </a:cubicBezTo>
                  <a:lnTo>
                    <a:pt x="115" y="0"/>
                  </a:lnTo>
                  <a:lnTo>
                    <a:pt x="173" y="0"/>
                  </a:lnTo>
                  <a:lnTo>
                    <a:pt x="114" y="219"/>
                  </a:lnTo>
                  <a:lnTo>
                    <a:pt x="59" y="219"/>
                  </a:lnTo>
                  <a:lnTo>
                    <a:pt x="0" y="0"/>
                  </a:lnTo>
                  <a:lnTo>
                    <a:pt x="62" y="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25" name="Google Shape;5225;gee6873aab4_0_11530"/>
            <p:cNvSpPr/>
            <p:nvPr/>
          </p:nvSpPr>
          <p:spPr>
            <a:xfrm>
              <a:off x="2467" y="2421"/>
              <a:ext cx="28" cy="143"/>
            </a:xfrm>
            <a:custGeom>
              <a:avLst/>
              <a:gdLst/>
              <a:ahLst/>
              <a:cxnLst/>
              <a:rect l="l" t="t" r="r" b="b"/>
              <a:pathLst>
                <a:path w="62" h="309" extrusionOk="0">
                  <a:moveTo>
                    <a:pt x="2" y="309"/>
                  </a:moveTo>
                  <a:lnTo>
                    <a:pt x="2" y="90"/>
                  </a:lnTo>
                  <a:lnTo>
                    <a:pt x="61" y="90"/>
                  </a:lnTo>
                  <a:lnTo>
                    <a:pt x="61" y="309"/>
                  </a:lnTo>
                  <a:lnTo>
                    <a:pt x="2" y="309"/>
                  </a:lnTo>
                  <a:close/>
                  <a:moveTo>
                    <a:pt x="61" y="32"/>
                  </a:moveTo>
                  <a:cubicBezTo>
                    <a:pt x="62" y="51"/>
                    <a:pt x="48" y="64"/>
                    <a:pt x="30" y="64"/>
                  </a:cubicBezTo>
                  <a:cubicBezTo>
                    <a:pt x="14" y="64"/>
                    <a:pt x="0" y="51"/>
                    <a:pt x="1" y="32"/>
                  </a:cubicBezTo>
                  <a:cubicBezTo>
                    <a:pt x="0" y="12"/>
                    <a:pt x="15" y="0"/>
                    <a:pt x="31" y="0"/>
                  </a:cubicBezTo>
                  <a:cubicBezTo>
                    <a:pt x="48" y="0"/>
                    <a:pt x="61" y="12"/>
                    <a:pt x="61" y="32"/>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26" name="Google Shape;5226;gee6873aab4_0_11530"/>
            <p:cNvSpPr/>
            <p:nvPr/>
          </p:nvSpPr>
          <p:spPr>
            <a:xfrm>
              <a:off x="2512" y="2461"/>
              <a:ext cx="61" cy="104"/>
            </a:xfrm>
            <a:custGeom>
              <a:avLst/>
              <a:gdLst/>
              <a:ahLst/>
              <a:cxnLst/>
              <a:rect l="l" t="t" r="r" b="b"/>
              <a:pathLst>
                <a:path w="132" h="225" extrusionOk="0">
                  <a:moveTo>
                    <a:pt x="129" y="218"/>
                  </a:moveTo>
                  <a:cubicBezTo>
                    <a:pt x="123" y="221"/>
                    <a:pt x="108" y="225"/>
                    <a:pt x="92" y="225"/>
                  </a:cubicBezTo>
                  <a:cubicBezTo>
                    <a:pt x="36" y="225"/>
                    <a:pt x="0" y="186"/>
                    <a:pt x="0" y="115"/>
                  </a:cubicBezTo>
                  <a:cubicBezTo>
                    <a:pt x="0" y="47"/>
                    <a:pt x="39" y="0"/>
                    <a:pt x="100" y="0"/>
                  </a:cubicBezTo>
                  <a:cubicBezTo>
                    <a:pt x="114" y="0"/>
                    <a:pt x="127" y="3"/>
                    <a:pt x="132" y="6"/>
                  </a:cubicBezTo>
                  <a:lnTo>
                    <a:pt x="125" y="52"/>
                  </a:lnTo>
                  <a:cubicBezTo>
                    <a:pt x="120" y="50"/>
                    <a:pt x="113" y="48"/>
                    <a:pt x="103" y="48"/>
                  </a:cubicBezTo>
                  <a:cubicBezTo>
                    <a:pt x="75" y="48"/>
                    <a:pt x="58" y="75"/>
                    <a:pt x="58" y="113"/>
                  </a:cubicBezTo>
                  <a:cubicBezTo>
                    <a:pt x="58" y="153"/>
                    <a:pt x="75" y="177"/>
                    <a:pt x="102" y="177"/>
                  </a:cubicBezTo>
                  <a:cubicBezTo>
                    <a:pt x="110" y="177"/>
                    <a:pt x="118" y="175"/>
                    <a:pt x="124" y="172"/>
                  </a:cubicBezTo>
                  <a:lnTo>
                    <a:pt x="129" y="218"/>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27" name="Google Shape;5227;gee6873aab4_0_11530"/>
            <p:cNvSpPr/>
            <p:nvPr/>
          </p:nvSpPr>
          <p:spPr>
            <a:xfrm>
              <a:off x="2580" y="2461"/>
              <a:ext cx="76"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8" y="180"/>
                    <a:pt x="104"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28" name="Google Shape;5228;gee6873aab4_0_11530"/>
            <p:cNvSpPr/>
            <p:nvPr/>
          </p:nvSpPr>
          <p:spPr>
            <a:xfrm>
              <a:off x="2698" y="2419"/>
              <a:ext cx="65" cy="145"/>
            </a:xfrm>
            <a:custGeom>
              <a:avLst/>
              <a:gdLst/>
              <a:ahLst/>
              <a:cxnLst/>
              <a:rect l="l" t="t" r="r" b="b"/>
              <a:pathLst>
                <a:path w="140" h="313" extrusionOk="0">
                  <a:moveTo>
                    <a:pt x="29" y="313"/>
                  </a:moveTo>
                  <a:lnTo>
                    <a:pt x="29" y="136"/>
                  </a:lnTo>
                  <a:lnTo>
                    <a:pt x="0" y="136"/>
                  </a:lnTo>
                  <a:lnTo>
                    <a:pt x="0" y="94"/>
                  </a:lnTo>
                  <a:lnTo>
                    <a:pt x="29" y="94"/>
                  </a:lnTo>
                  <a:lnTo>
                    <a:pt x="29" y="85"/>
                  </a:lnTo>
                  <a:cubicBezTo>
                    <a:pt x="29" y="61"/>
                    <a:pt x="34" y="38"/>
                    <a:pt x="52" y="20"/>
                  </a:cubicBezTo>
                  <a:cubicBezTo>
                    <a:pt x="65" y="7"/>
                    <a:pt x="84" y="0"/>
                    <a:pt x="104" y="0"/>
                  </a:cubicBezTo>
                  <a:cubicBezTo>
                    <a:pt x="120" y="0"/>
                    <a:pt x="131" y="2"/>
                    <a:pt x="140" y="5"/>
                  </a:cubicBezTo>
                  <a:lnTo>
                    <a:pt x="133" y="50"/>
                  </a:lnTo>
                  <a:cubicBezTo>
                    <a:pt x="129" y="49"/>
                    <a:pt x="122" y="48"/>
                    <a:pt x="115" y="48"/>
                  </a:cubicBezTo>
                  <a:cubicBezTo>
                    <a:pt x="95" y="48"/>
                    <a:pt x="88" y="65"/>
                    <a:pt x="88" y="84"/>
                  </a:cubicBezTo>
                  <a:lnTo>
                    <a:pt x="88" y="94"/>
                  </a:lnTo>
                  <a:lnTo>
                    <a:pt x="126" y="94"/>
                  </a:lnTo>
                  <a:lnTo>
                    <a:pt x="126" y="136"/>
                  </a:lnTo>
                  <a:lnTo>
                    <a:pt x="88" y="136"/>
                  </a:lnTo>
                  <a:lnTo>
                    <a:pt x="88" y="313"/>
                  </a:lnTo>
                  <a:lnTo>
                    <a:pt x="29" y="313"/>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29" name="Google Shape;5229;gee6873aab4_0_11530"/>
            <p:cNvSpPr/>
            <p:nvPr/>
          </p:nvSpPr>
          <p:spPr>
            <a:xfrm>
              <a:off x="2764" y="2461"/>
              <a:ext cx="78" cy="104"/>
            </a:xfrm>
            <a:custGeom>
              <a:avLst/>
              <a:gdLst/>
              <a:ahLst/>
              <a:cxnLst/>
              <a:rect l="l" t="t" r="r" b="b"/>
              <a:pathLst>
                <a:path w="168" h="225" extrusionOk="0">
                  <a:moveTo>
                    <a:pt x="59" y="112"/>
                  </a:moveTo>
                  <a:cubicBezTo>
                    <a:pt x="59" y="149"/>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5"/>
                    <a:pt x="84" y="225"/>
                  </a:cubicBezTo>
                  <a:cubicBezTo>
                    <a:pt x="32" y="225"/>
                    <a:pt x="0" y="184"/>
                    <a:pt x="0" y="113"/>
                  </a:cubicBezTo>
                  <a:cubicBezTo>
                    <a:pt x="0" y="34"/>
                    <a:pt x="42" y="0"/>
                    <a:pt x="85" y="0"/>
                  </a:cubicBezTo>
                  <a:cubicBezTo>
                    <a:pt x="137" y="0"/>
                    <a:pt x="168" y="43"/>
                    <a:pt x="168" y="112"/>
                  </a:cubicBez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30" name="Google Shape;5230;gee6873aab4_0_11530"/>
            <p:cNvSpPr/>
            <p:nvPr/>
          </p:nvSpPr>
          <p:spPr>
            <a:xfrm>
              <a:off x="2857" y="2461"/>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99" y="0"/>
                  </a:cubicBezTo>
                  <a:cubicBezTo>
                    <a:pt x="105" y="0"/>
                    <a:pt x="108" y="0"/>
                    <a:pt x="112" y="0"/>
                  </a:cubicBezTo>
                  <a:lnTo>
                    <a:pt x="112" y="59"/>
                  </a:lnTo>
                  <a:cubicBezTo>
                    <a:pt x="108" y="58"/>
                    <a:pt x="104" y="58"/>
                    <a:pt x="99" y="58"/>
                  </a:cubicBezTo>
                  <a:cubicBezTo>
                    <a:pt x="87" y="58"/>
                    <a:pt x="70" y="66"/>
                    <a:pt x="64" y="89"/>
                  </a:cubicBezTo>
                  <a:cubicBezTo>
                    <a:pt x="62" y="94"/>
                    <a:pt x="61" y="102"/>
                    <a:pt x="61" y="111"/>
                  </a:cubicBezTo>
                  <a:lnTo>
                    <a:pt x="61" y="222"/>
                  </a:lnTo>
                  <a:lnTo>
                    <a:pt x="2" y="222"/>
                  </a:lnTo>
                  <a:lnTo>
                    <a:pt x="2" y="69"/>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31" name="Google Shape;5231;gee6873aab4_0_11530"/>
            <p:cNvSpPr/>
            <p:nvPr/>
          </p:nvSpPr>
          <p:spPr>
            <a:xfrm>
              <a:off x="2944" y="2424"/>
              <a:ext cx="77" cy="140"/>
            </a:xfrm>
            <a:custGeom>
              <a:avLst/>
              <a:gdLst/>
              <a:ahLst/>
              <a:cxnLst/>
              <a:rect l="l" t="t" r="r" b="b"/>
              <a:pathLst>
                <a:path w="77" h="140" extrusionOk="0">
                  <a:moveTo>
                    <a:pt x="25" y="25"/>
                  </a:moveTo>
                  <a:lnTo>
                    <a:pt x="0" y="25"/>
                  </a:lnTo>
                  <a:lnTo>
                    <a:pt x="0" y="0"/>
                  </a:lnTo>
                  <a:lnTo>
                    <a:pt x="77" y="0"/>
                  </a:lnTo>
                  <a:lnTo>
                    <a:pt x="77" y="25"/>
                  </a:lnTo>
                  <a:lnTo>
                    <a:pt x="52" y="25"/>
                  </a:lnTo>
                  <a:lnTo>
                    <a:pt x="52" y="140"/>
                  </a:lnTo>
                  <a:lnTo>
                    <a:pt x="25" y="140"/>
                  </a:lnTo>
                  <a:lnTo>
                    <a:pt x="25" y="25"/>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32" name="Google Shape;5232;gee6873aab4_0_11530"/>
            <p:cNvSpPr/>
            <p:nvPr/>
          </p:nvSpPr>
          <p:spPr>
            <a:xfrm>
              <a:off x="3021" y="2461"/>
              <a:ext cx="75" cy="104"/>
            </a:xfrm>
            <a:custGeom>
              <a:avLst/>
              <a:gdLst/>
              <a:ahLst/>
              <a:cxnLst/>
              <a:rect l="l" t="t" r="r" b="b"/>
              <a:pathLst>
                <a:path w="162" h="225" extrusionOk="0">
                  <a:moveTo>
                    <a:pt x="109" y="92"/>
                  </a:moveTo>
                  <a:cubicBezTo>
                    <a:pt x="109" y="64"/>
                    <a:pt x="102" y="42"/>
                    <a:pt x="84" y="42"/>
                  </a:cubicBezTo>
                  <a:cubicBezTo>
                    <a:pt x="65" y="42"/>
                    <a:pt x="57" y="70"/>
                    <a:pt x="57" y="92"/>
                  </a:cubicBezTo>
                  <a:lnTo>
                    <a:pt x="109" y="92"/>
                  </a:lnTo>
                  <a:close/>
                  <a:moveTo>
                    <a:pt x="56" y="133"/>
                  </a:moveTo>
                  <a:cubicBezTo>
                    <a:pt x="57" y="167"/>
                    <a:pt x="77" y="180"/>
                    <a:pt x="103" y="180"/>
                  </a:cubicBezTo>
                  <a:cubicBezTo>
                    <a:pt x="120" y="180"/>
                    <a:pt x="134" y="176"/>
                    <a:pt x="145" y="173"/>
                  </a:cubicBezTo>
                  <a:lnTo>
                    <a:pt x="153" y="215"/>
                  </a:lnTo>
                  <a:cubicBezTo>
                    <a:pt x="138" y="221"/>
                    <a:pt x="115" y="225"/>
                    <a:pt x="92" y="225"/>
                  </a:cubicBezTo>
                  <a:cubicBezTo>
                    <a:pt x="33" y="225"/>
                    <a:pt x="0" y="185"/>
                    <a:pt x="0" y="117"/>
                  </a:cubicBezTo>
                  <a:cubicBezTo>
                    <a:pt x="0" y="43"/>
                    <a:pt x="38" y="0"/>
                    <a:pt x="88" y="0"/>
                  </a:cubicBezTo>
                  <a:cubicBezTo>
                    <a:pt x="135" y="0"/>
                    <a:pt x="162" y="37"/>
                    <a:pt x="162" y="103"/>
                  </a:cubicBezTo>
                  <a:cubicBezTo>
                    <a:pt x="162" y="119"/>
                    <a:pt x="162" y="127"/>
                    <a:pt x="161" y="133"/>
                  </a:cubicBezTo>
                  <a:lnTo>
                    <a:pt x="56" y="133"/>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33" name="Google Shape;5233;gee6873aab4_0_11530"/>
            <p:cNvSpPr/>
            <p:nvPr/>
          </p:nvSpPr>
          <p:spPr>
            <a:xfrm>
              <a:off x="3107" y="2461"/>
              <a:ext cx="76" cy="104"/>
            </a:xfrm>
            <a:custGeom>
              <a:avLst/>
              <a:gdLst/>
              <a:ahLst/>
              <a:cxnLst/>
              <a:rect l="l" t="t" r="r" b="b"/>
              <a:pathLst>
                <a:path w="164" h="225" extrusionOk="0">
                  <a:moveTo>
                    <a:pt x="103" y="115"/>
                  </a:moveTo>
                  <a:cubicBezTo>
                    <a:pt x="83" y="116"/>
                    <a:pt x="56" y="122"/>
                    <a:pt x="56" y="153"/>
                  </a:cubicBezTo>
                  <a:cubicBezTo>
                    <a:pt x="56" y="175"/>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3"/>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34" name="Google Shape;5234;gee6873aab4_0_11530"/>
            <p:cNvSpPr/>
            <p:nvPr/>
          </p:nvSpPr>
          <p:spPr>
            <a:xfrm>
              <a:off x="3199" y="2461"/>
              <a:ext cx="61" cy="104"/>
            </a:xfrm>
            <a:custGeom>
              <a:avLst/>
              <a:gdLst/>
              <a:ahLst/>
              <a:cxnLst/>
              <a:rect l="l" t="t" r="r" b="b"/>
              <a:pathLst>
                <a:path w="133" h="225" extrusionOk="0">
                  <a:moveTo>
                    <a:pt x="129" y="218"/>
                  </a:moveTo>
                  <a:cubicBezTo>
                    <a:pt x="123" y="221"/>
                    <a:pt x="109" y="225"/>
                    <a:pt x="92" y="225"/>
                  </a:cubicBezTo>
                  <a:cubicBezTo>
                    <a:pt x="36" y="225"/>
                    <a:pt x="0" y="186"/>
                    <a:pt x="0" y="115"/>
                  </a:cubicBezTo>
                  <a:cubicBezTo>
                    <a:pt x="0" y="47"/>
                    <a:pt x="40" y="0"/>
                    <a:pt x="101" y="0"/>
                  </a:cubicBezTo>
                  <a:cubicBezTo>
                    <a:pt x="114" y="0"/>
                    <a:pt x="127" y="3"/>
                    <a:pt x="133" y="6"/>
                  </a:cubicBezTo>
                  <a:lnTo>
                    <a:pt x="125" y="52"/>
                  </a:lnTo>
                  <a:cubicBezTo>
                    <a:pt x="120" y="50"/>
                    <a:pt x="113" y="48"/>
                    <a:pt x="103" y="48"/>
                  </a:cubicBezTo>
                  <a:cubicBezTo>
                    <a:pt x="75" y="48"/>
                    <a:pt x="58" y="75"/>
                    <a:pt x="58" y="113"/>
                  </a:cubicBezTo>
                  <a:cubicBezTo>
                    <a:pt x="58" y="153"/>
                    <a:pt x="75" y="177"/>
                    <a:pt x="102" y="177"/>
                  </a:cubicBezTo>
                  <a:cubicBezTo>
                    <a:pt x="111" y="177"/>
                    <a:pt x="118" y="175"/>
                    <a:pt x="124" y="172"/>
                  </a:cubicBezTo>
                  <a:lnTo>
                    <a:pt x="129" y="218"/>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35" name="Google Shape;5235;gee6873aab4_0_11530"/>
            <p:cNvSpPr/>
            <p:nvPr/>
          </p:nvSpPr>
          <p:spPr>
            <a:xfrm>
              <a:off x="3270" y="2420"/>
              <a:ext cx="77"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7" y="90"/>
                    <a:pt x="98" y="88"/>
                    <a:pt x="109" y="88"/>
                  </a:cubicBezTo>
                  <a:cubicBezTo>
                    <a:pt x="149" y="88"/>
                    <a:pt x="165" y="122"/>
                    <a:pt x="165" y="177"/>
                  </a:cubicBezTo>
                  <a:lnTo>
                    <a:pt x="165" y="310"/>
                  </a:lnTo>
                  <a:lnTo>
                    <a:pt x="106" y="310"/>
                  </a:lnTo>
                  <a:lnTo>
                    <a:pt x="106" y="177"/>
                  </a:lnTo>
                  <a:cubicBezTo>
                    <a:pt x="106" y="156"/>
                    <a:pt x="102" y="137"/>
                    <a:pt x="84" y="137"/>
                  </a:cubicBezTo>
                  <a:cubicBezTo>
                    <a:pt x="74" y="137"/>
                    <a:pt x="66" y="143"/>
                    <a:pt x="61" y="157"/>
                  </a:cubicBezTo>
                  <a:cubicBezTo>
                    <a:pt x="61" y="161"/>
                    <a:pt x="59" y="169"/>
                    <a:pt x="59" y="174"/>
                  </a:cubicBezTo>
                  <a:lnTo>
                    <a:pt x="59" y="310"/>
                  </a:lnTo>
                  <a:lnTo>
                    <a:pt x="0" y="310"/>
                  </a:lnTo>
                  <a:lnTo>
                    <a:pt x="0" y="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36" name="Google Shape;5236;gee6873aab4_0_11530"/>
            <p:cNvSpPr/>
            <p:nvPr/>
          </p:nvSpPr>
          <p:spPr>
            <a:xfrm>
              <a:off x="3364" y="2461"/>
              <a:ext cx="75"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37" name="Google Shape;5237;gee6873aab4_0_11530"/>
            <p:cNvSpPr/>
            <p:nvPr/>
          </p:nvSpPr>
          <p:spPr>
            <a:xfrm>
              <a:off x="3454"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4" y="0"/>
                    <a:pt x="100" y="0"/>
                  </a:cubicBezTo>
                  <a:cubicBezTo>
                    <a:pt x="106" y="0"/>
                    <a:pt x="109" y="0"/>
                    <a:pt x="112" y="0"/>
                  </a:cubicBezTo>
                  <a:lnTo>
                    <a:pt x="112" y="59"/>
                  </a:lnTo>
                  <a:cubicBezTo>
                    <a:pt x="109" y="58"/>
                    <a:pt x="105" y="58"/>
                    <a:pt x="100" y="58"/>
                  </a:cubicBezTo>
                  <a:cubicBezTo>
                    <a:pt x="87" y="58"/>
                    <a:pt x="70" y="66"/>
                    <a:pt x="64" y="89"/>
                  </a:cubicBezTo>
                  <a:cubicBezTo>
                    <a:pt x="62" y="94"/>
                    <a:pt x="62" y="102"/>
                    <a:pt x="62" y="111"/>
                  </a:cubicBezTo>
                  <a:lnTo>
                    <a:pt x="62" y="222"/>
                  </a:lnTo>
                  <a:lnTo>
                    <a:pt x="2" y="222"/>
                  </a:lnTo>
                  <a:lnTo>
                    <a:pt x="2" y="69"/>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38" name="Google Shape;5238;gee6873aab4_0_11530"/>
            <p:cNvSpPr/>
            <p:nvPr/>
          </p:nvSpPr>
          <p:spPr>
            <a:xfrm>
              <a:off x="3512" y="2461"/>
              <a:ext cx="60"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6" y="225"/>
                    <a:pt x="50" y="225"/>
                  </a:cubicBezTo>
                  <a:cubicBezTo>
                    <a:pt x="32" y="225"/>
                    <a:pt x="10" y="220"/>
                    <a:pt x="0" y="212"/>
                  </a:cubicBezTo>
                  <a:lnTo>
                    <a:pt x="11" y="169"/>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39" name="Google Shape;5239;gee6873aab4_0_11530"/>
            <p:cNvSpPr/>
            <p:nvPr/>
          </p:nvSpPr>
          <p:spPr>
            <a:xfrm>
              <a:off x="1899" y="1222"/>
              <a:ext cx="706" cy="796"/>
            </a:xfrm>
            <a:custGeom>
              <a:avLst/>
              <a:gdLst/>
              <a:ahLst/>
              <a:cxnLst/>
              <a:rect l="l" t="t" r="r" b="b"/>
              <a:pathLst>
                <a:path w="1526" h="1722" extrusionOk="0">
                  <a:moveTo>
                    <a:pt x="0" y="0"/>
                  </a:moveTo>
                  <a:lnTo>
                    <a:pt x="841" y="0"/>
                  </a:lnTo>
                  <a:cubicBezTo>
                    <a:pt x="1058" y="0"/>
                    <a:pt x="1227" y="42"/>
                    <a:pt x="1346" y="127"/>
                  </a:cubicBezTo>
                  <a:cubicBezTo>
                    <a:pt x="1466" y="213"/>
                    <a:pt x="1526" y="333"/>
                    <a:pt x="1526" y="490"/>
                  </a:cubicBezTo>
                  <a:cubicBezTo>
                    <a:pt x="1526" y="571"/>
                    <a:pt x="1506" y="653"/>
                    <a:pt x="1466" y="735"/>
                  </a:cubicBezTo>
                  <a:cubicBezTo>
                    <a:pt x="1427" y="817"/>
                    <a:pt x="1344" y="888"/>
                    <a:pt x="1217" y="948"/>
                  </a:cubicBezTo>
                  <a:cubicBezTo>
                    <a:pt x="1091" y="1009"/>
                    <a:pt x="932" y="1039"/>
                    <a:pt x="741" y="1039"/>
                  </a:cubicBezTo>
                  <a:lnTo>
                    <a:pt x="555" y="1039"/>
                  </a:lnTo>
                  <a:lnTo>
                    <a:pt x="555" y="1722"/>
                  </a:lnTo>
                  <a:lnTo>
                    <a:pt x="0" y="1722"/>
                  </a:lnTo>
                  <a:lnTo>
                    <a:pt x="0" y="0"/>
                  </a:lnTo>
                  <a:close/>
                  <a:moveTo>
                    <a:pt x="555" y="332"/>
                  </a:moveTo>
                  <a:lnTo>
                    <a:pt x="555" y="701"/>
                  </a:lnTo>
                  <a:lnTo>
                    <a:pt x="676" y="701"/>
                  </a:lnTo>
                  <a:cubicBezTo>
                    <a:pt x="766" y="701"/>
                    <a:pt x="837" y="684"/>
                    <a:pt x="891" y="650"/>
                  </a:cubicBezTo>
                  <a:cubicBezTo>
                    <a:pt x="944" y="615"/>
                    <a:pt x="971" y="567"/>
                    <a:pt x="971" y="506"/>
                  </a:cubicBezTo>
                  <a:cubicBezTo>
                    <a:pt x="971" y="447"/>
                    <a:pt x="950" y="404"/>
                    <a:pt x="909" y="375"/>
                  </a:cubicBezTo>
                  <a:cubicBezTo>
                    <a:pt x="868" y="346"/>
                    <a:pt x="807" y="332"/>
                    <a:pt x="725" y="332"/>
                  </a:cubicBezTo>
                  <a:lnTo>
                    <a:pt x="555" y="332"/>
                  </a:lnTo>
                  <a:lnTo>
                    <a:pt x="555" y="332"/>
                  </a:ln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40" name="Google Shape;5240;gee6873aab4_0_11530"/>
            <p:cNvSpPr/>
            <p:nvPr/>
          </p:nvSpPr>
          <p:spPr>
            <a:xfrm>
              <a:off x="2711" y="1222"/>
              <a:ext cx="731" cy="796"/>
            </a:xfrm>
            <a:custGeom>
              <a:avLst/>
              <a:gdLst/>
              <a:ahLst/>
              <a:cxnLst/>
              <a:rect l="l" t="t" r="r" b="b"/>
              <a:pathLst>
                <a:path w="1581" h="1722" extrusionOk="0">
                  <a:moveTo>
                    <a:pt x="0" y="0"/>
                  </a:moveTo>
                  <a:lnTo>
                    <a:pt x="688" y="0"/>
                  </a:lnTo>
                  <a:cubicBezTo>
                    <a:pt x="895" y="0"/>
                    <a:pt x="1066" y="35"/>
                    <a:pt x="1203" y="106"/>
                  </a:cubicBezTo>
                  <a:cubicBezTo>
                    <a:pt x="1339" y="177"/>
                    <a:pt x="1436" y="277"/>
                    <a:pt x="1494" y="408"/>
                  </a:cubicBezTo>
                  <a:cubicBezTo>
                    <a:pt x="1552" y="539"/>
                    <a:pt x="1581" y="684"/>
                    <a:pt x="1581" y="842"/>
                  </a:cubicBezTo>
                  <a:cubicBezTo>
                    <a:pt x="1581" y="1107"/>
                    <a:pt x="1499" y="1321"/>
                    <a:pt x="1335" y="1481"/>
                  </a:cubicBezTo>
                  <a:cubicBezTo>
                    <a:pt x="1171" y="1642"/>
                    <a:pt x="931" y="1722"/>
                    <a:pt x="614" y="1722"/>
                  </a:cubicBezTo>
                  <a:lnTo>
                    <a:pt x="0" y="1722"/>
                  </a:lnTo>
                  <a:lnTo>
                    <a:pt x="0" y="0"/>
                  </a:lnTo>
                  <a:close/>
                  <a:moveTo>
                    <a:pt x="550" y="334"/>
                  </a:moveTo>
                  <a:lnTo>
                    <a:pt x="550" y="1385"/>
                  </a:lnTo>
                  <a:lnTo>
                    <a:pt x="589" y="1385"/>
                  </a:lnTo>
                  <a:cubicBezTo>
                    <a:pt x="874" y="1385"/>
                    <a:pt x="1017" y="1196"/>
                    <a:pt x="1017" y="819"/>
                  </a:cubicBezTo>
                  <a:cubicBezTo>
                    <a:pt x="1017" y="674"/>
                    <a:pt x="986" y="556"/>
                    <a:pt x="924" y="468"/>
                  </a:cubicBezTo>
                  <a:cubicBezTo>
                    <a:pt x="863" y="379"/>
                    <a:pt x="762" y="334"/>
                    <a:pt x="622" y="334"/>
                  </a:cubicBezTo>
                  <a:lnTo>
                    <a:pt x="550" y="334"/>
                  </a:lnTo>
                  <a:lnTo>
                    <a:pt x="550" y="334"/>
                  </a:ln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41" name="Google Shape;5241;gee6873aab4_0_11530"/>
            <p:cNvSpPr/>
            <p:nvPr/>
          </p:nvSpPr>
          <p:spPr>
            <a:xfrm>
              <a:off x="3536" y="1208"/>
              <a:ext cx="638" cy="822"/>
            </a:xfrm>
            <a:custGeom>
              <a:avLst/>
              <a:gdLst/>
              <a:ahLst/>
              <a:cxnLst/>
              <a:rect l="l" t="t" r="r" b="b"/>
              <a:pathLst>
                <a:path w="1380" h="1778" extrusionOk="0">
                  <a:moveTo>
                    <a:pt x="0" y="1236"/>
                  </a:moveTo>
                  <a:cubicBezTo>
                    <a:pt x="181" y="1359"/>
                    <a:pt x="353" y="1421"/>
                    <a:pt x="514" y="1421"/>
                  </a:cubicBezTo>
                  <a:cubicBezTo>
                    <a:pt x="596" y="1421"/>
                    <a:pt x="667" y="1402"/>
                    <a:pt x="725" y="1363"/>
                  </a:cubicBezTo>
                  <a:cubicBezTo>
                    <a:pt x="784" y="1324"/>
                    <a:pt x="813" y="1278"/>
                    <a:pt x="813" y="1222"/>
                  </a:cubicBezTo>
                  <a:cubicBezTo>
                    <a:pt x="813" y="1178"/>
                    <a:pt x="792" y="1138"/>
                    <a:pt x="751" y="1104"/>
                  </a:cubicBezTo>
                  <a:cubicBezTo>
                    <a:pt x="708" y="1069"/>
                    <a:pt x="628" y="1031"/>
                    <a:pt x="511" y="987"/>
                  </a:cubicBezTo>
                  <a:cubicBezTo>
                    <a:pt x="345" y="928"/>
                    <a:pt x="219" y="861"/>
                    <a:pt x="132" y="788"/>
                  </a:cubicBezTo>
                  <a:cubicBezTo>
                    <a:pt x="44" y="715"/>
                    <a:pt x="0" y="622"/>
                    <a:pt x="0" y="509"/>
                  </a:cubicBezTo>
                  <a:cubicBezTo>
                    <a:pt x="0" y="366"/>
                    <a:pt x="69" y="246"/>
                    <a:pt x="206" y="148"/>
                  </a:cubicBezTo>
                  <a:cubicBezTo>
                    <a:pt x="344" y="49"/>
                    <a:pt x="526" y="0"/>
                    <a:pt x="752" y="0"/>
                  </a:cubicBezTo>
                  <a:cubicBezTo>
                    <a:pt x="908" y="0"/>
                    <a:pt x="1070" y="31"/>
                    <a:pt x="1238" y="92"/>
                  </a:cubicBezTo>
                  <a:lnTo>
                    <a:pt x="1238" y="503"/>
                  </a:lnTo>
                  <a:cubicBezTo>
                    <a:pt x="1089" y="398"/>
                    <a:pt x="946" y="346"/>
                    <a:pt x="810" y="346"/>
                  </a:cubicBezTo>
                  <a:cubicBezTo>
                    <a:pt x="742" y="346"/>
                    <a:pt x="684" y="361"/>
                    <a:pt x="634" y="390"/>
                  </a:cubicBezTo>
                  <a:cubicBezTo>
                    <a:pt x="584" y="420"/>
                    <a:pt x="560" y="456"/>
                    <a:pt x="560" y="498"/>
                  </a:cubicBezTo>
                  <a:cubicBezTo>
                    <a:pt x="560" y="539"/>
                    <a:pt x="580" y="574"/>
                    <a:pt x="621" y="604"/>
                  </a:cubicBezTo>
                  <a:cubicBezTo>
                    <a:pt x="660" y="634"/>
                    <a:pt x="733" y="666"/>
                    <a:pt x="840" y="700"/>
                  </a:cubicBezTo>
                  <a:cubicBezTo>
                    <a:pt x="1017" y="758"/>
                    <a:pt x="1152" y="824"/>
                    <a:pt x="1243" y="898"/>
                  </a:cubicBezTo>
                  <a:cubicBezTo>
                    <a:pt x="1334" y="973"/>
                    <a:pt x="1380" y="1074"/>
                    <a:pt x="1380" y="1200"/>
                  </a:cubicBezTo>
                  <a:cubicBezTo>
                    <a:pt x="1380" y="1360"/>
                    <a:pt x="1301" y="1496"/>
                    <a:pt x="1144" y="1609"/>
                  </a:cubicBezTo>
                  <a:cubicBezTo>
                    <a:pt x="987" y="1722"/>
                    <a:pt x="795" y="1778"/>
                    <a:pt x="568" y="1778"/>
                  </a:cubicBezTo>
                  <a:cubicBezTo>
                    <a:pt x="392" y="1778"/>
                    <a:pt x="203" y="1739"/>
                    <a:pt x="0" y="1662"/>
                  </a:cubicBezTo>
                  <a:lnTo>
                    <a:pt x="0" y="1236"/>
                  </a:lnTo>
                  <a:lnTo>
                    <a:pt x="0" y="1236"/>
                  </a:ln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42" name="Google Shape;5242;gee6873aab4_0_11530"/>
            <p:cNvSpPr/>
            <p:nvPr/>
          </p:nvSpPr>
          <p:spPr>
            <a:xfrm>
              <a:off x="4259" y="1222"/>
              <a:ext cx="689" cy="796"/>
            </a:xfrm>
            <a:custGeom>
              <a:avLst/>
              <a:gdLst/>
              <a:ahLst/>
              <a:cxnLst/>
              <a:rect l="l" t="t" r="r" b="b"/>
              <a:pathLst>
                <a:path w="1490" h="1722" extrusionOk="0">
                  <a:moveTo>
                    <a:pt x="1011" y="1722"/>
                  </a:moveTo>
                  <a:lnTo>
                    <a:pt x="461" y="1722"/>
                  </a:lnTo>
                  <a:lnTo>
                    <a:pt x="461" y="767"/>
                  </a:lnTo>
                  <a:cubicBezTo>
                    <a:pt x="461" y="767"/>
                    <a:pt x="550" y="751"/>
                    <a:pt x="741" y="999"/>
                  </a:cubicBezTo>
                  <a:cubicBezTo>
                    <a:pt x="928" y="1241"/>
                    <a:pt x="1011" y="1234"/>
                    <a:pt x="1011" y="1234"/>
                  </a:cubicBezTo>
                  <a:lnTo>
                    <a:pt x="1011" y="1722"/>
                  </a:lnTo>
                  <a:close/>
                  <a:moveTo>
                    <a:pt x="903" y="641"/>
                  </a:moveTo>
                  <a:cubicBezTo>
                    <a:pt x="662" y="483"/>
                    <a:pt x="461" y="536"/>
                    <a:pt x="461" y="536"/>
                  </a:cubicBezTo>
                  <a:lnTo>
                    <a:pt x="461" y="349"/>
                  </a:lnTo>
                  <a:lnTo>
                    <a:pt x="0" y="349"/>
                  </a:lnTo>
                  <a:lnTo>
                    <a:pt x="0" y="0"/>
                  </a:lnTo>
                  <a:lnTo>
                    <a:pt x="1490" y="0"/>
                  </a:lnTo>
                  <a:lnTo>
                    <a:pt x="1490" y="349"/>
                  </a:lnTo>
                  <a:lnTo>
                    <a:pt x="1011" y="349"/>
                  </a:lnTo>
                  <a:lnTo>
                    <a:pt x="1011" y="741"/>
                  </a:lnTo>
                  <a:cubicBezTo>
                    <a:pt x="1011" y="741"/>
                    <a:pt x="925" y="656"/>
                    <a:pt x="903" y="641"/>
                  </a:cubicBezTo>
                  <a:lnTo>
                    <a:pt x="903" y="641"/>
                  </a:lnTo>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43" name="Google Shape;5243;gee6873aab4_0_11530"/>
            <p:cNvSpPr/>
            <p:nvPr/>
          </p:nvSpPr>
          <p:spPr>
            <a:xfrm>
              <a:off x="4372" y="1311"/>
              <a:ext cx="1690" cy="713"/>
            </a:xfrm>
            <a:custGeom>
              <a:avLst/>
              <a:gdLst/>
              <a:ahLst/>
              <a:cxnLst/>
              <a:rect l="l" t="t" r="r" b="b"/>
              <a:pathLst>
                <a:path w="3653" h="1542" extrusionOk="0">
                  <a:moveTo>
                    <a:pt x="0" y="422"/>
                  </a:moveTo>
                  <a:cubicBezTo>
                    <a:pt x="0" y="422"/>
                    <a:pt x="461" y="362"/>
                    <a:pt x="756" y="660"/>
                  </a:cubicBezTo>
                  <a:cubicBezTo>
                    <a:pt x="1050" y="956"/>
                    <a:pt x="1277" y="960"/>
                    <a:pt x="1720" y="606"/>
                  </a:cubicBezTo>
                  <a:cubicBezTo>
                    <a:pt x="2074" y="323"/>
                    <a:pt x="2414" y="0"/>
                    <a:pt x="3085" y="145"/>
                  </a:cubicBezTo>
                  <a:cubicBezTo>
                    <a:pt x="3620" y="261"/>
                    <a:pt x="3653" y="948"/>
                    <a:pt x="2887" y="1301"/>
                  </a:cubicBezTo>
                  <a:cubicBezTo>
                    <a:pt x="2442" y="1506"/>
                    <a:pt x="2330" y="1542"/>
                    <a:pt x="2330" y="1542"/>
                  </a:cubicBezTo>
                  <a:cubicBezTo>
                    <a:pt x="2330" y="1542"/>
                    <a:pt x="2693" y="1344"/>
                    <a:pt x="2965" y="1064"/>
                  </a:cubicBezTo>
                  <a:cubicBezTo>
                    <a:pt x="3436" y="577"/>
                    <a:pt x="2941" y="3"/>
                    <a:pt x="2354" y="455"/>
                  </a:cubicBezTo>
                  <a:cubicBezTo>
                    <a:pt x="1957" y="761"/>
                    <a:pt x="1206" y="1307"/>
                    <a:pt x="818" y="988"/>
                  </a:cubicBezTo>
                  <a:cubicBezTo>
                    <a:pt x="412" y="654"/>
                    <a:pt x="419" y="422"/>
                    <a:pt x="0" y="422"/>
                  </a:cubicBezTo>
                  <a:lnTo>
                    <a:pt x="0" y="422"/>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44" name="Google Shape;5244;gee6873aab4_0_11530"/>
            <p:cNvSpPr/>
            <p:nvPr/>
          </p:nvSpPr>
          <p:spPr>
            <a:xfrm>
              <a:off x="5470" y="899"/>
              <a:ext cx="365" cy="481"/>
            </a:xfrm>
            <a:custGeom>
              <a:avLst/>
              <a:gdLst/>
              <a:ahLst/>
              <a:cxnLst/>
              <a:rect l="l" t="t" r="r" b="b"/>
              <a:pathLst>
                <a:path w="790" h="1041" extrusionOk="0">
                  <a:moveTo>
                    <a:pt x="49" y="584"/>
                  </a:moveTo>
                  <a:cubicBezTo>
                    <a:pt x="0" y="315"/>
                    <a:pt x="115" y="70"/>
                    <a:pt x="306" y="35"/>
                  </a:cubicBezTo>
                  <a:cubicBezTo>
                    <a:pt x="497" y="0"/>
                    <a:pt x="692" y="190"/>
                    <a:pt x="741" y="458"/>
                  </a:cubicBezTo>
                  <a:cubicBezTo>
                    <a:pt x="790" y="726"/>
                    <a:pt x="675" y="972"/>
                    <a:pt x="484" y="1006"/>
                  </a:cubicBezTo>
                  <a:cubicBezTo>
                    <a:pt x="293" y="1041"/>
                    <a:pt x="99" y="852"/>
                    <a:pt x="49" y="584"/>
                  </a:cubicBezTo>
                  <a:close/>
                  <a:moveTo>
                    <a:pt x="477" y="972"/>
                  </a:moveTo>
                  <a:cubicBezTo>
                    <a:pt x="628" y="944"/>
                    <a:pt x="718" y="751"/>
                    <a:pt x="680" y="540"/>
                  </a:cubicBezTo>
                  <a:cubicBezTo>
                    <a:pt x="641" y="329"/>
                    <a:pt x="487" y="180"/>
                    <a:pt x="337" y="207"/>
                  </a:cubicBezTo>
                  <a:cubicBezTo>
                    <a:pt x="187" y="234"/>
                    <a:pt x="96" y="428"/>
                    <a:pt x="135" y="639"/>
                  </a:cubicBezTo>
                  <a:cubicBezTo>
                    <a:pt x="173" y="850"/>
                    <a:pt x="327" y="999"/>
                    <a:pt x="477" y="972"/>
                  </a:cubicBezTo>
                  <a:lnTo>
                    <a:pt x="477" y="972"/>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45" name="Google Shape;5245;gee6873aab4_0_11530"/>
            <p:cNvSpPr/>
            <p:nvPr/>
          </p:nvSpPr>
          <p:spPr>
            <a:xfrm>
              <a:off x="4862" y="1770"/>
              <a:ext cx="1153" cy="314"/>
            </a:xfrm>
            <a:custGeom>
              <a:avLst/>
              <a:gdLst/>
              <a:ahLst/>
              <a:cxnLst/>
              <a:rect l="l" t="t" r="r" b="b"/>
              <a:pathLst>
                <a:path w="2494" h="678" extrusionOk="0">
                  <a:moveTo>
                    <a:pt x="1252" y="572"/>
                  </a:moveTo>
                  <a:cubicBezTo>
                    <a:pt x="1251" y="572"/>
                    <a:pt x="1250" y="573"/>
                    <a:pt x="1249" y="573"/>
                  </a:cubicBezTo>
                  <a:cubicBezTo>
                    <a:pt x="1245" y="571"/>
                    <a:pt x="1242" y="570"/>
                    <a:pt x="1239" y="569"/>
                  </a:cubicBezTo>
                  <a:cubicBezTo>
                    <a:pt x="655" y="0"/>
                    <a:pt x="72" y="343"/>
                    <a:pt x="72" y="343"/>
                  </a:cubicBezTo>
                  <a:cubicBezTo>
                    <a:pt x="697" y="217"/>
                    <a:pt x="1144" y="504"/>
                    <a:pt x="1232" y="567"/>
                  </a:cubicBezTo>
                  <a:cubicBezTo>
                    <a:pt x="629" y="342"/>
                    <a:pt x="15" y="557"/>
                    <a:pt x="0" y="556"/>
                  </a:cubicBezTo>
                  <a:cubicBezTo>
                    <a:pt x="785" y="457"/>
                    <a:pt x="1238" y="676"/>
                    <a:pt x="1244" y="678"/>
                  </a:cubicBezTo>
                  <a:lnTo>
                    <a:pt x="1244" y="678"/>
                  </a:lnTo>
                  <a:lnTo>
                    <a:pt x="1244" y="678"/>
                  </a:lnTo>
                  <a:cubicBezTo>
                    <a:pt x="1244" y="678"/>
                    <a:pt x="1244" y="678"/>
                    <a:pt x="1244" y="678"/>
                  </a:cubicBezTo>
                  <a:lnTo>
                    <a:pt x="1244" y="678"/>
                  </a:lnTo>
                  <a:cubicBezTo>
                    <a:pt x="1249" y="676"/>
                    <a:pt x="1721" y="501"/>
                    <a:pt x="2494" y="674"/>
                  </a:cubicBezTo>
                  <a:cubicBezTo>
                    <a:pt x="2478" y="673"/>
                    <a:pt x="1888" y="402"/>
                    <a:pt x="1266" y="568"/>
                  </a:cubicBezTo>
                  <a:cubicBezTo>
                    <a:pt x="1360" y="514"/>
                    <a:pt x="1833" y="271"/>
                    <a:pt x="2442" y="455"/>
                  </a:cubicBezTo>
                  <a:cubicBezTo>
                    <a:pt x="2442" y="455"/>
                    <a:pt x="1921" y="95"/>
                    <a:pt x="1315" y="526"/>
                  </a:cubicBezTo>
                  <a:lnTo>
                    <a:pt x="1252" y="572"/>
                  </a:lnTo>
                  <a:lnTo>
                    <a:pt x="1252" y="572"/>
                  </a:lnTo>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46" name="Google Shape;5246;gee6873aab4_0_11530"/>
            <p:cNvSpPr/>
            <p:nvPr/>
          </p:nvSpPr>
          <p:spPr>
            <a:xfrm>
              <a:off x="4113" y="2201"/>
              <a:ext cx="90" cy="140"/>
            </a:xfrm>
            <a:custGeom>
              <a:avLst/>
              <a:gdLst/>
              <a:ahLst/>
              <a:cxnLst/>
              <a:rect l="l" t="t" r="r" b="b"/>
              <a:pathLst>
                <a:path w="195" h="302" extrusionOk="0">
                  <a:moveTo>
                    <a:pt x="120" y="187"/>
                  </a:moveTo>
                  <a:lnTo>
                    <a:pt x="110" y="124"/>
                  </a:lnTo>
                  <a:cubicBezTo>
                    <a:pt x="107" y="106"/>
                    <a:pt x="103" y="76"/>
                    <a:pt x="100" y="56"/>
                  </a:cubicBezTo>
                  <a:lnTo>
                    <a:pt x="99" y="56"/>
                  </a:lnTo>
                  <a:cubicBezTo>
                    <a:pt x="95" y="76"/>
                    <a:pt x="91" y="107"/>
                    <a:pt x="88" y="125"/>
                  </a:cubicBezTo>
                  <a:lnTo>
                    <a:pt x="77" y="187"/>
                  </a:lnTo>
                  <a:lnTo>
                    <a:pt x="120" y="187"/>
                  </a:lnTo>
                  <a:close/>
                  <a:moveTo>
                    <a:pt x="71" y="233"/>
                  </a:moveTo>
                  <a:lnTo>
                    <a:pt x="57" y="302"/>
                  </a:lnTo>
                  <a:lnTo>
                    <a:pt x="0" y="302"/>
                  </a:lnTo>
                  <a:lnTo>
                    <a:pt x="66" y="0"/>
                  </a:lnTo>
                  <a:lnTo>
                    <a:pt x="136" y="0"/>
                  </a:lnTo>
                  <a:lnTo>
                    <a:pt x="195" y="302"/>
                  </a:lnTo>
                  <a:lnTo>
                    <a:pt x="138" y="302"/>
                  </a:lnTo>
                  <a:lnTo>
                    <a:pt x="125" y="233"/>
                  </a:lnTo>
                  <a:lnTo>
                    <a:pt x="71" y="233"/>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47" name="Google Shape;5247;gee6873aab4_0_11530"/>
            <p:cNvSpPr/>
            <p:nvPr/>
          </p:nvSpPr>
          <p:spPr>
            <a:xfrm>
              <a:off x="4219" y="2238"/>
              <a:ext cx="77" cy="103"/>
            </a:xfrm>
            <a:custGeom>
              <a:avLst/>
              <a:gdLst/>
              <a:ahLst/>
              <a:cxnLst/>
              <a:rect l="l" t="t" r="r" b="b"/>
              <a:pathLst>
                <a:path w="166" h="222" extrusionOk="0">
                  <a:moveTo>
                    <a:pt x="2" y="69"/>
                  </a:moveTo>
                  <a:cubicBezTo>
                    <a:pt x="2" y="45"/>
                    <a:pt x="0" y="24"/>
                    <a:pt x="0" y="3"/>
                  </a:cubicBezTo>
                  <a:lnTo>
                    <a:pt x="51" y="3"/>
                  </a:lnTo>
                  <a:lnTo>
                    <a:pt x="53" y="28"/>
                  </a:lnTo>
                  <a:lnTo>
                    <a:pt x="54" y="28"/>
                  </a:lnTo>
                  <a:cubicBezTo>
                    <a:pt x="66" y="11"/>
                    <a:pt x="85" y="0"/>
                    <a:pt x="108" y="0"/>
                  </a:cubicBezTo>
                  <a:cubicBezTo>
                    <a:pt x="150" y="0"/>
                    <a:pt x="166" y="33"/>
                    <a:pt x="166" y="81"/>
                  </a:cubicBezTo>
                  <a:lnTo>
                    <a:pt x="166" y="222"/>
                  </a:lnTo>
                  <a:lnTo>
                    <a:pt x="107" y="222"/>
                  </a:lnTo>
                  <a:lnTo>
                    <a:pt x="107" y="85"/>
                  </a:lnTo>
                  <a:cubicBezTo>
                    <a:pt x="107" y="66"/>
                    <a:pt x="103" y="49"/>
                    <a:pt x="86" y="49"/>
                  </a:cubicBezTo>
                  <a:cubicBezTo>
                    <a:pt x="76" y="49"/>
                    <a:pt x="68" y="56"/>
                    <a:pt x="64" y="68"/>
                  </a:cubicBezTo>
                  <a:cubicBezTo>
                    <a:pt x="62" y="73"/>
                    <a:pt x="61" y="80"/>
                    <a:pt x="61" y="89"/>
                  </a:cubicBezTo>
                  <a:lnTo>
                    <a:pt x="61" y="222"/>
                  </a:lnTo>
                  <a:lnTo>
                    <a:pt x="2" y="222"/>
                  </a:lnTo>
                  <a:lnTo>
                    <a:pt x="2" y="69"/>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48" name="Google Shape;5248;gee6873aab4_0_11530"/>
            <p:cNvSpPr/>
            <p:nvPr/>
          </p:nvSpPr>
          <p:spPr>
            <a:xfrm>
              <a:off x="4347"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5" y="232"/>
                    <a:pt x="107" y="232"/>
                  </a:cubicBezTo>
                  <a:cubicBezTo>
                    <a:pt x="113" y="232"/>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59"/>
                  </a:lnTo>
                  <a:lnTo>
                    <a:pt x="26" y="59"/>
                  </a:lnTo>
                  <a:lnTo>
                    <a:pt x="26" y="14"/>
                  </a:lnTo>
                  <a:lnTo>
                    <a:pt x="85" y="0"/>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49" name="Google Shape;5249;gee6873aab4_0_11530"/>
            <p:cNvSpPr/>
            <p:nvPr/>
          </p:nvSpPr>
          <p:spPr>
            <a:xfrm>
              <a:off x="4418" y="2200"/>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50" name="Google Shape;5250;gee6873aab4_0_11530"/>
            <p:cNvSpPr/>
            <p:nvPr/>
          </p:nvSpPr>
          <p:spPr>
            <a:xfrm>
              <a:off x="4504" y="2238"/>
              <a:ext cx="75"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51" name="Google Shape;5251;gee6873aab4_0_11530"/>
            <p:cNvSpPr/>
            <p:nvPr/>
          </p:nvSpPr>
          <p:spPr>
            <a:xfrm>
              <a:off x="4597" y="2198"/>
              <a:ext cx="28" cy="143"/>
            </a:xfrm>
            <a:custGeom>
              <a:avLst/>
              <a:gdLst/>
              <a:ahLst/>
              <a:cxnLst/>
              <a:rect l="l" t="t" r="r" b="b"/>
              <a:pathLst>
                <a:path w="61" h="309" extrusionOk="0">
                  <a:moveTo>
                    <a:pt x="2" y="309"/>
                  </a:moveTo>
                  <a:lnTo>
                    <a:pt x="2" y="90"/>
                  </a:lnTo>
                  <a:lnTo>
                    <a:pt x="60" y="90"/>
                  </a:lnTo>
                  <a:lnTo>
                    <a:pt x="60" y="309"/>
                  </a:lnTo>
                  <a:lnTo>
                    <a:pt x="2" y="309"/>
                  </a:lnTo>
                  <a:close/>
                  <a:moveTo>
                    <a:pt x="60" y="32"/>
                  </a:moveTo>
                  <a:cubicBezTo>
                    <a:pt x="61" y="51"/>
                    <a:pt x="47" y="64"/>
                    <a:pt x="30" y="64"/>
                  </a:cubicBezTo>
                  <a:cubicBezTo>
                    <a:pt x="13" y="64"/>
                    <a:pt x="0" y="51"/>
                    <a:pt x="0" y="32"/>
                  </a:cubicBezTo>
                  <a:cubicBezTo>
                    <a:pt x="0" y="12"/>
                    <a:pt x="14" y="0"/>
                    <a:pt x="30" y="0"/>
                  </a:cubicBezTo>
                  <a:cubicBezTo>
                    <a:pt x="47" y="0"/>
                    <a:pt x="60" y="12"/>
                    <a:pt x="60" y="32"/>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52" name="Google Shape;5252;gee6873aab4_0_11530"/>
            <p:cNvSpPr/>
            <p:nvPr/>
          </p:nvSpPr>
          <p:spPr>
            <a:xfrm>
              <a:off x="4646" y="2238"/>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53" name="Google Shape;5253;gee6873aab4_0_11530"/>
            <p:cNvSpPr/>
            <p:nvPr/>
          </p:nvSpPr>
          <p:spPr>
            <a:xfrm>
              <a:off x="4710" y="2197"/>
              <a:ext cx="79" cy="145"/>
            </a:xfrm>
            <a:custGeom>
              <a:avLst/>
              <a:gdLst/>
              <a:ahLst/>
              <a:cxnLst/>
              <a:rect l="l" t="t" r="r" b="b"/>
              <a:pathLst>
                <a:path w="170" h="313" extrusionOk="0">
                  <a:moveTo>
                    <a:pt x="61" y="232"/>
                  </a:moveTo>
                  <a:cubicBezTo>
                    <a:pt x="61" y="237"/>
                    <a:pt x="62" y="242"/>
                    <a:pt x="63" y="245"/>
                  </a:cubicBezTo>
                  <a:cubicBezTo>
                    <a:pt x="68" y="261"/>
                    <a:pt x="76" y="266"/>
                    <a:pt x="83"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2" y="97"/>
                    <a:pt x="86" y="88"/>
                    <a:pt x="108" y="88"/>
                  </a:cubicBezTo>
                  <a:cubicBezTo>
                    <a:pt x="150" y="88"/>
                    <a:pt x="170" y="135"/>
                    <a:pt x="170" y="194"/>
                  </a:cubicBezTo>
                  <a:cubicBezTo>
                    <a:pt x="170" y="271"/>
                    <a:pt x="139" y="313"/>
                    <a:pt x="98" y="313"/>
                  </a:cubicBezTo>
                  <a:cubicBezTo>
                    <a:pt x="80" y="313"/>
                    <a:pt x="67" y="306"/>
                    <a:pt x="55" y="284"/>
                  </a:cubicBezTo>
                  <a:lnTo>
                    <a:pt x="54" y="284"/>
                  </a:lnTo>
                  <a:lnTo>
                    <a:pt x="50" y="310"/>
                  </a:lnTo>
                  <a:lnTo>
                    <a:pt x="0" y="31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54" name="Google Shape;5254;gee6873aab4_0_11530"/>
            <p:cNvSpPr/>
            <p:nvPr/>
          </p:nvSpPr>
          <p:spPr>
            <a:xfrm>
              <a:off x="4808"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6" y="310"/>
                  </a:lnTo>
                  <a:lnTo>
                    <a:pt x="106" y="177"/>
                  </a:lnTo>
                  <a:cubicBezTo>
                    <a:pt x="106" y="156"/>
                    <a:pt x="101" y="137"/>
                    <a:pt x="84" y="137"/>
                  </a:cubicBezTo>
                  <a:cubicBezTo>
                    <a:pt x="74" y="137"/>
                    <a:pt x="66" y="143"/>
                    <a:pt x="61" y="157"/>
                  </a:cubicBezTo>
                  <a:cubicBezTo>
                    <a:pt x="60" y="161"/>
                    <a:pt x="59" y="169"/>
                    <a:pt x="59" y="174"/>
                  </a:cubicBezTo>
                  <a:lnTo>
                    <a:pt x="59" y="310"/>
                  </a:lnTo>
                  <a:lnTo>
                    <a:pt x="0" y="310"/>
                  </a:lnTo>
                  <a:lnTo>
                    <a:pt x="0" y="0"/>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55" name="Google Shape;5255;gee6873aab4_0_11530"/>
            <p:cNvSpPr/>
            <p:nvPr/>
          </p:nvSpPr>
          <p:spPr>
            <a:xfrm>
              <a:off x="4906" y="2198"/>
              <a:ext cx="42" cy="143"/>
            </a:xfrm>
            <a:custGeom>
              <a:avLst/>
              <a:gdLst/>
              <a:ahLst/>
              <a:cxnLst/>
              <a:rect l="l" t="t" r="r" b="b"/>
              <a:pathLst>
                <a:path w="92" h="308" extrusionOk="0">
                  <a:moveTo>
                    <a:pt x="92" y="0"/>
                  </a:moveTo>
                  <a:lnTo>
                    <a:pt x="46" y="62"/>
                  </a:lnTo>
                  <a:lnTo>
                    <a:pt x="9" y="62"/>
                  </a:lnTo>
                  <a:lnTo>
                    <a:pt x="40" y="0"/>
                  </a:lnTo>
                  <a:lnTo>
                    <a:pt x="92" y="0"/>
                  </a:lnTo>
                  <a:close/>
                  <a:moveTo>
                    <a:pt x="0" y="308"/>
                  </a:moveTo>
                  <a:lnTo>
                    <a:pt x="0" y="89"/>
                  </a:lnTo>
                  <a:lnTo>
                    <a:pt x="59" y="89"/>
                  </a:lnTo>
                  <a:lnTo>
                    <a:pt x="59" y="308"/>
                  </a:lnTo>
                  <a:lnTo>
                    <a:pt x="0" y="308"/>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56" name="Google Shape;5256;gee6873aab4_0_11530"/>
            <p:cNvSpPr/>
            <p:nvPr/>
          </p:nvSpPr>
          <p:spPr>
            <a:xfrm>
              <a:off x="4950" y="2238"/>
              <a:ext cx="59" cy="104"/>
            </a:xfrm>
            <a:custGeom>
              <a:avLst/>
              <a:gdLst/>
              <a:ahLst/>
              <a:cxnLst/>
              <a:rect l="l" t="t" r="r" b="b"/>
              <a:pathLst>
                <a:path w="128" h="225" extrusionOk="0">
                  <a:moveTo>
                    <a:pt x="11" y="169"/>
                  </a:moveTo>
                  <a:cubicBezTo>
                    <a:pt x="19" y="174"/>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5" y="225"/>
                    <a:pt x="50" y="225"/>
                  </a:cubicBezTo>
                  <a:cubicBezTo>
                    <a:pt x="32" y="225"/>
                    <a:pt x="10" y="220"/>
                    <a:pt x="0" y="212"/>
                  </a:cubicBezTo>
                  <a:lnTo>
                    <a:pt x="11" y="169"/>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57" name="Google Shape;5257;gee6873aab4_0_11530"/>
            <p:cNvSpPr/>
            <p:nvPr/>
          </p:nvSpPr>
          <p:spPr>
            <a:xfrm>
              <a:off x="5061" y="2239"/>
              <a:ext cx="77" cy="103"/>
            </a:xfrm>
            <a:custGeom>
              <a:avLst/>
              <a:gdLst/>
              <a:ahLst/>
              <a:cxnLst/>
              <a:rect l="l" t="t" r="r" b="b"/>
              <a:pathLst>
                <a:path w="165" h="222" extrusionOk="0">
                  <a:moveTo>
                    <a:pt x="163" y="152"/>
                  </a:moveTo>
                  <a:cubicBezTo>
                    <a:pt x="163" y="176"/>
                    <a:pt x="164" y="198"/>
                    <a:pt x="165" y="219"/>
                  </a:cubicBezTo>
                  <a:lnTo>
                    <a:pt x="114" y="219"/>
                  </a:lnTo>
                  <a:lnTo>
                    <a:pt x="111" y="196"/>
                  </a:lnTo>
                  <a:lnTo>
                    <a:pt x="110" y="196"/>
                  </a:lnTo>
                  <a:cubicBezTo>
                    <a:pt x="99" y="210"/>
                    <a:pt x="81" y="222"/>
                    <a:pt x="59" y="222"/>
                  </a:cubicBezTo>
                  <a:cubicBezTo>
                    <a:pt x="17" y="222"/>
                    <a:pt x="0" y="192"/>
                    <a:pt x="0" y="133"/>
                  </a:cubicBezTo>
                  <a:lnTo>
                    <a:pt x="0" y="0"/>
                  </a:lnTo>
                  <a:lnTo>
                    <a:pt x="59" y="0"/>
                  </a:lnTo>
                  <a:lnTo>
                    <a:pt x="59" y="126"/>
                  </a:lnTo>
                  <a:cubicBezTo>
                    <a:pt x="59" y="155"/>
                    <a:pt x="65" y="173"/>
                    <a:pt x="81" y="173"/>
                  </a:cubicBezTo>
                  <a:cubicBezTo>
                    <a:pt x="91" y="173"/>
                    <a:pt x="98" y="166"/>
                    <a:pt x="100" y="159"/>
                  </a:cubicBezTo>
                  <a:cubicBezTo>
                    <a:pt x="103" y="154"/>
                    <a:pt x="104" y="147"/>
                    <a:pt x="104" y="140"/>
                  </a:cubicBezTo>
                  <a:lnTo>
                    <a:pt x="104" y="0"/>
                  </a:lnTo>
                  <a:lnTo>
                    <a:pt x="163" y="0"/>
                  </a:lnTo>
                  <a:lnTo>
                    <a:pt x="163" y="152"/>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58" name="Google Shape;5258;gee6873aab4_0_11530"/>
            <p:cNvSpPr/>
            <p:nvPr/>
          </p:nvSpPr>
          <p:spPr>
            <a:xfrm>
              <a:off x="5159" y="2238"/>
              <a:ext cx="123" cy="103"/>
            </a:xfrm>
            <a:custGeom>
              <a:avLst/>
              <a:gdLst/>
              <a:ahLst/>
              <a:cxnLst/>
              <a:rect l="l" t="t" r="r" b="b"/>
              <a:pathLst>
                <a:path w="266" h="222" extrusionOk="0">
                  <a:moveTo>
                    <a:pt x="2" y="69"/>
                  </a:moveTo>
                  <a:cubicBezTo>
                    <a:pt x="2" y="45"/>
                    <a:pt x="0" y="24"/>
                    <a:pt x="0" y="3"/>
                  </a:cubicBezTo>
                  <a:lnTo>
                    <a:pt x="51" y="3"/>
                  </a:lnTo>
                  <a:lnTo>
                    <a:pt x="54" y="29"/>
                  </a:lnTo>
                  <a:lnTo>
                    <a:pt x="55" y="29"/>
                  </a:lnTo>
                  <a:cubicBezTo>
                    <a:pt x="66" y="12"/>
                    <a:pt x="84" y="0"/>
                    <a:pt x="107" y="0"/>
                  </a:cubicBezTo>
                  <a:cubicBezTo>
                    <a:pt x="132" y="0"/>
                    <a:pt x="148" y="11"/>
                    <a:pt x="155" y="29"/>
                  </a:cubicBezTo>
                  <a:lnTo>
                    <a:pt x="156" y="29"/>
                  </a:lnTo>
                  <a:cubicBezTo>
                    <a:pt x="162" y="21"/>
                    <a:pt x="170" y="13"/>
                    <a:pt x="178" y="7"/>
                  </a:cubicBezTo>
                  <a:cubicBezTo>
                    <a:pt x="187" y="2"/>
                    <a:pt x="198" y="0"/>
                    <a:pt x="209" y="0"/>
                  </a:cubicBezTo>
                  <a:cubicBezTo>
                    <a:pt x="248" y="0"/>
                    <a:pt x="266" y="30"/>
                    <a:pt x="266" y="83"/>
                  </a:cubicBezTo>
                  <a:lnTo>
                    <a:pt x="266" y="222"/>
                  </a:lnTo>
                  <a:lnTo>
                    <a:pt x="207" y="222"/>
                  </a:lnTo>
                  <a:lnTo>
                    <a:pt x="207" y="93"/>
                  </a:lnTo>
                  <a:cubicBezTo>
                    <a:pt x="207" y="68"/>
                    <a:pt x="205" y="48"/>
                    <a:pt x="187" y="48"/>
                  </a:cubicBezTo>
                  <a:cubicBezTo>
                    <a:pt x="176" y="48"/>
                    <a:pt x="169" y="55"/>
                    <a:pt x="165" y="68"/>
                  </a:cubicBezTo>
                  <a:cubicBezTo>
                    <a:pt x="164" y="71"/>
                    <a:pt x="163" y="77"/>
                    <a:pt x="163" y="83"/>
                  </a:cubicBezTo>
                  <a:lnTo>
                    <a:pt x="163" y="222"/>
                  </a:lnTo>
                  <a:lnTo>
                    <a:pt x="105" y="222"/>
                  </a:lnTo>
                  <a:lnTo>
                    <a:pt x="105" y="85"/>
                  </a:lnTo>
                  <a:cubicBezTo>
                    <a:pt x="105" y="69"/>
                    <a:pt x="103" y="48"/>
                    <a:pt x="84" y="48"/>
                  </a:cubicBezTo>
                  <a:cubicBezTo>
                    <a:pt x="75" y="48"/>
                    <a:pt x="66" y="55"/>
                    <a:pt x="62" y="68"/>
                  </a:cubicBezTo>
                  <a:cubicBezTo>
                    <a:pt x="61" y="72"/>
                    <a:pt x="60" y="78"/>
                    <a:pt x="60" y="84"/>
                  </a:cubicBezTo>
                  <a:lnTo>
                    <a:pt x="60" y="222"/>
                  </a:lnTo>
                  <a:lnTo>
                    <a:pt x="2" y="222"/>
                  </a:lnTo>
                  <a:lnTo>
                    <a:pt x="2" y="69"/>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59" name="Google Shape;5259;gee6873aab4_0_11530"/>
            <p:cNvSpPr/>
            <p:nvPr/>
          </p:nvSpPr>
          <p:spPr>
            <a:xfrm>
              <a:off x="5343" y="2201"/>
              <a:ext cx="61" cy="140"/>
            </a:xfrm>
            <a:custGeom>
              <a:avLst/>
              <a:gdLst/>
              <a:ahLst/>
              <a:cxnLst/>
              <a:rect l="l" t="t" r="r" b="b"/>
              <a:pathLst>
                <a:path w="61" h="140" extrusionOk="0">
                  <a:moveTo>
                    <a:pt x="0" y="0"/>
                  </a:moveTo>
                  <a:lnTo>
                    <a:pt x="61" y="0"/>
                  </a:lnTo>
                  <a:lnTo>
                    <a:pt x="61" y="24"/>
                  </a:lnTo>
                  <a:lnTo>
                    <a:pt x="27" y="24"/>
                  </a:lnTo>
                  <a:lnTo>
                    <a:pt x="27" y="60"/>
                  </a:lnTo>
                  <a:lnTo>
                    <a:pt x="59" y="60"/>
                  </a:lnTo>
                  <a:lnTo>
                    <a:pt x="59" y="82"/>
                  </a:lnTo>
                  <a:lnTo>
                    <a:pt x="27" y="82"/>
                  </a:lnTo>
                  <a:lnTo>
                    <a:pt x="27" y="140"/>
                  </a:lnTo>
                  <a:lnTo>
                    <a:pt x="0" y="140"/>
                  </a:lnTo>
                  <a:lnTo>
                    <a:pt x="0" y="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60" name="Google Shape;5260;gee6873aab4_0_11530"/>
            <p:cNvSpPr/>
            <p:nvPr/>
          </p:nvSpPr>
          <p:spPr>
            <a:xfrm>
              <a:off x="5425"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5" y="310"/>
                  </a:lnTo>
                  <a:lnTo>
                    <a:pt x="105" y="177"/>
                  </a:lnTo>
                  <a:cubicBezTo>
                    <a:pt x="105" y="156"/>
                    <a:pt x="101" y="137"/>
                    <a:pt x="84" y="137"/>
                  </a:cubicBezTo>
                  <a:cubicBezTo>
                    <a:pt x="74" y="137"/>
                    <a:pt x="66" y="143"/>
                    <a:pt x="61" y="157"/>
                  </a:cubicBezTo>
                  <a:cubicBezTo>
                    <a:pt x="60" y="161"/>
                    <a:pt x="59" y="169"/>
                    <a:pt x="59" y="174"/>
                  </a:cubicBezTo>
                  <a:lnTo>
                    <a:pt x="59" y="310"/>
                  </a:lnTo>
                  <a:lnTo>
                    <a:pt x="0" y="310"/>
                  </a:lnTo>
                  <a:lnTo>
                    <a:pt x="0" y="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61" name="Google Shape;5261;gee6873aab4_0_11530"/>
            <p:cNvSpPr/>
            <p:nvPr/>
          </p:nvSpPr>
          <p:spPr>
            <a:xfrm>
              <a:off x="5520" y="2238"/>
              <a:ext cx="78" cy="104"/>
            </a:xfrm>
            <a:custGeom>
              <a:avLst/>
              <a:gdLst/>
              <a:ahLst/>
              <a:cxnLst/>
              <a:rect l="l" t="t" r="r" b="b"/>
              <a:pathLst>
                <a:path w="168" h="225" extrusionOk="0">
                  <a:moveTo>
                    <a:pt x="58" y="112"/>
                  </a:moveTo>
                  <a:cubicBezTo>
                    <a:pt x="58" y="149"/>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5"/>
                    <a:pt x="84" y="225"/>
                  </a:cubicBezTo>
                  <a:cubicBezTo>
                    <a:pt x="31" y="225"/>
                    <a:pt x="0" y="184"/>
                    <a:pt x="0" y="113"/>
                  </a:cubicBezTo>
                  <a:cubicBezTo>
                    <a:pt x="0" y="34"/>
                    <a:pt x="41" y="0"/>
                    <a:pt x="85" y="0"/>
                  </a:cubicBezTo>
                  <a:cubicBezTo>
                    <a:pt x="136" y="0"/>
                    <a:pt x="168" y="43"/>
                    <a:pt x="168" y="112"/>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62" name="Google Shape;5262;gee6873aab4_0_11530"/>
            <p:cNvSpPr/>
            <p:nvPr/>
          </p:nvSpPr>
          <p:spPr>
            <a:xfrm>
              <a:off x="5615" y="2238"/>
              <a:ext cx="52" cy="103"/>
            </a:xfrm>
            <a:custGeom>
              <a:avLst/>
              <a:gdLst/>
              <a:ahLst/>
              <a:cxnLst/>
              <a:rect l="l" t="t" r="r" b="b"/>
              <a:pathLst>
                <a:path w="111" h="222" extrusionOk="0">
                  <a:moveTo>
                    <a:pt x="1" y="69"/>
                  </a:moveTo>
                  <a:cubicBezTo>
                    <a:pt x="1" y="47"/>
                    <a:pt x="0" y="23"/>
                    <a:pt x="0" y="3"/>
                  </a:cubicBezTo>
                  <a:lnTo>
                    <a:pt x="51" y="3"/>
                  </a:lnTo>
                  <a:lnTo>
                    <a:pt x="54" y="35"/>
                  </a:lnTo>
                  <a:lnTo>
                    <a:pt x="55" y="35"/>
                  </a:lnTo>
                  <a:cubicBezTo>
                    <a:pt x="65" y="12"/>
                    <a:pt x="83" y="0"/>
                    <a:pt x="99" y="0"/>
                  </a:cubicBezTo>
                  <a:cubicBezTo>
                    <a:pt x="105" y="0"/>
                    <a:pt x="108" y="0"/>
                    <a:pt x="111" y="0"/>
                  </a:cubicBezTo>
                  <a:lnTo>
                    <a:pt x="111" y="59"/>
                  </a:lnTo>
                  <a:cubicBezTo>
                    <a:pt x="108" y="58"/>
                    <a:pt x="104" y="58"/>
                    <a:pt x="99" y="58"/>
                  </a:cubicBezTo>
                  <a:cubicBezTo>
                    <a:pt x="86" y="58"/>
                    <a:pt x="70" y="66"/>
                    <a:pt x="63" y="89"/>
                  </a:cubicBezTo>
                  <a:cubicBezTo>
                    <a:pt x="62" y="94"/>
                    <a:pt x="61" y="102"/>
                    <a:pt x="61" y="111"/>
                  </a:cubicBezTo>
                  <a:lnTo>
                    <a:pt x="61" y="222"/>
                  </a:lnTo>
                  <a:lnTo>
                    <a:pt x="1" y="222"/>
                  </a:lnTo>
                  <a:lnTo>
                    <a:pt x="1" y="69"/>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63" name="Google Shape;5263;gee6873aab4_0_11530"/>
            <p:cNvSpPr/>
            <p:nvPr/>
          </p:nvSpPr>
          <p:spPr>
            <a:xfrm>
              <a:off x="5679" y="2197"/>
              <a:ext cx="79" cy="145"/>
            </a:xfrm>
            <a:custGeom>
              <a:avLst/>
              <a:gdLst/>
              <a:ahLst/>
              <a:cxnLst/>
              <a:rect l="l" t="t" r="r" b="b"/>
              <a:pathLst>
                <a:path w="170" h="313" extrusionOk="0">
                  <a:moveTo>
                    <a:pt x="61" y="232"/>
                  </a:moveTo>
                  <a:cubicBezTo>
                    <a:pt x="61" y="237"/>
                    <a:pt x="62" y="242"/>
                    <a:pt x="63" y="245"/>
                  </a:cubicBezTo>
                  <a:cubicBezTo>
                    <a:pt x="68" y="261"/>
                    <a:pt x="76" y="266"/>
                    <a:pt x="84"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3" y="97"/>
                    <a:pt x="87" y="88"/>
                    <a:pt x="108" y="88"/>
                  </a:cubicBezTo>
                  <a:cubicBezTo>
                    <a:pt x="150" y="88"/>
                    <a:pt x="170" y="135"/>
                    <a:pt x="170" y="194"/>
                  </a:cubicBezTo>
                  <a:cubicBezTo>
                    <a:pt x="170" y="271"/>
                    <a:pt x="139" y="313"/>
                    <a:pt x="98" y="313"/>
                  </a:cubicBezTo>
                  <a:cubicBezTo>
                    <a:pt x="80" y="313"/>
                    <a:pt x="67" y="306"/>
                    <a:pt x="55" y="284"/>
                  </a:cubicBezTo>
                  <a:lnTo>
                    <a:pt x="54" y="284"/>
                  </a:lnTo>
                  <a:lnTo>
                    <a:pt x="51" y="310"/>
                  </a:lnTo>
                  <a:lnTo>
                    <a:pt x="0" y="310"/>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64" name="Google Shape;5264;gee6873aab4_0_11530"/>
            <p:cNvSpPr/>
            <p:nvPr/>
          </p:nvSpPr>
          <p:spPr>
            <a:xfrm>
              <a:off x="5771" y="2238"/>
              <a:ext cx="76" cy="104"/>
            </a:xfrm>
            <a:custGeom>
              <a:avLst/>
              <a:gdLst/>
              <a:ahLst/>
              <a:cxnLst/>
              <a:rect l="l" t="t" r="r" b="b"/>
              <a:pathLst>
                <a:path w="164" h="225" extrusionOk="0">
                  <a:moveTo>
                    <a:pt x="103" y="115"/>
                  </a:moveTo>
                  <a:cubicBezTo>
                    <a:pt x="83" y="116"/>
                    <a:pt x="56" y="122"/>
                    <a:pt x="56" y="153"/>
                  </a:cubicBezTo>
                  <a:cubicBezTo>
                    <a:pt x="56" y="174"/>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2"/>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65" name="Google Shape;5265;gee6873aab4_0_11530"/>
            <p:cNvSpPr/>
            <p:nvPr/>
          </p:nvSpPr>
          <p:spPr>
            <a:xfrm>
              <a:off x="5867" y="2198"/>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1"/>
                    <a:pt x="47" y="64"/>
                    <a:pt x="29" y="64"/>
                  </a:cubicBezTo>
                  <a:cubicBezTo>
                    <a:pt x="13" y="64"/>
                    <a:pt x="0" y="51"/>
                    <a:pt x="0" y="32"/>
                  </a:cubicBezTo>
                  <a:cubicBezTo>
                    <a:pt x="0" y="12"/>
                    <a:pt x="14" y="0"/>
                    <a:pt x="30" y="0"/>
                  </a:cubicBezTo>
                  <a:cubicBezTo>
                    <a:pt x="47" y="0"/>
                    <a:pt x="60" y="12"/>
                    <a:pt x="60" y="32"/>
                  </a:cubicBez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66" name="Google Shape;5266;gee6873aab4_0_11530"/>
            <p:cNvSpPr/>
            <p:nvPr/>
          </p:nvSpPr>
          <p:spPr>
            <a:xfrm>
              <a:off x="5916" y="2238"/>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100" y="0"/>
                  </a:cubicBezTo>
                  <a:cubicBezTo>
                    <a:pt x="105" y="0"/>
                    <a:pt x="108" y="0"/>
                    <a:pt x="112" y="0"/>
                  </a:cubicBezTo>
                  <a:lnTo>
                    <a:pt x="112" y="59"/>
                  </a:lnTo>
                  <a:cubicBezTo>
                    <a:pt x="108" y="58"/>
                    <a:pt x="104" y="58"/>
                    <a:pt x="100" y="58"/>
                  </a:cubicBezTo>
                  <a:cubicBezTo>
                    <a:pt x="87" y="58"/>
                    <a:pt x="70" y="66"/>
                    <a:pt x="64" y="89"/>
                  </a:cubicBezTo>
                  <a:cubicBezTo>
                    <a:pt x="62" y="94"/>
                    <a:pt x="61" y="102"/>
                    <a:pt x="61" y="111"/>
                  </a:cubicBezTo>
                  <a:lnTo>
                    <a:pt x="61" y="222"/>
                  </a:lnTo>
                  <a:lnTo>
                    <a:pt x="2" y="222"/>
                  </a:lnTo>
                  <a:lnTo>
                    <a:pt x="2" y="69"/>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67" name="Google Shape;5267;gee6873aab4_0_11530"/>
            <p:cNvSpPr/>
            <p:nvPr/>
          </p:nvSpPr>
          <p:spPr>
            <a:xfrm>
              <a:off x="5979"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6" y="232"/>
                    <a:pt x="108" y="232"/>
                  </a:cubicBezTo>
                  <a:cubicBezTo>
                    <a:pt x="114" y="232"/>
                    <a:pt x="118" y="232"/>
                    <a:pt x="123" y="231"/>
                  </a:cubicBezTo>
                  <a:lnTo>
                    <a:pt x="123" y="277"/>
                  </a:lnTo>
                  <a:cubicBezTo>
                    <a:pt x="115" y="279"/>
                    <a:pt x="103" y="281"/>
                    <a:pt x="88" y="281"/>
                  </a:cubicBezTo>
                  <a:cubicBezTo>
                    <a:pt x="70" y="281"/>
                    <a:pt x="56" y="277"/>
                    <a:pt x="45" y="267"/>
                  </a:cubicBezTo>
                  <a:cubicBezTo>
                    <a:pt x="33" y="255"/>
                    <a:pt x="26" y="239"/>
                    <a:pt x="26" y="204"/>
                  </a:cubicBezTo>
                  <a:lnTo>
                    <a:pt x="26" y="101"/>
                  </a:lnTo>
                  <a:lnTo>
                    <a:pt x="0" y="101"/>
                  </a:lnTo>
                  <a:lnTo>
                    <a:pt x="0" y="59"/>
                  </a:lnTo>
                  <a:lnTo>
                    <a:pt x="26" y="59"/>
                  </a:lnTo>
                  <a:lnTo>
                    <a:pt x="26" y="14"/>
                  </a:lnTo>
                  <a:lnTo>
                    <a:pt x="85" y="0"/>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68" name="Google Shape;5268;gee6873aab4_0_11530"/>
            <p:cNvSpPr/>
            <p:nvPr/>
          </p:nvSpPr>
          <p:spPr>
            <a:xfrm>
              <a:off x="4080" y="2428"/>
              <a:ext cx="85" cy="142"/>
            </a:xfrm>
            <a:custGeom>
              <a:avLst/>
              <a:gdLst/>
              <a:ahLst/>
              <a:cxnLst/>
              <a:rect l="l" t="t" r="r" b="b"/>
              <a:pathLst>
                <a:path w="184" h="307" extrusionOk="0">
                  <a:moveTo>
                    <a:pt x="184" y="297"/>
                  </a:moveTo>
                  <a:cubicBezTo>
                    <a:pt x="171" y="302"/>
                    <a:pt x="143" y="307"/>
                    <a:pt x="121" y="307"/>
                  </a:cubicBezTo>
                  <a:cubicBezTo>
                    <a:pt x="87" y="307"/>
                    <a:pt x="61" y="297"/>
                    <a:pt x="40" y="277"/>
                  </a:cubicBezTo>
                  <a:cubicBezTo>
                    <a:pt x="14" y="252"/>
                    <a:pt x="0" y="208"/>
                    <a:pt x="1" y="156"/>
                  </a:cubicBezTo>
                  <a:cubicBezTo>
                    <a:pt x="3" y="46"/>
                    <a:pt x="66" y="0"/>
                    <a:pt x="130" y="0"/>
                  </a:cubicBezTo>
                  <a:cubicBezTo>
                    <a:pt x="153" y="0"/>
                    <a:pt x="170" y="5"/>
                    <a:pt x="179" y="9"/>
                  </a:cubicBezTo>
                  <a:lnTo>
                    <a:pt x="169" y="60"/>
                  </a:lnTo>
                  <a:cubicBezTo>
                    <a:pt x="160" y="55"/>
                    <a:pt x="149" y="53"/>
                    <a:pt x="134" y="53"/>
                  </a:cubicBezTo>
                  <a:cubicBezTo>
                    <a:pt x="94" y="53"/>
                    <a:pt x="62" y="80"/>
                    <a:pt x="62" y="159"/>
                  </a:cubicBezTo>
                  <a:cubicBezTo>
                    <a:pt x="62" y="232"/>
                    <a:pt x="91" y="258"/>
                    <a:pt x="118" y="258"/>
                  </a:cubicBezTo>
                  <a:cubicBezTo>
                    <a:pt x="124" y="258"/>
                    <a:pt x="128" y="257"/>
                    <a:pt x="130" y="256"/>
                  </a:cubicBezTo>
                  <a:lnTo>
                    <a:pt x="130" y="183"/>
                  </a:lnTo>
                  <a:lnTo>
                    <a:pt x="103" y="183"/>
                  </a:lnTo>
                  <a:lnTo>
                    <a:pt x="103" y="136"/>
                  </a:lnTo>
                  <a:lnTo>
                    <a:pt x="184" y="136"/>
                  </a:lnTo>
                  <a:lnTo>
                    <a:pt x="184" y="297"/>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69" name="Google Shape;5269;gee6873aab4_0_11530"/>
            <p:cNvSpPr/>
            <p:nvPr/>
          </p:nvSpPr>
          <p:spPr>
            <a:xfrm>
              <a:off x="4187" y="2425"/>
              <a:ext cx="76"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8" y="90"/>
                    <a:pt x="98" y="87"/>
                    <a:pt x="109" y="87"/>
                  </a:cubicBezTo>
                  <a:cubicBezTo>
                    <a:pt x="149" y="87"/>
                    <a:pt x="165" y="121"/>
                    <a:pt x="165" y="177"/>
                  </a:cubicBezTo>
                  <a:lnTo>
                    <a:pt x="165" y="310"/>
                  </a:lnTo>
                  <a:lnTo>
                    <a:pt x="106" y="310"/>
                  </a:lnTo>
                  <a:lnTo>
                    <a:pt x="106" y="177"/>
                  </a:lnTo>
                  <a:cubicBezTo>
                    <a:pt x="106" y="155"/>
                    <a:pt x="102" y="136"/>
                    <a:pt x="84" y="136"/>
                  </a:cubicBezTo>
                  <a:cubicBezTo>
                    <a:pt x="74" y="136"/>
                    <a:pt x="66" y="142"/>
                    <a:pt x="61" y="157"/>
                  </a:cubicBezTo>
                  <a:cubicBezTo>
                    <a:pt x="61" y="161"/>
                    <a:pt x="59" y="169"/>
                    <a:pt x="59" y="174"/>
                  </a:cubicBezTo>
                  <a:lnTo>
                    <a:pt x="59" y="310"/>
                  </a:lnTo>
                  <a:lnTo>
                    <a:pt x="0" y="310"/>
                  </a:lnTo>
                  <a:lnTo>
                    <a:pt x="0" y="0"/>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70" name="Google Shape;5270;gee6873aab4_0_11530"/>
            <p:cNvSpPr/>
            <p:nvPr/>
          </p:nvSpPr>
          <p:spPr>
            <a:xfrm>
              <a:off x="4281" y="2466"/>
              <a:ext cx="75" cy="104"/>
            </a:xfrm>
            <a:custGeom>
              <a:avLst/>
              <a:gdLst/>
              <a:ahLst/>
              <a:cxnLst/>
              <a:rect l="l" t="t" r="r" b="b"/>
              <a:pathLst>
                <a:path w="163" h="226" extrusionOk="0">
                  <a:moveTo>
                    <a:pt x="102" y="116"/>
                  </a:moveTo>
                  <a:cubicBezTo>
                    <a:pt x="82" y="117"/>
                    <a:pt x="55" y="123"/>
                    <a:pt x="55" y="153"/>
                  </a:cubicBezTo>
                  <a:cubicBezTo>
                    <a:pt x="55" y="175"/>
                    <a:pt x="67" y="183"/>
                    <a:pt x="76" y="183"/>
                  </a:cubicBezTo>
                  <a:cubicBezTo>
                    <a:pt x="86" y="183"/>
                    <a:pt x="97" y="177"/>
                    <a:pt x="101" y="164"/>
                  </a:cubicBezTo>
                  <a:cubicBezTo>
                    <a:pt x="102" y="161"/>
                    <a:pt x="102" y="158"/>
                    <a:pt x="102" y="154"/>
                  </a:cubicBezTo>
                  <a:lnTo>
                    <a:pt x="102" y="116"/>
                  </a:lnTo>
                  <a:close/>
                  <a:moveTo>
                    <a:pt x="110" y="223"/>
                  </a:moveTo>
                  <a:lnTo>
                    <a:pt x="107" y="201"/>
                  </a:lnTo>
                  <a:lnTo>
                    <a:pt x="106" y="201"/>
                  </a:lnTo>
                  <a:cubicBezTo>
                    <a:pt x="94" y="218"/>
                    <a:pt x="77" y="226"/>
                    <a:pt x="57" y="226"/>
                  </a:cubicBezTo>
                  <a:cubicBezTo>
                    <a:pt x="24" y="226"/>
                    <a:pt x="0" y="198"/>
                    <a:pt x="0" y="160"/>
                  </a:cubicBezTo>
                  <a:cubicBezTo>
                    <a:pt x="0" y="102"/>
                    <a:pt x="50" y="79"/>
                    <a:pt x="100" y="78"/>
                  </a:cubicBezTo>
                  <a:lnTo>
                    <a:pt x="100" y="73"/>
                  </a:lnTo>
                  <a:cubicBezTo>
                    <a:pt x="100" y="56"/>
                    <a:pt x="90" y="44"/>
                    <a:pt x="69" y="44"/>
                  </a:cubicBezTo>
                  <a:cubicBezTo>
                    <a:pt x="52" y="44"/>
                    <a:pt x="37" y="48"/>
                    <a:pt x="24" y="56"/>
                  </a:cubicBezTo>
                  <a:lnTo>
                    <a:pt x="13" y="17"/>
                  </a:lnTo>
                  <a:cubicBezTo>
                    <a:pt x="26" y="10"/>
                    <a:pt x="51" y="0"/>
                    <a:pt x="82" y="0"/>
                  </a:cubicBezTo>
                  <a:cubicBezTo>
                    <a:pt x="149" y="0"/>
                    <a:pt x="159" y="47"/>
                    <a:pt x="159" y="91"/>
                  </a:cubicBezTo>
                  <a:lnTo>
                    <a:pt x="159" y="172"/>
                  </a:lnTo>
                  <a:cubicBezTo>
                    <a:pt x="159" y="190"/>
                    <a:pt x="160" y="208"/>
                    <a:pt x="163" y="223"/>
                  </a:cubicBezTo>
                  <a:lnTo>
                    <a:pt x="110" y="223"/>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71" name="Google Shape;5271;gee6873aab4_0_11530"/>
            <p:cNvSpPr/>
            <p:nvPr/>
          </p:nvSpPr>
          <p:spPr>
            <a:xfrm>
              <a:off x="4377"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3" y="63"/>
                    <a:pt x="0" y="50"/>
                    <a:pt x="0" y="32"/>
                  </a:cubicBezTo>
                  <a:cubicBezTo>
                    <a:pt x="0" y="12"/>
                    <a:pt x="14" y="0"/>
                    <a:pt x="31" y="0"/>
                  </a:cubicBezTo>
                  <a:cubicBezTo>
                    <a:pt x="48" y="0"/>
                    <a:pt x="61" y="12"/>
                    <a:pt x="61" y="32"/>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72" name="Google Shape;5272;gee6873aab4_0_11530"/>
            <p:cNvSpPr/>
            <p:nvPr/>
          </p:nvSpPr>
          <p:spPr>
            <a:xfrm>
              <a:off x="4427" y="2466"/>
              <a:ext cx="52" cy="103"/>
            </a:xfrm>
            <a:custGeom>
              <a:avLst/>
              <a:gdLst/>
              <a:ahLst/>
              <a:cxnLst/>
              <a:rect l="l" t="t" r="r" b="b"/>
              <a:pathLst>
                <a:path w="112" h="223" extrusionOk="0">
                  <a:moveTo>
                    <a:pt x="2" y="70"/>
                  </a:moveTo>
                  <a:cubicBezTo>
                    <a:pt x="2" y="48"/>
                    <a:pt x="1" y="24"/>
                    <a:pt x="0" y="4"/>
                  </a:cubicBezTo>
                  <a:lnTo>
                    <a:pt x="51" y="4"/>
                  </a:lnTo>
                  <a:lnTo>
                    <a:pt x="55" y="36"/>
                  </a:lnTo>
                  <a:lnTo>
                    <a:pt x="56" y="36"/>
                  </a:lnTo>
                  <a:cubicBezTo>
                    <a:pt x="66" y="12"/>
                    <a:pt x="83" y="0"/>
                    <a:pt x="100" y="0"/>
                  </a:cubicBezTo>
                  <a:cubicBezTo>
                    <a:pt x="105" y="0"/>
                    <a:pt x="109" y="0"/>
                    <a:pt x="112" y="1"/>
                  </a:cubicBezTo>
                  <a:lnTo>
                    <a:pt x="112" y="59"/>
                  </a:lnTo>
                  <a:cubicBezTo>
                    <a:pt x="109" y="58"/>
                    <a:pt x="105" y="58"/>
                    <a:pt x="100" y="58"/>
                  </a:cubicBezTo>
                  <a:cubicBezTo>
                    <a:pt x="87" y="58"/>
                    <a:pt x="70" y="67"/>
                    <a:pt x="64" y="90"/>
                  </a:cubicBezTo>
                  <a:cubicBezTo>
                    <a:pt x="62" y="95"/>
                    <a:pt x="61" y="102"/>
                    <a:pt x="61" y="112"/>
                  </a:cubicBezTo>
                  <a:lnTo>
                    <a:pt x="61" y="223"/>
                  </a:lnTo>
                  <a:lnTo>
                    <a:pt x="2" y="223"/>
                  </a:lnTo>
                  <a:lnTo>
                    <a:pt x="2" y="7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73" name="Google Shape;5273;gee6873aab4_0_11530"/>
            <p:cNvSpPr/>
            <p:nvPr/>
          </p:nvSpPr>
          <p:spPr>
            <a:xfrm>
              <a:off x="4493" y="2466"/>
              <a:ext cx="123" cy="103"/>
            </a:xfrm>
            <a:custGeom>
              <a:avLst/>
              <a:gdLst/>
              <a:ahLst/>
              <a:cxnLst/>
              <a:rect l="l" t="t" r="r" b="b"/>
              <a:pathLst>
                <a:path w="266" h="223" extrusionOk="0">
                  <a:moveTo>
                    <a:pt x="2" y="70"/>
                  </a:moveTo>
                  <a:cubicBezTo>
                    <a:pt x="2" y="45"/>
                    <a:pt x="1" y="24"/>
                    <a:pt x="0" y="4"/>
                  </a:cubicBezTo>
                  <a:lnTo>
                    <a:pt x="52" y="4"/>
                  </a:lnTo>
                  <a:lnTo>
                    <a:pt x="54" y="29"/>
                  </a:lnTo>
                  <a:lnTo>
                    <a:pt x="55" y="29"/>
                  </a:lnTo>
                  <a:cubicBezTo>
                    <a:pt x="66" y="13"/>
                    <a:pt x="85" y="0"/>
                    <a:pt x="108" y="0"/>
                  </a:cubicBezTo>
                  <a:cubicBezTo>
                    <a:pt x="132" y="0"/>
                    <a:pt x="148" y="11"/>
                    <a:pt x="156" y="30"/>
                  </a:cubicBezTo>
                  <a:lnTo>
                    <a:pt x="157" y="30"/>
                  </a:lnTo>
                  <a:cubicBezTo>
                    <a:pt x="162" y="21"/>
                    <a:pt x="170" y="13"/>
                    <a:pt x="179" y="8"/>
                  </a:cubicBezTo>
                  <a:cubicBezTo>
                    <a:pt x="188" y="3"/>
                    <a:pt x="198" y="0"/>
                    <a:pt x="210" y="0"/>
                  </a:cubicBezTo>
                  <a:cubicBezTo>
                    <a:pt x="249" y="0"/>
                    <a:pt x="266" y="31"/>
                    <a:pt x="266" y="84"/>
                  </a:cubicBezTo>
                  <a:lnTo>
                    <a:pt x="266" y="223"/>
                  </a:lnTo>
                  <a:lnTo>
                    <a:pt x="208" y="223"/>
                  </a:lnTo>
                  <a:lnTo>
                    <a:pt x="208" y="94"/>
                  </a:lnTo>
                  <a:cubicBezTo>
                    <a:pt x="208" y="69"/>
                    <a:pt x="205" y="49"/>
                    <a:pt x="187" y="49"/>
                  </a:cubicBezTo>
                  <a:cubicBezTo>
                    <a:pt x="177" y="49"/>
                    <a:pt x="169" y="56"/>
                    <a:pt x="165" y="69"/>
                  </a:cubicBezTo>
                  <a:cubicBezTo>
                    <a:pt x="164" y="72"/>
                    <a:pt x="163" y="78"/>
                    <a:pt x="163" y="84"/>
                  </a:cubicBezTo>
                  <a:lnTo>
                    <a:pt x="163" y="223"/>
                  </a:lnTo>
                  <a:lnTo>
                    <a:pt x="105" y="223"/>
                  </a:lnTo>
                  <a:lnTo>
                    <a:pt x="105" y="85"/>
                  </a:lnTo>
                  <a:cubicBezTo>
                    <a:pt x="105" y="70"/>
                    <a:pt x="103" y="49"/>
                    <a:pt x="85" y="49"/>
                  </a:cubicBezTo>
                  <a:cubicBezTo>
                    <a:pt x="76" y="49"/>
                    <a:pt x="67" y="55"/>
                    <a:pt x="63" y="68"/>
                  </a:cubicBezTo>
                  <a:cubicBezTo>
                    <a:pt x="61" y="72"/>
                    <a:pt x="61" y="79"/>
                    <a:pt x="61" y="85"/>
                  </a:cubicBezTo>
                  <a:lnTo>
                    <a:pt x="61" y="223"/>
                  </a:lnTo>
                  <a:lnTo>
                    <a:pt x="2" y="223"/>
                  </a:lnTo>
                  <a:lnTo>
                    <a:pt x="2" y="70"/>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74" name="Google Shape;5274;gee6873aab4_0_11530"/>
            <p:cNvSpPr/>
            <p:nvPr/>
          </p:nvSpPr>
          <p:spPr>
            <a:xfrm>
              <a:off x="4638"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75" name="Google Shape;5275;gee6873aab4_0_11530"/>
            <p:cNvSpPr/>
            <p:nvPr/>
          </p:nvSpPr>
          <p:spPr>
            <a:xfrm>
              <a:off x="4689" y="2426"/>
              <a:ext cx="76" cy="144"/>
            </a:xfrm>
            <a:custGeom>
              <a:avLst/>
              <a:gdLst/>
              <a:ahLst/>
              <a:cxnLst/>
              <a:rect l="l" t="t" r="r" b="b"/>
              <a:pathLst>
                <a:path w="165" h="312" extrusionOk="0">
                  <a:moveTo>
                    <a:pt x="146" y="0"/>
                  </a:moveTo>
                  <a:lnTo>
                    <a:pt x="100" y="63"/>
                  </a:lnTo>
                  <a:lnTo>
                    <a:pt x="63" y="63"/>
                  </a:lnTo>
                  <a:lnTo>
                    <a:pt x="94" y="0"/>
                  </a:lnTo>
                  <a:lnTo>
                    <a:pt x="146" y="0"/>
                  </a:lnTo>
                  <a:close/>
                  <a:moveTo>
                    <a:pt x="163" y="242"/>
                  </a:moveTo>
                  <a:cubicBezTo>
                    <a:pt x="163" y="265"/>
                    <a:pt x="164" y="288"/>
                    <a:pt x="165" y="309"/>
                  </a:cubicBezTo>
                  <a:lnTo>
                    <a:pt x="114" y="309"/>
                  </a:lnTo>
                  <a:lnTo>
                    <a:pt x="111" y="285"/>
                  </a:lnTo>
                  <a:lnTo>
                    <a:pt x="110" y="285"/>
                  </a:lnTo>
                  <a:cubicBezTo>
                    <a:pt x="99" y="300"/>
                    <a:pt x="81" y="312"/>
                    <a:pt x="59" y="312"/>
                  </a:cubicBezTo>
                  <a:cubicBezTo>
                    <a:pt x="17" y="312"/>
                    <a:pt x="0" y="281"/>
                    <a:pt x="0" y="222"/>
                  </a:cubicBezTo>
                  <a:lnTo>
                    <a:pt x="0" y="90"/>
                  </a:lnTo>
                  <a:lnTo>
                    <a:pt x="59" y="90"/>
                  </a:lnTo>
                  <a:lnTo>
                    <a:pt x="59" y="216"/>
                  </a:lnTo>
                  <a:cubicBezTo>
                    <a:pt x="59" y="245"/>
                    <a:pt x="65" y="263"/>
                    <a:pt x="81" y="263"/>
                  </a:cubicBezTo>
                  <a:cubicBezTo>
                    <a:pt x="91" y="263"/>
                    <a:pt x="98" y="255"/>
                    <a:pt x="100" y="248"/>
                  </a:cubicBezTo>
                  <a:cubicBezTo>
                    <a:pt x="103" y="244"/>
                    <a:pt x="104" y="237"/>
                    <a:pt x="104" y="229"/>
                  </a:cubicBezTo>
                  <a:lnTo>
                    <a:pt x="104" y="90"/>
                  </a:lnTo>
                  <a:lnTo>
                    <a:pt x="163" y="90"/>
                  </a:lnTo>
                  <a:lnTo>
                    <a:pt x="163" y="242"/>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76" name="Google Shape;5276;gee6873aab4_0_11530"/>
            <p:cNvSpPr/>
            <p:nvPr/>
          </p:nvSpPr>
          <p:spPr>
            <a:xfrm>
              <a:off x="4787" y="2426"/>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0"/>
                    <a:pt x="47" y="63"/>
                    <a:pt x="29" y="63"/>
                  </a:cubicBezTo>
                  <a:cubicBezTo>
                    <a:pt x="13" y="63"/>
                    <a:pt x="0" y="50"/>
                    <a:pt x="0" y="32"/>
                  </a:cubicBezTo>
                  <a:cubicBezTo>
                    <a:pt x="0" y="12"/>
                    <a:pt x="14" y="0"/>
                    <a:pt x="30" y="0"/>
                  </a:cubicBezTo>
                  <a:cubicBezTo>
                    <a:pt x="47" y="0"/>
                    <a:pt x="60" y="12"/>
                    <a:pt x="60" y="32"/>
                  </a:cubicBez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77" name="Google Shape;5277;gee6873aab4_0_11530"/>
            <p:cNvSpPr/>
            <p:nvPr/>
          </p:nvSpPr>
          <p:spPr>
            <a:xfrm>
              <a:off x="4838" y="2425"/>
              <a:ext cx="0" cy="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78" name="Google Shape;5278;gee6873aab4_0_11530"/>
            <p:cNvSpPr/>
            <p:nvPr/>
          </p:nvSpPr>
          <p:spPr>
            <a:xfrm>
              <a:off x="4922" y="2425"/>
              <a:ext cx="78" cy="145"/>
            </a:xfrm>
            <a:custGeom>
              <a:avLst/>
              <a:gdLst/>
              <a:ahLst/>
              <a:cxnLst/>
              <a:rect l="l" t="t" r="r" b="b"/>
              <a:pathLst>
                <a:path w="169" h="313" extrusionOk="0">
                  <a:moveTo>
                    <a:pt x="108" y="175"/>
                  </a:moveTo>
                  <a:cubicBezTo>
                    <a:pt x="108" y="171"/>
                    <a:pt x="108" y="166"/>
                    <a:pt x="108" y="162"/>
                  </a:cubicBezTo>
                  <a:cubicBezTo>
                    <a:pt x="106" y="149"/>
                    <a:pt x="99" y="136"/>
                    <a:pt x="87" y="136"/>
                  </a:cubicBezTo>
                  <a:cubicBezTo>
                    <a:pt x="66" y="136"/>
                    <a:pt x="59" y="166"/>
                    <a:pt x="59" y="202"/>
                  </a:cubicBezTo>
                  <a:cubicBezTo>
                    <a:pt x="59" y="243"/>
                    <a:pt x="70" y="265"/>
                    <a:pt x="86" y="265"/>
                  </a:cubicBezTo>
                  <a:cubicBezTo>
                    <a:pt x="94" y="265"/>
                    <a:pt x="102" y="261"/>
                    <a:pt x="107" y="246"/>
                  </a:cubicBezTo>
                  <a:cubicBezTo>
                    <a:pt x="108" y="243"/>
                    <a:pt x="108" y="238"/>
                    <a:pt x="108" y="233"/>
                  </a:cubicBezTo>
                  <a:lnTo>
                    <a:pt x="108" y="175"/>
                  </a:lnTo>
                  <a:close/>
                  <a:moveTo>
                    <a:pt x="167" y="0"/>
                  </a:moveTo>
                  <a:lnTo>
                    <a:pt x="167" y="245"/>
                  </a:lnTo>
                  <a:cubicBezTo>
                    <a:pt x="167" y="266"/>
                    <a:pt x="168" y="289"/>
                    <a:pt x="169" y="310"/>
                  </a:cubicBezTo>
                  <a:lnTo>
                    <a:pt x="118" y="310"/>
                  </a:lnTo>
                  <a:lnTo>
                    <a:pt x="115" y="285"/>
                  </a:lnTo>
                  <a:lnTo>
                    <a:pt x="114" y="285"/>
                  </a:lnTo>
                  <a:cubicBezTo>
                    <a:pt x="106" y="300"/>
                    <a:pt x="89" y="313"/>
                    <a:pt x="68" y="313"/>
                  </a:cubicBezTo>
                  <a:cubicBezTo>
                    <a:pt x="22" y="313"/>
                    <a:pt x="0" y="262"/>
                    <a:pt x="0" y="200"/>
                  </a:cubicBezTo>
                  <a:cubicBezTo>
                    <a:pt x="0" y="124"/>
                    <a:pt x="33" y="87"/>
                    <a:pt x="71" y="87"/>
                  </a:cubicBezTo>
                  <a:cubicBezTo>
                    <a:pt x="90" y="87"/>
                    <a:pt x="102" y="97"/>
                    <a:pt x="108" y="109"/>
                  </a:cubicBezTo>
                  <a:lnTo>
                    <a:pt x="108" y="109"/>
                  </a:lnTo>
                  <a:lnTo>
                    <a:pt x="108" y="0"/>
                  </a:lnTo>
                  <a:lnTo>
                    <a:pt x="167" y="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79" name="Google Shape;5279;gee6873aab4_0_11530"/>
            <p:cNvSpPr/>
            <p:nvPr/>
          </p:nvSpPr>
          <p:spPr>
            <a:xfrm>
              <a:off x="5019" y="2466"/>
              <a:ext cx="78" cy="104"/>
            </a:xfrm>
            <a:custGeom>
              <a:avLst/>
              <a:gdLst/>
              <a:ahLst/>
              <a:cxnLst/>
              <a:rect l="l" t="t" r="r" b="b"/>
              <a:pathLst>
                <a:path w="168" h="226" extrusionOk="0">
                  <a:moveTo>
                    <a:pt x="58" y="113"/>
                  </a:moveTo>
                  <a:cubicBezTo>
                    <a:pt x="58" y="150"/>
                    <a:pt x="64" y="181"/>
                    <a:pt x="85" y="181"/>
                  </a:cubicBezTo>
                  <a:cubicBezTo>
                    <a:pt x="104" y="181"/>
                    <a:pt x="109" y="145"/>
                    <a:pt x="109" y="113"/>
                  </a:cubicBezTo>
                  <a:cubicBezTo>
                    <a:pt x="109" y="83"/>
                    <a:pt x="104" y="45"/>
                    <a:pt x="84" y="45"/>
                  </a:cubicBezTo>
                  <a:cubicBezTo>
                    <a:pt x="62" y="45"/>
                    <a:pt x="58" y="83"/>
                    <a:pt x="58" y="113"/>
                  </a:cubicBezTo>
                  <a:close/>
                  <a:moveTo>
                    <a:pt x="168" y="113"/>
                  </a:moveTo>
                  <a:cubicBezTo>
                    <a:pt x="168" y="204"/>
                    <a:pt x="117" y="226"/>
                    <a:pt x="84" y="226"/>
                  </a:cubicBezTo>
                  <a:cubicBezTo>
                    <a:pt x="31" y="226"/>
                    <a:pt x="0" y="185"/>
                    <a:pt x="0" y="114"/>
                  </a:cubicBezTo>
                  <a:cubicBezTo>
                    <a:pt x="0" y="35"/>
                    <a:pt x="41" y="0"/>
                    <a:pt x="84" y="0"/>
                  </a:cubicBezTo>
                  <a:cubicBezTo>
                    <a:pt x="136" y="0"/>
                    <a:pt x="168" y="44"/>
                    <a:pt x="168" y="113"/>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80" name="Google Shape;5280;gee6873aab4_0_11530"/>
            <p:cNvSpPr/>
            <p:nvPr/>
          </p:nvSpPr>
          <p:spPr>
            <a:xfrm>
              <a:off x="5150" y="2429"/>
              <a:ext cx="119" cy="140"/>
            </a:xfrm>
            <a:custGeom>
              <a:avLst/>
              <a:gdLst/>
              <a:ahLst/>
              <a:cxnLst/>
              <a:rect l="l" t="t" r="r" b="b"/>
              <a:pathLst>
                <a:path w="255" h="302" extrusionOk="0">
                  <a:moveTo>
                    <a:pt x="197" y="196"/>
                  </a:moveTo>
                  <a:cubicBezTo>
                    <a:pt x="195" y="167"/>
                    <a:pt x="193" y="128"/>
                    <a:pt x="194" y="96"/>
                  </a:cubicBezTo>
                  <a:lnTo>
                    <a:pt x="193" y="96"/>
                  </a:lnTo>
                  <a:cubicBezTo>
                    <a:pt x="187" y="128"/>
                    <a:pt x="179" y="166"/>
                    <a:pt x="173" y="189"/>
                  </a:cubicBezTo>
                  <a:lnTo>
                    <a:pt x="147" y="297"/>
                  </a:lnTo>
                  <a:lnTo>
                    <a:pt x="106" y="297"/>
                  </a:lnTo>
                  <a:lnTo>
                    <a:pt x="80" y="191"/>
                  </a:lnTo>
                  <a:cubicBezTo>
                    <a:pt x="75" y="167"/>
                    <a:pt x="67" y="129"/>
                    <a:pt x="62" y="96"/>
                  </a:cubicBezTo>
                  <a:lnTo>
                    <a:pt x="61" y="96"/>
                  </a:lnTo>
                  <a:cubicBezTo>
                    <a:pt x="60" y="129"/>
                    <a:pt x="58" y="167"/>
                    <a:pt x="56" y="197"/>
                  </a:cubicBezTo>
                  <a:lnTo>
                    <a:pt x="51" y="302"/>
                  </a:lnTo>
                  <a:lnTo>
                    <a:pt x="0" y="302"/>
                  </a:lnTo>
                  <a:lnTo>
                    <a:pt x="22" y="0"/>
                  </a:lnTo>
                  <a:lnTo>
                    <a:pt x="84" y="0"/>
                  </a:lnTo>
                  <a:lnTo>
                    <a:pt x="109" y="109"/>
                  </a:lnTo>
                  <a:cubicBezTo>
                    <a:pt x="117" y="147"/>
                    <a:pt x="125" y="181"/>
                    <a:pt x="130" y="215"/>
                  </a:cubicBezTo>
                  <a:lnTo>
                    <a:pt x="131" y="215"/>
                  </a:lnTo>
                  <a:cubicBezTo>
                    <a:pt x="136" y="181"/>
                    <a:pt x="142" y="147"/>
                    <a:pt x="151" y="109"/>
                  </a:cubicBezTo>
                  <a:lnTo>
                    <a:pt x="174" y="0"/>
                  </a:lnTo>
                  <a:lnTo>
                    <a:pt x="236" y="0"/>
                  </a:lnTo>
                  <a:lnTo>
                    <a:pt x="255" y="302"/>
                  </a:lnTo>
                  <a:lnTo>
                    <a:pt x="202" y="302"/>
                  </a:lnTo>
                  <a:lnTo>
                    <a:pt x="197" y="196"/>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81" name="Google Shape;5281;gee6873aab4_0_11530"/>
            <p:cNvSpPr/>
            <p:nvPr/>
          </p:nvSpPr>
          <p:spPr>
            <a:xfrm>
              <a:off x="5290" y="2425"/>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7"/>
                    <a:pt x="108" y="87"/>
                  </a:cubicBezTo>
                  <a:cubicBezTo>
                    <a:pt x="149" y="87"/>
                    <a:pt x="164" y="121"/>
                    <a:pt x="164" y="177"/>
                  </a:cubicBezTo>
                  <a:lnTo>
                    <a:pt x="164" y="310"/>
                  </a:lnTo>
                  <a:lnTo>
                    <a:pt x="106" y="310"/>
                  </a:lnTo>
                  <a:lnTo>
                    <a:pt x="106" y="177"/>
                  </a:lnTo>
                  <a:cubicBezTo>
                    <a:pt x="106" y="155"/>
                    <a:pt x="102" y="136"/>
                    <a:pt x="84" y="136"/>
                  </a:cubicBezTo>
                  <a:cubicBezTo>
                    <a:pt x="74" y="136"/>
                    <a:pt x="66" y="142"/>
                    <a:pt x="61" y="157"/>
                  </a:cubicBezTo>
                  <a:cubicBezTo>
                    <a:pt x="60" y="161"/>
                    <a:pt x="59" y="169"/>
                    <a:pt x="59" y="174"/>
                  </a:cubicBezTo>
                  <a:lnTo>
                    <a:pt x="59" y="310"/>
                  </a:lnTo>
                  <a:lnTo>
                    <a:pt x="0" y="310"/>
                  </a:lnTo>
                  <a:lnTo>
                    <a:pt x="0" y="0"/>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82" name="Google Shape;5282;gee6873aab4_0_11530"/>
            <p:cNvSpPr/>
            <p:nvPr/>
          </p:nvSpPr>
          <p:spPr>
            <a:xfrm>
              <a:off x="5388" y="2426"/>
              <a:ext cx="76" cy="144"/>
            </a:xfrm>
            <a:custGeom>
              <a:avLst/>
              <a:gdLst/>
              <a:ahLst/>
              <a:cxnLst/>
              <a:rect l="l" t="t" r="r" b="b"/>
              <a:pathLst>
                <a:path w="164" h="312" extrusionOk="0">
                  <a:moveTo>
                    <a:pt x="145" y="0"/>
                  </a:moveTo>
                  <a:lnTo>
                    <a:pt x="100" y="63"/>
                  </a:lnTo>
                  <a:lnTo>
                    <a:pt x="63" y="63"/>
                  </a:lnTo>
                  <a:lnTo>
                    <a:pt x="94" y="0"/>
                  </a:lnTo>
                  <a:lnTo>
                    <a:pt x="145" y="0"/>
                  </a:lnTo>
                  <a:close/>
                  <a:moveTo>
                    <a:pt x="162" y="242"/>
                  </a:moveTo>
                  <a:cubicBezTo>
                    <a:pt x="162" y="265"/>
                    <a:pt x="163" y="288"/>
                    <a:pt x="164" y="309"/>
                  </a:cubicBezTo>
                  <a:lnTo>
                    <a:pt x="113" y="309"/>
                  </a:lnTo>
                  <a:lnTo>
                    <a:pt x="110" y="285"/>
                  </a:lnTo>
                  <a:lnTo>
                    <a:pt x="109" y="285"/>
                  </a:lnTo>
                  <a:cubicBezTo>
                    <a:pt x="99" y="300"/>
                    <a:pt x="81" y="312"/>
                    <a:pt x="58" y="312"/>
                  </a:cubicBezTo>
                  <a:cubicBezTo>
                    <a:pt x="17" y="312"/>
                    <a:pt x="0" y="281"/>
                    <a:pt x="0" y="222"/>
                  </a:cubicBezTo>
                  <a:lnTo>
                    <a:pt x="0" y="90"/>
                  </a:lnTo>
                  <a:lnTo>
                    <a:pt x="59" y="90"/>
                  </a:lnTo>
                  <a:lnTo>
                    <a:pt x="59" y="216"/>
                  </a:lnTo>
                  <a:cubicBezTo>
                    <a:pt x="59" y="245"/>
                    <a:pt x="64" y="263"/>
                    <a:pt x="81" y="263"/>
                  </a:cubicBezTo>
                  <a:cubicBezTo>
                    <a:pt x="91" y="263"/>
                    <a:pt x="97" y="255"/>
                    <a:pt x="100" y="248"/>
                  </a:cubicBezTo>
                  <a:cubicBezTo>
                    <a:pt x="102" y="244"/>
                    <a:pt x="103" y="237"/>
                    <a:pt x="103" y="229"/>
                  </a:cubicBezTo>
                  <a:lnTo>
                    <a:pt x="103" y="90"/>
                  </a:lnTo>
                  <a:lnTo>
                    <a:pt x="162" y="90"/>
                  </a:lnTo>
                  <a:lnTo>
                    <a:pt x="162" y="242"/>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83" name="Google Shape;5283;gee6873aab4_0_11530"/>
            <p:cNvSpPr/>
            <p:nvPr/>
          </p:nvSpPr>
          <p:spPr>
            <a:xfrm>
              <a:off x="5486"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4" y="0"/>
                    <a:pt x="31" y="0"/>
                  </a:cubicBezTo>
                  <a:cubicBezTo>
                    <a:pt x="48" y="0"/>
                    <a:pt x="61" y="12"/>
                    <a:pt x="61" y="32"/>
                  </a:cubicBez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84" name="Google Shape;5284;gee6873aab4_0_11530"/>
            <p:cNvSpPr/>
            <p:nvPr/>
          </p:nvSpPr>
          <p:spPr>
            <a:xfrm>
              <a:off x="5537" y="2466"/>
              <a:ext cx="77" cy="103"/>
            </a:xfrm>
            <a:custGeom>
              <a:avLst/>
              <a:gdLst/>
              <a:ahLst/>
              <a:cxnLst/>
              <a:rect l="l" t="t" r="r" b="b"/>
              <a:pathLst>
                <a:path w="166" h="223" extrusionOk="0">
                  <a:moveTo>
                    <a:pt x="2" y="70"/>
                  </a:moveTo>
                  <a:cubicBezTo>
                    <a:pt x="2" y="45"/>
                    <a:pt x="0" y="24"/>
                    <a:pt x="0" y="4"/>
                  </a:cubicBezTo>
                  <a:lnTo>
                    <a:pt x="51" y="4"/>
                  </a:lnTo>
                  <a:lnTo>
                    <a:pt x="53" y="29"/>
                  </a:lnTo>
                  <a:lnTo>
                    <a:pt x="54" y="29"/>
                  </a:lnTo>
                  <a:cubicBezTo>
                    <a:pt x="66" y="11"/>
                    <a:pt x="85" y="0"/>
                    <a:pt x="108" y="0"/>
                  </a:cubicBezTo>
                  <a:cubicBezTo>
                    <a:pt x="149" y="0"/>
                    <a:pt x="166" y="33"/>
                    <a:pt x="166" y="82"/>
                  </a:cubicBezTo>
                  <a:lnTo>
                    <a:pt x="166" y="223"/>
                  </a:lnTo>
                  <a:lnTo>
                    <a:pt x="107" y="223"/>
                  </a:lnTo>
                  <a:lnTo>
                    <a:pt x="107" y="86"/>
                  </a:lnTo>
                  <a:cubicBezTo>
                    <a:pt x="107" y="67"/>
                    <a:pt x="103" y="49"/>
                    <a:pt x="86" y="49"/>
                  </a:cubicBezTo>
                  <a:cubicBezTo>
                    <a:pt x="76" y="49"/>
                    <a:pt x="68" y="56"/>
                    <a:pt x="64" y="69"/>
                  </a:cubicBezTo>
                  <a:cubicBezTo>
                    <a:pt x="62" y="74"/>
                    <a:pt x="60" y="81"/>
                    <a:pt x="60" y="89"/>
                  </a:cubicBezTo>
                  <a:lnTo>
                    <a:pt x="60" y="223"/>
                  </a:lnTo>
                  <a:lnTo>
                    <a:pt x="2" y="223"/>
                  </a:lnTo>
                  <a:lnTo>
                    <a:pt x="2" y="7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85" name="Google Shape;5285;gee6873aab4_0_11530"/>
            <p:cNvSpPr/>
            <p:nvPr/>
          </p:nvSpPr>
          <p:spPr>
            <a:xfrm>
              <a:off x="5629" y="2440"/>
              <a:ext cx="60" cy="130"/>
            </a:xfrm>
            <a:custGeom>
              <a:avLst/>
              <a:gdLst/>
              <a:ahLst/>
              <a:cxnLst/>
              <a:rect l="l" t="t" r="r" b="b"/>
              <a:pathLst>
                <a:path w="128" h="280" extrusionOk="0">
                  <a:moveTo>
                    <a:pt x="85" y="0"/>
                  </a:moveTo>
                  <a:lnTo>
                    <a:pt x="85" y="59"/>
                  </a:lnTo>
                  <a:lnTo>
                    <a:pt x="128" y="59"/>
                  </a:lnTo>
                  <a:lnTo>
                    <a:pt x="128" y="100"/>
                  </a:lnTo>
                  <a:lnTo>
                    <a:pt x="85" y="100"/>
                  </a:lnTo>
                  <a:lnTo>
                    <a:pt x="85" y="200"/>
                  </a:lnTo>
                  <a:cubicBezTo>
                    <a:pt x="85" y="226"/>
                    <a:pt x="96" y="232"/>
                    <a:pt x="108" y="232"/>
                  </a:cubicBezTo>
                  <a:cubicBezTo>
                    <a:pt x="113" y="232"/>
                    <a:pt x="118" y="232"/>
                    <a:pt x="123" y="231"/>
                  </a:cubicBezTo>
                  <a:lnTo>
                    <a:pt x="123" y="276"/>
                  </a:lnTo>
                  <a:cubicBezTo>
                    <a:pt x="115" y="279"/>
                    <a:pt x="103" y="280"/>
                    <a:pt x="87" y="280"/>
                  </a:cubicBezTo>
                  <a:cubicBezTo>
                    <a:pt x="70" y="280"/>
                    <a:pt x="55" y="276"/>
                    <a:pt x="45" y="266"/>
                  </a:cubicBezTo>
                  <a:cubicBezTo>
                    <a:pt x="33" y="255"/>
                    <a:pt x="26" y="238"/>
                    <a:pt x="26" y="204"/>
                  </a:cubicBezTo>
                  <a:lnTo>
                    <a:pt x="26" y="100"/>
                  </a:lnTo>
                  <a:lnTo>
                    <a:pt x="0" y="100"/>
                  </a:lnTo>
                  <a:lnTo>
                    <a:pt x="0" y="59"/>
                  </a:lnTo>
                  <a:lnTo>
                    <a:pt x="26" y="59"/>
                  </a:lnTo>
                  <a:lnTo>
                    <a:pt x="26" y="14"/>
                  </a:lnTo>
                  <a:lnTo>
                    <a:pt x="85" y="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86" name="Google Shape;5286;gee6873aab4_0_11530"/>
            <p:cNvSpPr/>
            <p:nvPr/>
          </p:nvSpPr>
          <p:spPr>
            <a:xfrm>
              <a:off x="5702" y="2466"/>
              <a:ext cx="75" cy="104"/>
            </a:xfrm>
            <a:custGeom>
              <a:avLst/>
              <a:gdLst/>
              <a:ahLst/>
              <a:cxnLst/>
              <a:rect l="l" t="t" r="r" b="b"/>
              <a:pathLst>
                <a:path w="162" h="225" extrusionOk="0">
                  <a:moveTo>
                    <a:pt x="109" y="93"/>
                  </a:moveTo>
                  <a:cubicBezTo>
                    <a:pt x="109" y="65"/>
                    <a:pt x="102" y="43"/>
                    <a:pt x="84" y="43"/>
                  </a:cubicBezTo>
                  <a:cubicBezTo>
                    <a:pt x="65" y="43"/>
                    <a:pt x="57" y="71"/>
                    <a:pt x="57" y="93"/>
                  </a:cubicBezTo>
                  <a:lnTo>
                    <a:pt x="109" y="93"/>
                  </a:lnTo>
                  <a:close/>
                  <a:moveTo>
                    <a:pt x="56" y="134"/>
                  </a:moveTo>
                  <a:cubicBezTo>
                    <a:pt x="57" y="168"/>
                    <a:pt x="77" y="181"/>
                    <a:pt x="103" y="181"/>
                  </a:cubicBezTo>
                  <a:cubicBezTo>
                    <a:pt x="120" y="181"/>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4"/>
                  </a:cubicBezTo>
                  <a:cubicBezTo>
                    <a:pt x="162" y="119"/>
                    <a:pt x="162" y="128"/>
                    <a:pt x="160" y="134"/>
                  </a:cubicBezTo>
                  <a:lnTo>
                    <a:pt x="56" y="134"/>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87" name="Google Shape;5287;gee6873aab4_0_11530"/>
            <p:cNvSpPr/>
            <p:nvPr/>
          </p:nvSpPr>
          <p:spPr>
            <a:xfrm>
              <a:off x="5793" y="2466"/>
              <a:ext cx="78" cy="104"/>
            </a:xfrm>
            <a:custGeom>
              <a:avLst/>
              <a:gdLst/>
              <a:ahLst/>
              <a:cxnLst/>
              <a:rect l="l" t="t" r="r" b="b"/>
              <a:pathLst>
                <a:path w="168" h="226" extrusionOk="0">
                  <a:moveTo>
                    <a:pt x="59" y="113"/>
                  </a:moveTo>
                  <a:cubicBezTo>
                    <a:pt x="59" y="150"/>
                    <a:pt x="65" y="181"/>
                    <a:pt x="86" y="181"/>
                  </a:cubicBezTo>
                  <a:cubicBezTo>
                    <a:pt x="105" y="181"/>
                    <a:pt x="110" y="145"/>
                    <a:pt x="110" y="113"/>
                  </a:cubicBezTo>
                  <a:cubicBezTo>
                    <a:pt x="110" y="83"/>
                    <a:pt x="105" y="45"/>
                    <a:pt x="85" y="45"/>
                  </a:cubicBezTo>
                  <a:cubicBezTo>
                    <a:pt x="63" y="45"/>
                    <a:pt x="59" y="83"/>
                    <a:pt x="59" y="113"/>
                  </a:cubicBezTo>
                  <a:close/>
                  <a:moveTo>
                    <a:pt x="168" y="113"/>
                  </a:moveTo>
                  <a:cubicBezTo>
                    <a:pt x="168" y="204"/>
                    <a:pt x="118" y="226"/>
                    <a:pt x="84" y="226"/>
                  </a:cubicBezTo>
                  <a:cubicBezTo>
                    <a:pt x="32" y="226"/>
                    <a:pt x="0" y="185"/>
                    <a:pt x="0" y="114"/>
                  </a:cubicBezTo>
                  <a:cubicBezTo>
                    <a:pt x="0" y="35"/>
                    <a:pt x="42" y="0"/>
                    <a:pt x="85" y="0"/>
                  </a:cubicBezTo>
                  <a:cubicBezTo>
                    <a:pt x="137" y="0"/>
                    <a:pt x="168" y="44"/>
                    <a:pt x="168" y="113"/>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88" name="Google Shape;5288;gee6873aab4_0_11530"/>
            <p:cNvSpPr/>
            <p:nvPr/>
          </p:nvSpPr>
          <p:spPr>
            <a:xfrm>
              <a:off x="5889" y="2426"/>
              <a:ext cx="29"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89" name="Google Shape;5289;gee6873aab4_0_11530"/>
            <p:cNvSpPr/>
            <p:nvPr/>
          </p:nvSpPr>
          <p:spPr>
            <a:xfrm>
              <a:off x="5940" y="2466"/>
              <a:ext cx="52" cy="103"/>
            </a:xfrm>
            <a:custGeom>
              <a:avLst/>
              <a:gdLst/>
              <a:ahLst/>
              <a:cxnLst/>
              <a:rect l="l" t="t" r="r" b="b"/>
              <a:pathLst>
                <a:path w="112" h="223" extrusionOk="0">
                  <a:moveTo>
                    <a:pt x="1" y="70"/>
                  </a:moveTo>
                  <a:cubicBezTo>
                    <a:pt x="1" y="48"/>
                    <a:pt x="1" y="24"/>
                    <a:pt x="0" y="4"/>
                  </a:cubicBezTo>
                  <a:lnTo>
                    <a:pt x="51" y="4"/>
                  </a:lnTo>
                  <a:lnTo>
                    <a:pt x="54" y="36"/>
                  </a:lnTo>
                  <a:lnTo>
                    <a:pt x="55" y="36"/>
                  </a:lnTo>
                  <a:cubicBezTo>
                    <a:pt x="65" y="12"/>
                    <a:pt x="83" y="0"/>
                    <a:pt x="99" y="0"/>
                  </a:cubicBezTo>
                  <a:cubicBezTo>
                    <a:pt x="105" y="0"/>
                    <a:pt x="108" y="0"/>
                    <a:pt x="112" y="1"/>
                  </a:cubicBezTo>
                  <a:lnTo>
                    <a:pt x="112" y="59"/>
                  </a:lnTo>
                  <a:cubicBezTo>
                    <a:pt x="108" y="58"/>
                    <a:pt x="104" y="58"/>
                    <a:pt x="99" y="58"/>
                  </a:cubicBezTo>
                  <a:cubicBezTo>
                    <a:pt x="86" y="58"/>
                    <a:pt x="70" y="67"/>
                    <a:pt x="63" y="90"/>
                  </a:cubicBezTo>
                  <a:cubicBezTo>
                    <a:pt x="62" y="95"/>
                    <a:pt x="61" y="102"/>
                    <a:pt x="61" y="112"/>
                  </a:cubicBezTo>
                  <a:lnTo>
                    <a:pt x="61" y="223"/>
                  </a:lnTo>
                  <a:lnTo>
                    <a:pt x="1" y="223"/>
                  </a:lnTo>
                  <a:lnTo>
                    <a:pt x="1" y="70"/>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90" name="Google Shape;5290;gee6873aab4_0_11530"/>
            <p:cNvSpPr/>
            <p:nvPr/>
          </p:nvSpPr>
          <p:spPr>
            <a:xfrm>
              <a:off x="6006" y="2426"/>
              <a:ext cx="42" cy="143"/>
            </a:xfrm>
            <a:custGeom>
              <a:avLst/>
              <a:gdLst/>
              <a:ahLst/>
              <a:cxnLst/>
              <a:rect l="l" t="t" r="r" b="b"/>
              <a:pathLst>
                <a:path w="92" h="309" extrusionOk="0">
                  <a:moveTo>
                    <a:pt x="92" y="0"/>
                  </a:moveTo>
                  <a:lnTo>
                    <a:pt x="46" y="63"/>
                  </a:lnTo>
                  <a:lnTo>
                    <a:pt x="9" y="63"/>
                  </a:lnTo>
                  <a:lnTo>
                    <a:pt x="40" y="0"/>
                  </a:lnTo>
                  <a:lnTo>
                    <a:pt x="92" y="0"/>
                  </a:lnTo>
                  <a:close/>
                  <a:moveTo>
                    <a:pt x="0" y="309"/>
                  </a:moveTo>
                  <a:lnTo>
                    <a:pt x="0" y="90"/>
                  </a:lnTo>
                  <a:lnTo>
                    <a:pt x="59" y="90"/>
                  </a:lnTo>
                  <a:lnTo>
                    <a:pt x="59" y="309"/>
                  </a:lnTo>
                  <a:lnTo>
                    <a:pt x="0" y="309"/>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cxnSp>
          <p:nvCxnSpPr>
            <p:cNvPr id="5291" name="Google Shape;5291;gee6873aab4_0_11530"/>
            <p:cNvCxnSpPr/>
            <p:nvPr/>
          </p:nvCxnSpPr>
          <p:spPr>
            <a:xfrm>
              <a:off x="3964" y="2205"/>
              <a:ext cx="0" cy="300"/>
            </a:xfrm>
            <a:prstGeom prst="straightConnector1">
              <a:avLst/>
            </a:prstGeom>
            <a:solidFill>
              <a:schemeClr val="accent2"/>
            </a:solidFill>
            <a:ln w="14275" cap="flat" cmpd="sng">
              <a:solidFill>
                <a:srgbClr val="20406F"/>
              </a:solidFill>
              <a:prstDash val="solid"/>
              <a:miter lim="800000"/>
              <a:headEnd type="none" w="med" len="med"/>
              <a:tailEnd type="none" w="med" len="med"/>
            </a:ln>
          </p:spPr>
        </p:cxnSp>
      </p:grpSp>
    </p:spTree>
    <p:extLst>
      <p:ext uri="{BB962C8B-B14F-4D97-AF65-F5344CB8AC3E}">
        <p14:creationId xmlns:p14="http://schemas.microsoft.com/office/powerpoint/2010/main" val="3522548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extLst>
    <p:ext uri="{DCECCB84-F9BA-43D5-87BE-67443E8EF086}">
      <p15:sldGuideLst xmlns:p15="http://schemas.microsoft.com/office/powerpoint/2012/main">
        <p15:guide id="1" orient="horz" pos="2160">
          <p15:clr>
            <a:srgbClr val="FBAE40"/>
          </p15:clr>
        </p15:guide>
        <p15:guide id="2" pos="663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content larger text">
  <p:cSld name="Title and content larger text">
    <p:bg>
      <p:bgPr>
        <a:solidFill>
          <a:schemeClr val="lt1"/>
        </a:solidFill>
        <a:effectLst/>
      </p:bgPr>
    </p:bg>
    <p:spTree>
      <p:nvGrpSpPr>
        <p:cNvPr id="1" name="Shape 5292"/>
        <p:cNvGrpSpPr/>
        <p:nvPr/>
      </p:nvGrpSpPr>
      <p:grpSpPr>
        <a:xfrm>
          <a:off x="0" y="0"/>
          <a:ext cx="0" cy="0"/>
          <a:chOff x="0" y="0"/>
          <a:chExt cx="0" cy="0"/>
        </a:xfrm>
      </p:grpSpPr>
      <p:sp>
        <p:nvSpPr>
          <p:cNvPr id="5293" name="Google Shape;5293;gee6873aab4_0_11641"/>
          <p:cNvSpPr/>
          <p:nvPr/>
        </p:nvSpPr>
        <p:spPr>
          <a:xfrm>
            <a:off x="0" y="0"/>
            <a:ext cx="122046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294" name="Google Shape;5294;gee6873aab4_0_11641"/>
          <p:cNvSpPr txBox="1">
            <a:spLocks noGrp="1"/>
          </p:cNvSpPr>
          <p:nvPr>
            <p:ph type="title"/>
          </p:nvPr>
        </p:nvSpPr>
        <p:spPr>
          <a:xfrm>
            <a:off x="514800" y="897616"/>
            <a:ext cx="5256600" cy="793200"/>
          </a:xfrm>
          <a:prstGeom prst="rect">
            <a:avLst/>
          </a:prstGeom>
          <a:noFill/>
          <a:ln>
            <a:noFill/>
          </a:ln>
        </p:spPr>
        <p:txBody>
          <a:bodyPr spcFirstLastPara="1" wrap="square" lIns="0" tIns="0" rIns="0" bIns="0" anchor="b" anchorCtr="0">
            <a:noAutofit/>
          </a:bodyPr>
          <a:lstStyle>
            <a:lvl1pPr lvl="0" algn="l" rtl="0">
              <a:lnSpc>
                <a:spcPct val="90000"/>
              </a:lnSpc>
              <a:spcBef>
                <a:spcPts val="0"/>
              </a:spcBef>
              <a:spcAft>
                <a:spcPts val="0"/>
              </a:spcAft>
              <a:buClr>
                <a:schemeClr val="accent2"/>
              </a:buClr>
              <a:buSzPts val="2800"/>
              <a:buFont typeface="Calibri"/>
              <a:buNone/>
              <a:defRPr>
                <a:solidFill>
                  <a:schemeClr val="accent2"/>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295" name="Google Shape;5295;gee6873aab4_0_11641"/>
          <p:cNvSpPr txBox="1">
            <a:spLocks noGrp="1"/>
          </p:cNvSpPr>
          <p:nvPr>
            <p:ph type="dt" idx="10"/>
          </p:nvPr>
        </p:nvSpPr>
        <p:spPr>
          <a:xfrm>
            <a:off x="695400" y="6496604"/>
            <a:ext cx="5580600" cy="160200"/>
          </a:xfrm>
          <a:prstGeom prst="rect">
            <a:avLst/>
          </a:prstGeom>
          <a:noFill/>
          <a:ln>
            <a:noFill/>
          </a:ln>
        </p:spPr>
        <p:txBody>
          <a:bodyPr spcFirstLastPara="1" wrap="square" lIns="91425" tIns="45700" rIns="91425" bIns="45700" anchor="t"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296" name="Google Shape;5296;gee6873aab4_0_11641"/>
          <p:cNvSpPr txBox="1">
            <a:spLocks noGrp="1"/>
          </p:cNvSpPr>
          <p:nvPr>
            <p:ph type="ftr" idx="11"/>
          </p:nvPr>
        </p:nvSpPr>
        <p:spPr>
          <a:xfrm>
            <a:off x="695400" y="6416541"/>
            <a:ext cx="5580600" cy="160200"/>
          </a:xfrm>
          <a:prstGeom prst="rect">
            <a:avLst/>
          </a:prstGeom>
          <a:noFill/>
          <a:ln>
            <a:noFill/>
          </a:ln>
        </p:spPr>
        <p:txBody>
          <a:bodyPr spcFirstLastPara="1" wrap="square" lIns="91425" tIns="45700" rIns="91425" bIns="45700" anchor="t"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297" name="Google Shape;5297;gee6873aab4_0_11641"/>
          <p:cNvSpPr txBox="1">
            <a:spLocks noGrp="1"/>
          </p:cNvSpPr>
          <p:nvPr>
            <p:ph type="sldNum" idx="12"/>
          </p:nvPr>
        </p:nvSpPr>
        <p:spPr>
          <a:xfrm>
            <a:off x="-12703" y="6356350"/>
            <a:ext cx="79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IE"/>
              <a:t>‹#›</a:t>
            </a:fld>
            <a:endParaRPr/>
          </a:p>
        </p:txBody>
      </p:sp>
      <p:sp>
        <p:nvSpPr>
          <p:cNvPr id="5298" name="Google Shape;5298;gee6873aab4_0_11641"/>
          <p:cNvSpPr txBox="1">
            <a:spLocks noGrp="1"/>
          </p:cNvSpPr>
          <p:nvPr>
            <p:ph type="body" idx="1"/>
          </p:nvPr>
        </p:nvSpPr>
        <p:spPr>
          <a:xfrm>
            <a:off x="514799" y="2263939"/>
            <a:ext cx="10010400" cy="3696300"/>
          </a:xfrm>
          <a:prstGeom prst="rect">
            <a:avLst/>
          </a:prstGeom>
          <a:noFill/>
          <a:ln>
            <a:noFill/>
          </a:ln>
        </p:spPr>
        <p:txBody>
          <a:bodyPr spcFirstLastPara="1" wrap="square" lIns="0" tIns="0" rIns="0" bIns="0" anchor="t" anchorCtr="0">
            <a:noAutofit/>
          </a:bodyPr>
          <a:lstStyle>
            <a:lvl1pPr marL="457200" lvl="0" indent="-228600" algn="l" rtl="0">
              <a:lnSpc>
                <a:spcPct val="90000"/>
              </a:lnSpc>
              <a:spcBef>
                <a:spcPts val="400"/>
              </a:spcBef>
              <a:spcAft>
                <a:spcPts val="0"/>
              </a:spcAft>
              <a:buClr>
                <a:schemeClr val="dk2"/>
              </a:buClr>
              <a:buSzPts val="2800"/>
              <a:buNone/>
              <a:defRPr sz="2800">
                <a:solidFill>
                  <a:schemeClr val="dk2"/>
                </a:solidFill>
              </a:defRPr>
            </a:lvl1pPr>
            <a:lvl2pPr marL="914400" lvl="1" indent="-228600" algn="l" rtl="0">
              <a:lnSpc>
                <a:spcPct val="90000"/>
              </a:lnSpc>
              <a:spcBef>
                <a:spcPts val="400"/>
              </a:spcBef>
              <a:spcAft>
                <a:spcPts val="0"/>
              </a:spcAft>
              <a:buClr>
                <a:schemeClr val="dk2"/>
              </a:buClr>
              <a:buSzPts val="1800"/>
              <a:buNone/>
              <a:defRPr sz="1800">
                <a:solidFill>
                  <a:schemeClr val="dk2"/>
                </a:solidFill>
              </a:defRPr>
            </a:lvl2pPr>
            <a:lvl3pPr marL="1371600" lvl="2" indent="-342900" algn="l" rtl="0">
              <a:lnSpc>
                <a:spcPct val="90000"/>
              </a:lnSpc>
              <a:spcBef>
                <a:spcPts val="400"/>
              </a:spcBef>
              <a:spcAft>
                <a:spcPts val="0"/>
              </a:spcAft>
              <a:buClr>
                <a:schemeClr val="accent2"/>
              </a:buClr>
              <a:buSzPts val="1800"/>
              <a:buChar char="•"/>
              <a:defRPr sz="1800">
                <a:solidFill>
                  <a:schemeClr val="dk2"/>
                </a:solidFill>
              </a:defRPr>
            </a:lvl3pPr>
            <a:lvl4pPr marL="1828800" lvl="3" indent="-330200" algn="l" rtl="0">
              <a:lnSpc>
                <a:spcPct val="90000"/>
              </a:lnSpc>
              <a:spcBef>
                <a:spcPts val="400"/>
              </a:spcBef>
              <a:spcAft>
                <a:spcPts val="0"/>
              </a:spcAft>
              <a:buClr>
                <a:schemeClr val="accent2"/>
              </a:buClr>
              <a:buSzPts val="1600"/>
              <a:buChar char="•"/>
              <a:defRPr sz="1600">
                <a:solidFill>
                  <a:schemeClr val="dk2"/>
                </a:solidFill>
              </a:defRPr>
            </a:lvl4pPr>
            <a:lvl5pPr marL="2286000" lvl="4" indent="-228600" algn="l" rtl="0">
              <a:lnSpc>
                <a:spcPct val="90000"/>
              </a:lnSpc>
              <a:spcBef>
                <a:spcPts val="800"/>
              </a:spcBef>
              <a:spcAft>
                <a:spcPts val="0"/>
              </a:spcAft>
              <a:buClr>
                <a:schemeClr val="dk2"/>
              </a:buClr>
              <a:buSzPts val="2800"/>
              <a:buNone/>
              <a:defRPr sz="2800">
                <a:solidFill>
                  <a:schemeClr val="dk2"/>
                </a:solidFill>
              </a:defRPr>
            </a:lvl5pPr>
            <a:lvl6pPr marL="2743200" lvl="5" indent="-342900" algn="l" rtl="0">
              <a:lnSpc>
                <a:spcPct val="90000"/>
              </a:lnSpc>
              <a:spcBef>
                <a:spcPts val="500"/>
              </a:spcBef>
              <a:spcAft>
                <a:spcPts val="0"/>
              </a:spcAft>
              <a:buClr>
                <a:srgbClr val="FF0000"/>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grpSp>
        <p:nvGrpSpPr>
          <p:cNvPr id="5299" name="Google Shape;5299;gee6873aab4_0_11641"/>
          <p:cNvGrpSpPr/>
          <p:nvPr/>
        </p:nvGrpSpPr>
        <p:grpSpPr>
          <a:xfrm>
            <a:off x="-2040904" y="3988723"/>
            <a:ext cx="1872300" cy="2902792"/>
            <a:chOff x="6195941" y="562596"/>
            <a:chExt cx="1872300" cy="2902792"/>
          </a:xfrm>
        </p:grpSpPr>
        <p:grpSp>
          <p:nvGrpSpPr>
            <p:cNvPr id="5300" name="Google Shape;5300;gee6873aab4_0_11641"/>
            <p:cNvGrpSpPr/>
            <p:nvPr/>
          </p:nvGrpSpPr>
          <p:grpSpPr>
            <a:xfrm>
              <a:off x="6195941" y="832605"/>
              <a:ext cx="1872300" cy="2632784"/>
              <a:chOff x="-1872716" y="660661"/>
              <a:chExt cx="1872300" cy="1974637"/>
            </a:xfrm>
          </p:grpSpPr>
          <p:sp>
            <p:nvSpPr>
              <p:cNvPr id="5301" name="Google Shape;5301;gee6873aab4_0_11641"/>
              <p:cNvSpPr txBox="1"/>
              <p:nvPr/>
            </p:nvSpPr>
            <p:spPr>
              <a:xfrm>
                <a:off x="-1872716" y="984698"/>
                <a:ext cx="1872300" cy="16506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IE" sz="1100">
                    <a:solidFill>
                      <a:srgbClr val="000000"/>
                    </a:solidFill>
                    <a:latin typeface="Calibri"/>
                    <a:ea typeface="Calibri"/>
                    <a:cs typeface="Calibri"/>
                    <a:sym typeface="Calibri"/>
                  </a:rPr>
                  <a:t>To format the body text, simply highlight the specific line(s) of text and click ‘tab’ or press ‘increase/decrease list level’ button. If you continue to click the ‘Tab’ button and the text turns red you have tabbed too far and should use the ‘decrease level’ button to return to compliant text.</a:t>
                </a:r>
                <a:endParaRPr/>
              </a:p>
              <a:p>
                <a:pPr marL="0" marR="0" lvl="0" indent="0" algn="l" rtl="0">
                  <a:spcBef>
                    <a:spcPts val="0"/>
                  </a:spcBef>
                  <a:spcAft>
                    <a:spcPts val="0"/>
                  </a:spcAft>
                  <a:buNone/>
                </a:pPr>
                <a:endParaRPr sz="1100">
                  <a:solidFill>
                    <a:srgbClr val="000000"/>
                  </a:solidFill>
                  <a:latin typeface="Calibri"/>
                  <a:ea typeface="Calibri"/>
                  <a:cs typeface="Calibri"/>
                  <a:sym typeface="Calibri"/>
                </a:endParaRPr>
              </a:p>
              <a:p>
                <a:pPr marL="0" marR="0" lvl="0" indent="0" algn="l" rtl="0">
                  <a:spcBef>
                    <a:spcPts val="0"/>
                  </a:spcBef>
                  <a:spcAft>
                    <a:spcPts val="0"/>
                  </a:spcAft>
                  <a:buNone/>
                </a:pPr>
                <a:r>
                  <a:rPr lang="en-IE" sz="1100">
                    <a:solidFill>
                      <a:srgbClr val="000000"/>
                    </a:solidFill>
                    <a:latin typeface="Calibri"/>
                    <a:ea typeface="Calibri"/>
                    <a:cs typeface="Calibri"/>
                    <a:sym typeface="Calibri"/>
                  </a:rPr>
                  <a:t>Do not use the bullet point button to format your text.</a:t>
                </a:r>
                <a:endParaRPr sz="1100">
                  <a:solidFill>
                    <a:srgbClr val="000000"/>
                  </a:solidFill>
                  <a:latin typeface="Calibri"/>
                  <a:ea typeface="Calibri"/>
                  <a:cs typeface="Calibri"/>
                  <a:sym typeface="Calibri"/>
                </a:endParaRPr>
              </a:p>
            </p:txBody>
          </p:sp>
          <p:pic>
            <p:nvPicPr>
              <p:cNvPr id="5302" name="Google Shape;5302;gee6873aab4_0_11641" descr="icon_information-white.png"/>
              <p:cNvPicPr preferRelativeResize="0"/>
              <p:nvPr/>
            </p:nvPicPr>
            <p:blipFill rotWithShape="1">
              <a:blip r:embed="rId2">
                <a:alphaModFix/>
              </a:blip>
              <a:srcRect/>
              <a:stretch/>
            </p:blipFill>
            <p:spPr>
              <a:xfrm>
                <a:off x="-1764703" y="660661"/>
                <a:ext cx="121592" cy="240085"/>
              </a:xfrm>
              <a:prstGeom prst="rect">
                <a:avLst/>
              </a:prstGeom>
              <a:noFill/>
              <a:ln>
                <a:noFill/>
              </a:ln>
            </p:spPr>
          </p:pic>
        </p:grpSp>
        <p:grpSp>
          <p:nvGrpSpPr>
            <p:cNvPr id="5303" name="Google Shape;5303;gee6873aab4_0_11641"/>
            <p:cNvGrpSpPr/>
            <p:nvPr/>
          </p:nvGrpSpPr>
          <p:grpSpPr>
            <a:xfrm>
              <a:off x="6303954" y="562596"/>
              <a:ext cx="540000" cy="540000"/>
              <a:chOff x="6303954" y="562596"/>
              <a:chExt cx="540000" cy="540000"/>
            </a:xfrm>
          </p:grpSpPr>
          <p:sp>
            <p:nvSpPr>
              <p:cNvPr id="5304" name="Google Shape;5304;gee6873aab4_0_11641"/>
              <p:cNvSpPr/>
              <p:nvPr/>
            </p:nvSpPr>
            <p:spPr>
              <a:xfrm>
                <a:off x="6303954" y="562596"/>
                <a:ext cx="540000" cy="540000"/>
              </a:xfrm>
              <a:prstGeom prst="donut">
                <a:avLst>
                  <a:gd name="adj" fmla="val 7083"/>
                </a:avLst>
              </a:prstGeom>
              <a:solidFill>
                <a:srgbClr val="0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pic>
            <p:nvPicPr>
              <p:cNvPr id="5305" name="Google Shape;5305;gee6873aab4_0_11641" descr="increase_indent.png"/>
              <p:cNvPicPr preferRelativeResize="0"/>
              <p:nvPr/>
            </p:nvPicPr>
            <p:blipFill rotWithShape="1">
              <a:blip r:embed="rId3">
                <a:alphaModFix/>
              </a:blip>
              <a:srcRect/>
              <a:stretch/>
            </p:blipFill>
            <p:spPr>
              <a:xfrm>
                <a:off x="6425212" y="679422"/>
                <a:ext cx="317520" cy="317520"/>
              </a:xfrm>
              <a:prstGeom prst="rect">
                <a:avLst/>
              </a:prstGeom>
              <a:noFill/>
              <a:ln>
                <a:noFill/>
              </a:ln>
            </p:spPr>
          </p:pic>
        </p:grpSp>
      </p:grpSp>
      <p:sp>
        <p:nvSpPr>
          <p:cNvPr id="5306" name="Google Shape;5306;gee6873aab4_0_11641"/>
          <p:cNvSpPr/>
          <p:nvPr/>
        </p:nvSpPr>
        <p:spPr>
          <a:xfrm>
            <a:off x="2336747" y="-1615423"/>
            <a:ext cx="17131048" cy="11996726"/>
          </a:xfrm>
          <a:custGeom>
            <a:avLst/>
            <a:gdLst/>
            <a:ahLst/>
            <a:cxnLst/>
            <a:rect l="l" t="t" r="r" b="b"/>
            <a:pathLst>
              <a:path w="3654" h="2558" extrusionOk="0">
                <a:moveTo>
                  <a:pt x="2505" y="639"/>
                </a:moveTo>
                <a:cubicBezTo>
                  <a:pt x="2466" y="428"/>
                  <a:pt x="2557" y="234"/>
                  <a:pt x="2707" y="207"/>
                </a:cubicBezTo>
                <a:cubicBezTo>
                  <a:pt x="2858" y="180"/>
                  <a:pt x="3011" y="329"/>
                  <a:pt x="3050" y="540"/>
                </a:cubicBezTo>
                <a:cubicBezTo>
                  <a:pt x="3089" y="751"/>
                  <a:pt x="2998" y="944"/>
                  <a:pt x="2847" y="972"/>
                </a:cubicBezTo>
                <a:cubicBezTo>
                  <a:pt x="2697" y="999"/>
                  <a:pt x="2544" y="850"/>
                  <a:pt x="2505" y="639"/>
                </a:cubicBezTo>
                <a:close/>
                <a:moveTo>
                  <a:pt x="2323" y="2448"/>
                </a:moveTo>
                <a:cubicBezTo>
                  <a:pt x="2417" y="2394"/>
                  <a:pt x="2890" y="2151"/>
                  <a:pt x="3499" y="2335"/>
                </a:cubicBezTo>
                <a:cubicBezTo>
                  <a:pt x="3499" y="2335"/>
                  <a:pt x="3231" y="2150"/>
                  <a:pt x="2857" y="2204"/>
                </a:cubicBezTo>
                <a:cubicBezTo>
                  <a:pt x="2867" y="2200"/>
                  <a:pt x="2877" y="2195"/>
                  <a:pt x="2887" y="2190"/>
                </a:cubicBezTo>
                <a:cubicBezTo>
                  <a:pt x="3654" y="1837"/>
                  <a:pt x="3620" y="1150"/>
                  <a:pt x="3085" y="1034"/>
                </a:cubicBezTo>
                <a:cubicBezTo>
                  <a:pt x="3010" y="1018"/>
                  <a:pt x="2939" y="1008"/>
                  <a:pt x="2872" y="1002"/>
                </a:cubicBezTo>
                <a:cubicBezTo>
                  <a:pt x="3053" y="956"/>
                  <a:pt x="3159" y="718"/>
                  <a:pt x="3112" y="458"/>
                </a:cubicBezTo>
                <a:cubicBezTo>
                  <a:pt x="3062" y="190"/>
                  <a:pt x="2868" y="0"/>
                  <a:pt x="2677" y="35"/>
                </a:cubicBezTo>
                <a:cubicBezTo>
                  <a:pt x="2486" y="70"/>
                  <a:pt x="2371" y="315"/>
                  <a:pt x="2420" y="584"/>
                </a:cubicBezTo>
                <a:cubicBezTo>
                  <a:pt x="2458" y="794"/>
                  <a:pt x="2586" y="955"/>
                  <a:pt x="2731" y="999"/>
                </a:cubicBezTo>
                <a:cubicBezTo>
                  <a:pt x="2283" y="1012"/>
                  <a:pt x="2006" y="1267"/>
                  <a:pt x="1720" y="1495"/>
                </a:cubicBezTo>
                <a:cubicBezTo>
                  <a:pt x="1277" y="1849"/>
                  <a:pt x="1050" y="1845"/>
                  <a:pt x="757" y="1549"/>
                </a:cubicBezTo>
                <a:cubicBezTo>
                  <a:pt x="461" y="1251"/>
                  <a:pt x="0" y="1311"/>
                  <a:pt x="0" y="1311"/>
                </a:cubicBezTo>
                <a:cubicBezTo>
                  <a:pt x="419" y="1311"/>
                  <a:pt x="412" y="1543"/>
                  <a:pt x="818" y="1877"/>
                </a:cubicBezTo>
                <a:cubicBezTo>
                  <a:pt x="1206" y="2196"/>
                  <a:pt x="1957" y="1650"/>
                  <a:pt x="2354" y="1344"/>
                </a:cubicBezTo>
                <a:cubicBezTo>
                  <a:pt x="2941" y="892"/>
                  <a:pt x="3436" y="1466"/>
                  <a:pt x="2965" y="1953"/>
                </a:cubicBezTo>
                <a:cubicBezTo>
                  <a:pt x="2817" y="2106"/>
                  <a:pt x="2642" y="2234"/>
                  <a:pt x="2513" y="2319"/>
                </a:cubicBezTo>
                <a:cubicBezTo>
                  <a:pt x="2467" y="2344"/>
                  <a:pt x="2420" y="2373"/>
                  <a:pt x="2373" y="2406"/>
                </a:cubicBezTo>
                <a:lnTo>
                  <a:pt x="2368" y="2410"/>
                </a:lnTo>
                <a:cubicBezTo>
                  <a:pt x="2344" y="2424"/>
                  <a:pt x="2331" y="2431"/>
                  <a:pt x="2331" y="2431"/>
                </a:cubicBezTo>
                <a:cubicBezTo>
                  <a:pt x="2331" y="2431"/>
                  <a:pt x="2335" y="2430"/>
                  <a:pt x="2345" y="2426"/>
                </a:cubicBezTo>
                <a:lnTo>
                  <a:pt x="2309" y="2452"/>
                </a:lnTo>
                <a:cubicBezTo>
                  <a:pt x="2308" y="2452"/>
                  <a:pt x="2307" y="2452"/>
                  <a:pt x="2306" y="2453"/>
                </a:cubicBezTo>
                <a:cubicBezTo>
                  <a:pt x="2303" y="2451"/>
                  <a:pt x="2299" y="2450"/>
                  <a:pt x="2296" y="2449"/>
                </a:cubicBezTo>
                <a:cubicBezTo>
                  <a:pt x="1712" y="1880"/>
                  <a:pt x="1129" y="2223"/>
                  <a:pt x="1129" y="2223"/>
                </a:cubicBezTo>
                <a:cubicBezTo>
                  <a:pt x="1754" y="2097"/>
                  <a:pt x="2202" y="2384"/>
                  <a:pt x="2290" y="2447"/>
                </a:cubicBezTo>
                <a:cubicBezTo>
                  <a:pt x="1687" y="2222"/>
                  <a:pt x="1072" y="2437"/>
                  <a:pt x="1057" y="2436"/>
                </a:cubicBezTo>
                <a:cubicBezTo>
                  <a:pt x="1842" y="2336"/>
                  <a:pt x="2296" y="2556"/>
                  <a:pt x="2301" y="2558"/>
                </a:cubicBezTo>
                <a:lnTo>
                  <a:pt x="2301" y="2558"/>
                </a:lnTo>
                <a:lnTo>
                  <a:pt x="2301" y="2558"/>
                </a:lnTo>
                <a:cubicBezTo>
                  <a:pt x="2301" y="2558"/>
                  <a:pt x="2301" y="2558"/>
                  <a:pt x="2301" y="2558"/>
                </a:cubicBezTo>
                <a:lnTo>
                  <a:pt x="2301" y="2558"/>
                </a:lnTo>
                <a:cubicBezTo>
                  <a:pt x="2307" y="2556"/>
                  <a:pt x="2779" y="2381"/>
                  <a:pt x="3551" y="2554"/>
                </a:cubicBezTo>
                <a:cubicBezTo>
                  <a:pt x="3535" y="2553"/>
                  <a:pt x="2945" y="2282"/>
                  <a:pt x="2323" y="2448"/>
                </a:cubicBezTo>
                <a:close/>
              </a:path>
            </a:pathLst>
          </a:custGeom>
          <a:solidFill>
            <a:srgbClr val="AEABAB">
              <a:alpha val="980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5307" name="Google Shape;5307;gee6873aab4_0_11641"/>
          <p:cNvGrpSpPr/>
          <p:nvPr/>
        </p:nvGrpSpPr>
        <p:grpSpPr>
          <a:xfrm>
            <a:off x="10555200" y="295200"/>
            <a:ext cx="1191992" cy="478599"/>
            <a:chOff x="1899" y="899"/>
            <a:chExt cx="4163" cy="1671"/>
          </a:xfrm>
        </p:grpSpPr>
        <p:sp>
          <p:nvSpPr>
            <p:cNvPr id="5308" name="Google Shape;5308;gee6873aab4_0_11641"/>
            <p:cNvSpPr/>
            <p:nvPr/>
          </p:nvSpPr>
          <p:spPr>
            <a:xfrm>
              <a:off x="1902" y="2206"/>
              <a:ext cx="79" cy="141"/>
            </a:xfrm>
            <a:custGeom>
              <a:avLst/>
              <a:gdLst/>
              <a:ahLst/>
              <a:cxnLst/>
              <a:rect l="l" t="t" r="r" b="b"/>
              <a:pathLst>
                <a:path w="170" h="303" extrusionOk="0">
                  <a:moveTo>
                    <a:pt x="59" y="143"/>
                  </a:moveTo>
                  <a:cubicBezTo>
                    <a:pt x="61" y="144"/>
                    <a:pt x="65" y="144"/>
                    <a:pt x="68" y="144"/>
                  </a:cubicBezTo>
                  <a:cubicBezTo>
                    <a:pt x="98" y="144"/>
                    <a:pt x="111" y="123"/>
                    <a:pt x="111" y="95"/>
                  </a:cubicBezTo>
                  <a:cubicBezTo>
                    <a:pt x="111" y="68"/>
                    <a:pt x="100" y="48"/>
                    <a:pt x="73" y="48"/>
                  </a:cubicBezTo>
                  <a:cubicBezTo>
                    <a:pt x="68" y="48"/>
                    <a:pt x="62" y="49"/>
                    <a:pt x="59" y="50"/>
                  </a:cubicBezTo>
                  <a:lnTo>
                    <a:pt x="59" y="143"/>
                  </a:lnTo>
                  <a:close/>
                  <a:moveTo>
                    <a:pt x="0" y="6"/>
                  </a:moveTo>
                  <a:cubicBezTo>
                    <a:pt x="16" y="3"/>
                    <a:pt x="39" y="0"/>
                    <a:pt x="61" y="0"/>
                  </a:cubicBezTo>
                  <a:cubicBezTo>
                    <a:pt x="96" y="0"/>
                    <a:pt x="124" y="5"/>
                    <a:pt x="144" y="24"/>
                  </a:cubicBezTo>
                  <a:cubicBezTo>
                    <a:pt x="162" y="39"/>
                    <a:pt x="170" y="64"/>
                    <a:pt x="170" y="90"/>
                  </a:cubicBezTo>
                  <a:cubicBezTo>
                    <a:pt x="170" y="123"/>
                    <a:pt x="160" y="145"/>
                    <a:pt x="144" y="162"/>
                  </a:cubicBezTo>
                  <a:cubicBezTo>
                    <a:pt x="125" y="182"/>
                    <a:pt x="95" y="191"/>
                    <a:pt x="70" y="191"/>
                  </a:cubicBezTo>
                  <a:lnTo>
                    <a:pt x="59" y="191"/>
                  </a:lnTo>
                  <a:lnTo>
                    <a:pt x="59" y="303"/>
                  </a:lnTo>
                  <a:lnTo>
                    <a:pt x="0" y="303"/>
                  </a:lnTo>
                  <a:lnTo>
                    <a:pt x="0" y="6"/>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09" name="Google Shape;5309;gee6873aab4_0_11641"/>
            <p:cNvSpPr/>
            <p:nvPr/>
          </p:nvSpPr>
          <p:spPr>
            <a:xfrm>
              <a:off x="1995" y="2244"/>
              <a:ext cx="52" cy="103"/>
            </a:xfrm>
            <a:custGeom>
              <a:avLst/>
              <a:gdLst/>
              <a:ahLst/>
              <a:cxnLst/>
              <a:rect l="l" t="t" r="r" b="b"/>
              <a:pathLst>
                <a:path w="111" h="222" extrusionOk="0">
                  <a:moveTo>
                    <a:pt x="1" y="69"/>
                  </a:moveTo>
                  <a:cubicBezTo>
                    <a:pt x="1" y="47"/>
                    <a:pt x="1" y="24"/>
                    <a:pt x="0" y="4"/>
                  </a:cubicBezTo>
                  <a:lnTo>
                    <a:pt x="51" y="4"/>
                  </a:lnTo>
                  <a:lnTo>
                    <a:pt x="54" y="35"/>
                  </a:lnTo>
                  <a:lnTo>
                    <a:pt x="55" y="35"/>
                  </a:lnTo>
                  <a:cubicBezTo>
                    <a:pt x="65" y="12"/>
                    <a:pt x="83" y="0"/>
                    <a:pt x="99" y="0"/>
                  </a:cubicBezTo>
                  <a:cubicBezTo>
                    <a:pt x="105" y="0"/>
                    <a:pt x="108" y="0"/>
                    <a:pt x="111" y="1"/>
                  </a:cubicBezTo>
                  <a:lnTo>
                    <a:pt x="111" y="59"/>
                  </a:lnTo>
                  <a:cubicBezTo>
                    <a:pt x="108" y="58"/>
                    <a:pt x="104" y="58"/>
                    <a:pt x="99" y="58"/>
                  </a:cubicBezTo>
                  <a:cubicBezTo>
                    <a:pt x="86" y="58"/>
                    <a:pt x="70" y="67"/>
                    <a:pt x="63" y="89"/>
                  </a:cubicBezTo>
                  <a:cubicBezTo>
                    <a:pt x="62" y="94"/>
                    <a:pt x="61" y="102"/>
                    <a:pt x="61" y="111"/>
                  </a:cubicBezTo>
                  <a:lnTo>
                    <a:pt x="61" y="222"/>
                  </a:lnTo>
                  <a:lnTo>
                    <a:pt x="1" y="222"/>
                  </a:lnTo>
                  <a:lnTo>
                    <a:pt x="1" y="69"/>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10" name="Google Shape;5310;gee6873aab4_0_11641"/>
            <p:cNvSpPr/>
            <p:nvPr/>
          </p:nvSpPr>
          <p:spPr>
            <a:xfrm>
              <a:off x="2055" y="2244"/>
              <a:ext cx="78" cy="104"/>
            </a:xfrm>
            <a:custGeom>
              <a:avLst/>
              <a:gdLst/>
              <a:ahLst/>
              <a:cxnLst/>
              <a:rect l="l" t="t" r="r" b="b"/>
              <a:pathLst>
                <a:path w="168" h="226" extrusionOk="0">
                  <a:moveTo>
                    <a:pt x="59" y="112"/>
                  </a:moveTo>
                  <a:cubicBezTo>
                    <a:pt x="59" y="150"/>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11" name="Google Shape;5311;gee6873aab4_0_11641"/>
            <p:cNvSpPr/>
            <p:nvPr/>
          </p:nvSpPr>
          <p:spPr>
            <a:xfrm>
              <a:off x="2141" y="2201"/>
              <a:ext cx="65" cy="146"/>
            </a:xfrm>
            <a:custGeom>
              <a:avLst/>
              <a:gdLst/>
              <a:ahLst/>
              <a:cxnLst/>
              <a:rect l="l" t="t" r="r" b="b"/>
              <a:pathLst>
                <a:path w="140" h="313" extrusionOk="0">
                  <a:moveTo>
                    <a:pt x="29" y="313"/>
                  </a:moveTo>
                  <a:lnTo>
                    <a:pt x="29" y="136"/>
                  </a:lnTo>
                  <a:lnTo>
                    <a:pt x="0" y="136"/>
                  </a:lnTo>
                  <a:lnTo>
                    <a:pt x="0" y="95"/>
                  </a:lnTo>
                  <a:lnTo>
                    <a:pt x="29" y="95"/>
                  </a:lnTo>
                  <a:lnTo>
                    <a:pt x="29" y="86"/>
                  </a:lnTo>
                  <a:cubicBezTo>
                    <a:pt x="29" y="61"/>
                    <a:pt x="34" y="38"/>
                    <a:pt x="52" y="20"/>
                  </a:cubicBezTo>
                  <a:cubicBezTo>
                    <a:pt x="65" y="7"/>
                    <a:pt x="84" y="0"/>
                    <a:pt x="104" y="0"/>
                  </a:cubicBezTo>
                  <a:cubicBezTo>
                    <a:pt x="119" y="0"/>
                    <a:pt x="131" y="2"/>
                    <a:pt x="140" y="5"/>
                  </a:cubicBezTo>
                  <a:lnTo>
                    <a:pt x="133" y="51"/>
                  </a:lnTo>
                  <a:cubicBezTo>
                    <a:pt x="128" y="49"/>
                    <a:pt x="122" y="48"/>
                    <a:pt x="115" y="48"/>
                  </a:cubicBezTo>
                  <a:cubicBezTo>
                    <a:pt x="95" y="48"/>
                    <a:pt x="88" y="65"/>
                    <a:pt x="88" y="84"/>
                  </a:cubicBezTo>
                  <a:lnTo>
                    <a:pt x="88" y="95"/>
                  </a:lnTo>
                  <a:lnTo>
                    <a:pt x="126" y="95"/>
                  </a:lnTo>
                  <a:lnTo>
                    <a:pt x="126" y="136"/>
                  </a:lnTo>
                  <a:lnTo>
                    <a:pt x="88" y="136"/>
                  </a:lnTo>
                  <a:lnTo>
                    <a:pt x="88" y="313"/>
                  </a:lnTo>
                  <a:lnTo>
                    <a:pt x="29" y="313"/>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12" name="Google Shape;5312;gee6873aab4_0_11641"/>
            <p:cNvSpPr/>
            <p:nvPr/>
          </p:nvSpPr>
          <p:spPr>
            <a:xfrm>
              <a:off x="2207"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5" y="177"/>
                    <a:pt x="145" y="173"/>
                  </a:cubicBezTo>
                  <a:lnTo>
                    <a:pt x="153" y="215"/>
                  </a:lnTo>
                  <a:cubicBezTo>
                    <a:pt x="138" y="221"/>
                    <a:pt x="115" y="225"/>
                    <a:pt x="92" y="225"/>
                  </a:cubicBezTo>
                  <a:cubicBezTo>
                    <a:pt x="33" y="225"/>
                    <a:pt x="0" y="186"/>
                    <a:pt x="0" y="117"/>
                  </a:cubicBezTo>
                  <a:cubicBezTo>
                    <a:pt x="0" y="44"/>
                    <a:pt x="38" y="0"/>
                    <a:pt x="88" y="0"/>
                  </a:cubicBezTo>
                  <a:cubicBezTo>
                    <a:pt x="135" y="0"/>
                    <a:pt x="162" y="37"/>
                    <a:pt x="162" y="103"/>
                  </a:cubicBezTo>
                  <a:cubicBezTo>
                    <a:pt x="162" y="119"/>
                    <a:pt x="162" y="127"/>
                    <a:pt x="161" y="134"/>
                  </a:cubicBezTo>
                  <a:lnTo>
                    <a:pt x="56" y="134"/>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13" name="Google Shape;5313;gee6873aab4_0_11641"/>
            <p:cNvSpPr/>
            <p:nvPr/>
          </p:nvSpPr>
          <p:spPr>
            <a:xfrm>
              <a:off x="2293" y="2244"/>
              <a:ext cx="60" cy="104"/>
            </a:xfrm>
            <a:custGeom>
              <a:avLst/>
              <a:gdLst/>
              <a:ahLst/>
              <a:cxnLst/>
              <a:rect l="l" t="t" r="r" b="b"/>
              <a:pathLst>
                <a:path w="128" h="225" extrusionOk="0">
                  <a:moveTo>
                    <a:pt x="11" y="169"/>
                  </a:moveTo>
                  <a:cubicBezTo>
                    <a:pt x="20" y="175"/>
                    <a:pt x="36" y="181"/>
                    <a:pt x="51" y="181"/>
                  </a:cubicBezTo>
                  <a:cubicBezTo>
                    <a:pt x="66" y="181"/>
                    <a:pt x="74" y="174"/>
                    <a:pt x="74" y="161"/>
                  </a:cubicBezTo>
                  <a:cubicBezTo>
                    <a:pt x="74" y="150"/>
                    <a:pt x="68" y="143"/>
                    <a:pt x="49" y="132"/>
                  </a:cubicBezTo>
                  <a:cubicBezTo>
                    <a:pt x="13" y="112"/>
                    <a:pt x="4" y="89"/>
                    <a:pt x="4" y="69"/>
                  </a:cubicBezTo>
                  <a:cubicBezTo>
                    <a:pt x="4" y="29"/>
                    <a:pt x="33" y="0"/>
                    <a:pt x="77" y="0"/>
                  </a:cubicBezTo>
                  <a:cubicBezTo>
                    <a:pt x="95" y="0"/>
                    <a:pt x="109" y="4"/>
                    <a:pt x="121" y="10"/>
                  </a:cubicBezTo>
                  <a:lnTo>
                    <a:pt x="111" y="53"/>
                  </a:lnTo>
                  <a:cubicBezTo>
                    <a:pt x="102" y="48"/>
                    <a:pt x="92" y="44"/>
                    <a:pt x="80" y="44"/>
                  </a:cubicBezTo>
                  <a:cubicBezTo>
                    <a:pt x="65" y="44"/>
                    <a:pt x="58" y="53"/>
                    <a:pt x="58" y="63"/>
                  </a:cubicBezTo>
                  <a:cubicBezTo>
                    <a:pt x="58" y="72"/>
                    <a:pt x="63" y="78"/>
                    <a:pt x="84" y="90"/>
                  </a:cubicBezTo>
                  <a:cubicBezTo>
                    <a:pt x="116" y="108"/>
                    <a:pt x="128" y="131"/>
                    <a:pt x="128" y="156"/>
                  </a:cubicBezTo>
                  <a:cubicBezTo>
                    <a:pt x="128" y="201"/>
                    <a:pt x="96" y="225"/>
                    <a:pt x="51" y="225"/>
                  </a:cubicBezTo>
                  <a:cubicBezTo>
                    <a:pt x="32" y="225"/>
                    <a:pt x="11" y="220"/>
                    <a:pt x="0" y="212"/>
                  </a:cubicBezTo>
                  <a:lnTo>
                    <a:pt x="11" y="169"/>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14" name="Google Shape;5314;gee6873aab4_0_11641"/>
            <p:cNvSpPr/>
            <p:nvPr/>
          </p:nvSpPr>
          <p:spPr>
            <a:xfrm>
              <a:off x="2363" y="2244"/>
              <a:ext cx="59"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2"/>
                    <a:pt x="4" y="89"/>
                    <a:pt x="4" y="69"/>
                  </a:cubicBezTo>
                  <a:cubicBezTo>
                    <a:pt x="4" y="29"/>
                    <a:pt x="32" y="0"/>
                    <a:pt x="76" y="0"/>
                  </a:cubicBezTo>
                  <a:cubicBezTo>
                    <a:pt x="95" y="0"/>
                    <a:pt x="109" y="4"/>
                    <a:pt x="121" y="10"/>
                  </a:cubicBezTo>
                  <a:lnTo>
                    <a:pt x="110" y="53"/>
                  </a:lnTo>
                  <a:cubicBezTo>
                    <a:pt x="102" y="48"/>
                    <a:pt x="92" y="44"/>
                    <a:pt x="80" y="44"/>
                  </a:cubicBezTo>
                  <a:cubicBezTo>
                    <a:pt x="65" y="44"/>
                    <a:pt x="58" y="53"/>
                    <a:pt x="58" y="63"/>
                  </a:cubicBezTo>
                  <a:cubicBezTo>
                    <a:pt x="58" y="72"/>
                    <a:pt x="63" y="78"/>
                    <a:pt x="83" y="90"/>
                  </a:cubicBezTo>
                  <a:cubicBezTo>
                    <a:pt x="116" y="108"/>
                    <a:pt x="128" y="131"/>
                    <a:pt x="128" y="156"/>
                  </a:cubicBezTo>
                  <a:cubicBezTo>
                    <a:pt x="128" y="201"/>
                    <a:pt x="96" y="225"/>
                    <a:pt x="50" y="225"/>
                  </a:cubicBezTo>
                  <a:cubicBezTo>
                    <a:pt x="32" y="225"/>
                    <a:pt x="10" y="220"/>
                    <a:pt x="0" y="212"/>
                  </a:cubicBezTo>
                  <a:lnTo>
                    <a:pt x="11" y="169"/>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15" name="Google Shape;5315;gee6873aab4_0_11641"/>
            <p:cNvSpPr/>
            <p:nvPr/>
          </p:nvSpPr>
          <p:spPr>
            <a:xfrm>
              <a:off x="2436" y="2204"/>
              <a:ext cx="28" cy="143"/>
            </a:xfrm>
            <a:custGeom>
              <a:avLst/>
              <a:gdLst/>
              <a:ahLst/>
              <a:cxnLst/>
              <a:rect l="l" t="t" r="r" b="b"/>
              <a:pathLst>
                <a:path w="61" h="308" extrusionOk="0">
                  <a:moveTo>
                    <a:pt x="2" y="308"/>
                  </a:moveTo>
                  <a:lnTo>
                    <a:pt x="2" y="90"/>
                  </a:lnTo>
                  <a:lnTo>
                    <a:pt x="61" y="90"/>
                  </a:lnTo>
                  <a:lnTo>
                    <a:pt x="61" y="308"/>
                  </a:lnTo>
                  <a:lnTo>
                    <a:pt x="2" y="308"/>
                  </a:lnTo>
                  <a:close/>
                  <a:moveTo>
                    <a:pt x="61" y="31"/>
                  </a:moveTo>
                  <a:cubicBezTo>
                    <a:pt x="61" y="50"/>
                    <a:pt x="48" y="63"/>
                    <a:pt x="30" y="63"/>
                  </a:cubicBezTo>
                  <a:cubicBezTo>
                    <a:pt x="14" y="63"/>
                    <a:pt x="0" y="50"/>
                    <a:pt x="1" y="31"/>
                  </a:cubicBezTo>
                  <a:cubicBezTo>
                    <a:pt x="0" y="12"/>
                    <a:pt x="15" y="0"/>
                    <a:pt x="31" y="0"/>
                  </a:cubicBezTo>
                  <a:cubicBezTo>
                    <a:pt x="48" y="0"/>
                    <a:pt x="61" y="12"/>
                    <a:pt x="61" y="31"/>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16" name="Google Shape;5316;gee6873aab4_0_11641"/>
            <p:cNvSpPr/>
            <p:nvPr/>
          </p:nvSpPr>
          <p:spPr>
            <a:xfrm>
              <a:off x="2482" y="2244"/>
              <a:ext cx="77" cy="104"/>
            </a:xfrm>
            <a:custGeom>
              <a:avLst/>
              <a:gdLst/>
              <a:ahLst/>
              <a:cxnLst/>
              <a:rect l="l" t="t" r="r" b="b"/>
              <a:pathLst>
                <a:path w="168" h="226" extrusionOk="0">
                  <a:moveTo>
                    <a:pt x="58" y="112"/>
                  </a:moveTo>
                  <a:cubicBezTo>
                    <a:pt x="58" y="150"/>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6"/>
                    <a:pt x="84" y="226"/>
                  </a:cubicBezTo>
                  <a:cubicBezTo>
                    <a:pt x="31" y="226"/>
                    <a:pt x="0" y="185"/>
                    <a:pt x="0" y="114"/>
                  </a:cubicBezTo>
                  <a:cubicBezTo>
                    <a:pt x="0" y="35"/>
                    <a:pt x="41" y="0"/>
                    <a:pt x="85" y="0"/>
                  </a:cubicBezTo>
                  <a:cubicBezTo>
                    <a:pt x="136" y="0"/>
                    <a:pt x="168" y="43"/>
                    <a:pt x="168" y="112"/>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17" name="Google Shape;5317;gee6873aab4_0_11641"/>
            <p:cNvSpPr/>
            <p:nvPr/>
          </p:nvSpPr>
          <p:spPr>
            <a:xfrm>
              <a:off x="2575" y="2244"/>
              <a:ext cx="78" cy="103"/>
            </a:xfrm>
            <a:custGeom>
              <a:avLst/>
              <a:gdLst/>
              <a:ahLst/>
              <a:cxnLst/>
              <a:rect l="l" t="t" r="r" b="b"/>
              <a:pathLst>
                <a:path w="167" h="222" extrusionOk="0">
                  <a:moveTo>
                    <a:pt x="2" y="69"/>
                  </a:moveTo>
                  <a:cubicBezTo>
                    <a:pt x="2" y="45"/>
                    <a:pt x="1" y="24"/>
                    <a:pt x="0" y="4"/>
                  </a:cubicBezTo>
                  <a:lnTo>
                    <a:pt x="51" y="4"/>
                  </a:lnTo>
                  <a:lnTo>
                    <a:pt x="54" y="29"/>
                  </a:lnTo>
                  <a:lnTo>
                    <a:pt x="55" y="29"/>
                  </a:lnTo>
                  <a:cubicBezTo>
                    <a:pt x="66" y="11"/>
                    <a:pt x="85" y="0"/>
                    <a:pt x="108" y="0"/>
                  </a:cubicBezTo>
                  <a:cubicBezTo>
                    <a:pt x="150" y="0"/>
                    <a:pt x="167" y="33"/>
                    <a:pt x="167" y="82"/>
                  </a:cubicBezTo>
                  <a:lnTo>
                    <a:pt x="167" y="222"/>
                  </a:lnTo>
                  <a:lnTo>
                    <a:pt x="108" y="222"/>
                  </a:lnTo>
                  <a:lnTo>
                    <a:pt x="108" y="85"/>
                  </a:lnTo>
                  <a:cubicBezTo>
                    <a:pt x="108" y="67"/>
                    <a:pt x="103" y="49"/>
                    <a:pt x="86" y="49"/>
                  </a:cubicBezTo>
                  <a:cubicBezTo>
                    <a:pt x="76" y="49"/>
                    <a:pt x="68" y="56"/>
                    <a:pt x="64" y="69"/>
                  </a:cubicBezTo>
                  <a:cubicBezTo>
                    <a:pt x="62" y="73"/>
                    <a:pt x="61" y="80"/>
                    <a:pt x="61" y="89"/>
                  </a:cubicBezTo>
                  <a:lnTo>
                    <a:pt x="61" y="222"/>
                  </a:lnTo>
                  <a:lnTo>
                    <a:pt x="2" y="222"/>
                  </a:lnTo>
                  <a:lnTo>
                    <a:pt x="2" y="69"/>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18" name="Google Shape;5318;gee6873aab4_0_11641"/>
            <p:cNvSpPr/>
            <p:nvPr/>
          </p:nvSpPr>
          <p:spPr>
            <a:xfrm>
              <a:off x="2667" y="2244"/>
              <a:ext cx="76" cy="104"/>
            </a:xfrm>
            <a:custGeom>
              <a:avLst/>
              <a:gdLst/>
              <a:ahLst/>
              <a:cxnLst/>
              <a:rect l="l" t="t" r="r" b="b"/>
              <a:pathLst>
                <a:path w="163" h="226" extrusionOk="0">
                  <a:moveTo>
                    <a:pt x="102" y="116"/>
                  </a:moveTo>
                  <a:cubicBezTo>
                    <a:pt x="83" y="116"/>
                    <a:pt x="56" y="123"/>
                    <a:pt x="56" y="153"/>
                  </a:cubicBezTo>
                  <a:cubicBezTo>
                    <a:pt x="56" y="175"/>
                    <a:pt x="68" y="183"/>
                    <a:pt x="77" y="183"/>
                  </a:cubicBezTo>
                  <a:cubicBezTo>
                    <a:pt x="86" y="183"/>
                    <a:pt x="97" y="177"/>
                    <a:pt x="101" y="164"/>
                  </a:cubicBezTo>
                  <a:cubicBezTo>
                    <a:pt x="102" y="161"/>
                    <a:pt x="102" y="157"/>
                    <a:pt x="102" y="154"/>
                  </a:cubicBezTo>
                  <a:lnTo>
                    <a:pt x="102" y="116"/>
                  </a:lnTo>
                  <a:close/>
                  <a:moveTo>
                    <a:pt x="110" y="222"/>
                  </a:moveTo>
                  <a:lnTo>
                    <a:pt x="107" y="201"/>
                  </a:lnTo>
                  <a:lnTo>
                    <a:pt x="106" y="201"/>
                  </a:lnTo>
                  <a:cubicBezTo>
                    <a:pt x="94" y="218"/>
                    <a:pt x="77" y="226"/>
                    <a:pt x="58" y="226"/>
                  </a:cubicBezTo>
                  <a:cubicBezTo>
                    <a:pt x="25" y="226"/>
                    <a:pt x="0" y="198"/>
                    <a:pt x="0" y="159"/>
                  </a:cubicBezTo>
                  <a:cubicBezTo>
                    <a:pt x="0" y="102"/>
                    <a:pt x="51" y="78"/>
                    <a:pt x="101" y="78"/>
                  </a:cubicBezTo>
                  <a:lnTo>
                    <a:pt x="101" y="73"/>
                  </a:lnTo>
                  <a:cubicBezTo>
                    <a:pt x="101" y="56"/>
                    <a:pt x="90" y="43"/>
                    <a:pt x="70" y="43"/>
                  </a:cubicBezTo>
                  <a:cubicBezTo>
                    <a:pt x="52" y="43"/>
                    <a:pt x="38" y="48"/>
                    <a:pt x="25" y="56"/>
                  </a:cubicBezTo>
                  <a:lnTo>
                    <a:pt x="14" y="17"/>
                  </a:lnTo>
                  <a:cubicBezTo>
                    <a:pt x="26" y="9"/>
                    <a:pt x="52" y="0"/>
                    <a:pt x="82" y="0"/>
                  </a:cubicBezTo>
                  <a:cubicBezTo>
                    <a:pt x="149" y="0"/>
                    <a:pt x="160" y="46"/>
                    <a:pt x="160" y="91"/>
                  </a:cubicBezTo>
                  <a:lnTo>
                    <a:pt x="160" y="172"/>
                  </a:lnTo>
                  <a:cubicBezTo>
                    <a:pt x="160" y="190"/>
                    <a:pt x="161" y="208"/>
                    <a:pt x="163" y="222"/>
                  </a:cubicBezTo>
                  <a:lnTo>
                    <a:pt x="110" y="222"/>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19" name="Google Shape;5319;gee6873aab4_0_11641"/>
            <p:cNvSpPr/>
            <p:nvPr/>
          </p:nvSpPr>
          <p:spPr>
            <a:xfrm>
              <a:off x="2762" y="2203"/>
              <a:ext cx="0" cy="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20" name="Google Shape;5320;gee6873aab4_0_11641"/>
            <p:cNvSpPr/>
            <p:nvPr/>
          </p:nvSpPr>
          <p:spPr>
            <a:xfrm>
              <a:off x="2848" y="2206"/>
              <a:ext cx="84" cy="142"/>
            </a:xfrm>
            <a:custGeom>
              <a:avLst/>
              <a:gdLst/>
              <a:ahLst/>
              <a:cxnLst/>
              <a:rect l="l" t="t" r="r" b="b"/>
              <a:pathLst>
                <a:path w="183" h="306" extrusionOk="0">
                  <a:moveTo>
                    <a:pt x="59" y="257"/>
                  </a:moveTo>
                  <a:cubicBezTo>
                    <a:pt x="62" y="258"/>
                    <a:pt x="66" y="258"/>
                    <a:pt x="69" y="258"/>
                  </a:cubicBezTo>
                  <a:cubicBezTo>
                    <a:pt x="97" y="258"/>
                    <a:pt x="122" y="230"/>
                    <a:pt x="122" y="147"/>
                  </a:cubicBezTo>
                  <a:cubicBezTo>
                    <a:pt x="122" y="85"/>
                    <a:pt x="106" y="47"/>
                    <a:pt x="70" y="47"/>
                  </a:cubicBezTo>
                  <a:cubicBezTo>
                    <a:pt x="66" y="47"/>
                    <a:pt x="62" y="47"/>
                    <a:pt x="59" y="49"/>
                  </a:cubicBezTo>
                  <a:lnTo>
                    <a:pt x="59" y="257"/>
                  </a:lnTo>
                  <a:close/>
                  <a:moveTo>
                    <a:pt x="0" y="6"/>
                  </a:moveTo>
                  <a:cubicBezTo>
                    <a:pt x="15" y="3"/>
                    <a:pt x="36" y="0"/>
                    <a:pt x="60" y="0"/>
                  </a:cubicBezTo>
                  <a:cubicBezTo>
                    <a:pt x="98" y="0"/>
                    <a:pt x="124" y="9"/>
                    <a:pt x="144" y="27"/>
                  </a:cubicBezTo>
                  <a:cubicBezTo>
                    <a:pt x="170" y="51"/>
                    <a:pt x="183" y="90"/>
                    <a:pt x="183" y="149"/>
                  </a:cubicBezTo>
                  <a:cubicBezTo>
                    <a:pt x="183" y="210"/>
                    <a:pt x="168" y="253"/>
                    <a:pt x="141" y="276"/>
                  </a:cubicBezTo>
                  <a:cubicBezTo>
                    <a:pt x="121" y="296"/>
                    <a:pt x="91" y="306"/>
                    <a:pt x="48" y="306"/>
                  </a:cubicBezTo>
                  <a:cubicBezTo>
                    <a:pt x="30" y="306"/>
                    <a:pt x="12" y="304"/>
                    <a:pt x="0" y="302"/>
                  </a:cubicBezTo>
                  <a:lnTo>
                    <a:pt x="0" y="6"/>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21" name="Google Shape;5321;gee6873aab4_0_11641"/>
            <p:cNvSpPr/>
            <p:nvPr/>
          </p:nvSpPr>
          <p:spPr>
            <a:xfrm>
              <a:off x="2945"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22" name="Google Shape;5322;gee6873aab4_0_11641"/>
            <p:cNvSpPr/>
            <p:nvPr/>
          </p:nvSpPr>
          <p:spPr>
            <a:xfrm>
              <a:off x="3025" y="2246"/>
              <a:ext cx="80" cy="101"/>
            </a:xfrm>
            <a:custGeom>
              <a:avLst/>
              <a:gdLst/>
              <a:ahLst/>
              <a:cxnLst/>
              <a:rect l="l" t="t" r="r" b="b"/>
              <a:pathLst>
                <a:path w="172" h="218" extrusionOk="0">
                  <a:moveTo>
                    <a:pt x="62" y="0"/>
                  </a:moveTo>
                  <a:lnTo>
                    <a:pt x="79" y="97"/>
                  </a:lnTo>
                  <a:cubicBezTo>
                    <a:pt x="82" y="117"/>
                    <a:pt x="85" y="136"/>
                    <a:pt x="88" y="158"/>
                  </a:cubicBezTo>
                  <a:lnTo>
                    <a:pt x="89" y="158"/>
                  </a:lnTo>
                  <a:cubicBezTo>
                    <a:pt x="92" y="136"/>
                    <a:pt x="94" y="118"/>
                    <a:pt x="97" y="97"/>
                  </a:cubicBezTo>
                  <a:lnTo>
                    <a:pt x="115" y="0"/>
                  </a:lnTo>
                  <a:lnTo>
                    <a:pt x="172" y="0"/>
                  </a:lnTo>
                  <a:lnTo>
                    <a:pt x="114" y="218"/>
                  </a:lnTo>
                  <a:lnTo>
                    <a:pt x="59" y="218"/>
                  </a:lnTo>
                  <a:lnTo>
                    <a:pt x="0" y="0"/>
                  </a:lnTo>
                  <a:lnTo>
                    <a:pt x="62" y="0"/>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23" name="Google Shape;5323;gee6873aab4_0_11641"/>
            <p:cNvSpPr/>
            <p:nvPr/>
          </p:nvSpPr>
          <p:spPr>
            <a:xfrm>
              <a:off x="3111"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7"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24" name="Google Shape;5324;gee6873aab4_0_11641"/>
            <p:cNvSpPr/>
            <p:nvPr/>
          </p:nvSpPr>
          <p:spPr>
            <a:xfrm>
              <a:off x="3203" y="2203"/>
              <a:ext cx="0" cy="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25" name="Google Shape;5325;gee6873aab4_0_11641"/>
            <p:cNvSpPr/>
            <p:nvPr/>
          </p:nvSpPr>
          <p:spPr>
            <a:xfrm>
              <a:off x="3247" y="2244"/>
              <a:ext cx="78" cy="104"/>
            </a:xfrm>
            <a:custGeom>
              <a:avLst/>
              <a:gdLst/>
              <a:ahLst/>
              <a:cxnLst/>
              <a:rect l="l" t="t" r="r" b="b"/>
              <a:pathLst>
                <a:path w="168" h="226" extrusionOk="0">
                  <a:moveTo>
                    <a:pt x="59" y="112"/>
                  </a:moveTo>
                  <a:cubicBezTo>
                    <a:pt x="59" y="150"/>
                    <a:pt x="65" y="181"/>
                    <a:pt x="86" y="181"/>
                  </a:cubicBezTo>
                  <a:cubicBezTo>
                    <a:pt x="105" y="181"/>
                    <a:pt x="109" y="144"/>
                    <a:pt x="109" y="112"/>
                  </a:cubicBezTo>
                  <a:cubicBezTo>
                    <a:pt x="109"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26" name="Google Shape;5326;gee6873aab4_0_11641"/>
            <p:cNvSpPr/>
            <p:nvPr/>
          </p:nvSpPr>
          <p:spPr>
            <a:xfrm>
              <a:off x="3341" y="2244"/>
              <a:ext cx="79" cy="142"/>
            </a:xfrm>
            <a:custGeom>
              <a:avLst/>
              <a:gdLst/>
              <a:ahLst/>
              <a:cxnLst/>
              <a:rect l="l" t="t" r="r" b="b"/>
              <a:pathLst>
                <a:path w="170" h="308" extrusionOk="0">
                  <a:moveTo>
                    <a:pt x="61" y="142"/>
                  </a:moveTo>
                  <a:cubicBezTo>
                    <a:pt x="61" y="150"/>
                    <a:pt x="62" y="157"/>
                    <a:pt x="64" y="161"/>
                  </a:cubicBezTo>
                  <a:cubicBezTo>
                    <a:pt x="69" y="174"/>
                    <a:pt x="76" y="178"/>
                    <a:pt x="83" y="178"/>
                  </a:cubicBezTo>
                  <a:cubicBezTo>
                    <a:pt x="104" y="178"/>
                    <a:pt x="111" y="148"/>
                    <a:pt x="111" y="113"/>
                  </a:cubicBezTo>
                  <a:cubicBezTo>
                    <a:pt x="111" y="72"/>
                    <a:pt x="101" y="49"/>
                    <a:pt x="84" y="49"/>
                  </a:cubicBezTo>
                  <a:cubicBezTo>
                    <a:pt x="75" y="49"/>
                    <a:pt x="66" y="58"/>
                    <a:pt x="64" y="68"/>
                  </a:cubicBezTo>
                  <a:cubicBezTo>
                    <a:pt x="62" y="72"/>
                    <a:pt x="61" y="78"/>
                    <a:pt x="61" y="84"/>
                  </a:cubicBezTo>
                  <a:lnTo>
                    <a:pt x="61" y="142"/>
                  </a:lnTo>
                  <a:close/>
                  <a:moveTo>
                    <a:pt x="2" y="73"/>
                  </a:moveTo>
                  <a:cubicBezTo>
                    <a:pt x="2" y="46"/>
                    <a:pt x="1" y="24"/>
                    <a:pt x="0" y="4"/>
                  </a:cubicBezTo>
                  <a:lnTo>
                    <a:pt x="52" y="4"/>
                  </a:lnTo>
                  <a:lnTo>
                    <a:pt x="55" y="29"/>
                  </a:lnTo>
                  <a:lnTo>
                    <a:pt x="56" y="29"/>
                  </a:lnTo>
                  <a:cubicBezTo>
                    <a:pt x="65" y="11"/>
                    <a:pt x="81" y="0"/>
                    <a:pt x="102" y="0"/>
                  </a:cubicBezTo>
                  <a:cubicBezTo>
                    <a:pt x="150" y="0"/>
                    <a:pt x="170" y="52"/>
                    <a:pt x="170" y="113"/>
                  </a:cubicBezTo>
                  <a:cubicBezTo>
                    <a:pt x="170" y="191"/>
                    <a:pt x="135" y="226"/>
                    <a:pt x="98" y="226"/>
                  </a:cubicBezTo>
                  <a:cubicBezTo>
                    <a:pt x="80" y="226"/>
                    <a:pt x="68" y="215"/>
                    <a:pt x="62" y="204"/>
                  </a:cubicBezTo>
                  <a:lnTo>
                    <a:pt x="61" y="204"/>
                  </a:lnTo>
                  <a:lnTo>
                    <a:pt x="61" y="308"/>
                  </a:lnTo>
                  <a:lnTo>
                    <a:pt x="2" y="308"/>
                  </a:lnTo>
                  <a:lnTo>
                    <a:pt x="2" y="73"/>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27" name="Google Shape;5327;gee6873aab4_0_11641"/>
            <p:cNvSpPr/>
            <p:nvPr/>
          </p:nvSpPr>
          <p:spPr>
            <a:xfrm>
              <a:off x="3436" y="2244"/>
              <a:ext cx="123" cy="103"/>
            </a:xfrm>
            <a:custGeom>
              <a:avLst/>
              <a:gdLst/>
              <a:ahLst/>
              <a:cxnLst/>
              <a:rect l="l" t="t" r="r" b="b"/>
              <a:pathLst>
                <a:path w="266" h="222" extrusionOk="0">
                  <a:moveTo>
                    <a:pt x="2" y="69"/>
                  </a:moveTo>
                  <a:cubicBezTo>
                    <a:pt x="2" y="45"/>
                    <a:pt x="0" y="24"/>
                    <a:pt x="0" y="4"/>
                  </a:cubicBezTo>
                  <a:lnTo>
                    <a:pt x="51" y="4"/>
                  </a:lnTo>
                  <a:lnTo>
                    <a:pt x="54" y="29"/>
                  </a:lnTo>
                  <a:lnTo>
                    <a:pt x="55" y="29"/>
                  </a:lnTo>
                  <a:cubicBezTo>
                    <a:pt x="66" y="12"/>
                    <a:pt x="84" y="0"/>
                    <a:pt x="107" y="0"/>
                  </a:cubicBezTo>
                  <a:cubicBezTo>
                    <a:pt x="132" y="0"/>
                    <a:pt x="148" y="11"/>
                    <a:pt x="155" y="29"/>
                  </a:cubicBezTo>
                  <a:lnTo>
                    <a:pt x="156" y="29"/>
                  </a:lnTo>
                  <a:cubicBezTo>
                    <a:pt x="162" y="21"/>
                    <a:pt x="170" y="13"/>
                    <a:pt x="178" y="8"/>
                  </a:cubicBezTo>
                  <a:cubicBezTo>
                    <a:pt x="187" y="3"/>
                    <a:pt x="198" y="0"/>
                    <a:pt x="209" y="0"/>
                  </a:cubicBezTo>
                  <a:cubicBezTo>
                    <a:pt x="248" y="0"/>
                    <a:pt x="266" y="31"/>
                    <a:pt x="266" y="84"/>
                  </a:cubicBezTo>
                  <a:lnTo>
                    <a:pt x="266" y="222"/>
                  </a:lnTo>
                  <a:lnTo>
                    <a:pt x="207" y="222"/>
                  </a:lnTo>
                  <a:lnTo>
                    <a:pt x="207" y="93"/>
                  </a:lnTo>
                  <a:cubicBezTo>
                    <a:pt x="207" y="68"/>
                    <a:pt x="205" y="48"/>
                    <a:pt x="187" y="48"/>
                  </a:cubicBezTo>
                  <a:cubicBezTo>
                    <a:pt x="176" y="48"/>
                    <a:pt x="169" y="55"/>
                    <a:pt x="165" y="68"/>
                  </a:cubicBezTo>
                  <a:cubicBezTo>
                    <a:pt x="164" y="72"/>
                    <a:pt x="163" y="78"/>
                    <a:pt x="163" y="84"/>
                  </a:cubicBezTo>
                  <a:lnTo>
                    <a:pt x="163" y="222"/>
                  </a:lnTo>
                  <a:lnTo>
                    <a:pt x="105" y="222"/>
                  </a:lnTo>
                  <a:lnTo>
                    <a:pt x="105" y="85"/>
                  </a:lnTo>
                  <a:cubicBezTo>
                    <a:pt x="105" y="69"/>
                    <a:pt x="103" y="48"/>
                    <a:pt x="84" y="48"/>
                  </a:cubicBezTo>
                  <a:cubicBezTo>
                    <a:pt x="75" y="48"/>
                    <a:pt x="66" y="55"/>
                    <a:pt x="62" y="68"/>
                  </a:cubicBezTo>
                  <a:cubicBezTo>
                    <a:pt x="61" y="72"/>
                    <a:pt x="60" y="78"/>
                    <a:pt x="60" y="85"/>
                  </a:cubicBezTo>
                  <a:lnTo>
                    <a:pt x="60" y="222"/>
                  </a:lnTo>
                  <a:lnTo>
                    <a:pt x="2" y="222"/>
                  </a:lnTo>
                  <a:lnTo>
                    <a:pt x="2" y="69"/>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28" name="Google Shape;5328;gee6873aab4_0_11641"/>
            <p:cNvSpPr/>
            <p:nvPr/>
          </p:nvSpPr>
          <p:spPr>
            <a:xfrm>
              <a:off x="3576"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29" name="Google Shape;5329;gee6873aab4_0_11641"/>
            <p:cNvSpPr/>
            <p:nvPr/>
          </p:nvSpPr>
          <p:spPr>
            <a:xfrm>
              <a:off x="3668" y="2244"/>
              <a:ext cx="76" cy="103"/>
            </a:xfrm>
            <a:custGeom>
              <a:avLst/>
              <a:gdLst/>
              <a:ahLst/>
              <a:cxnLst/>
              <a:rect l="l" t="t" r="r" b="b"/>
              <a:pathLst>
                <a:path w="166" h="222" extrusionOk="0">
                  <a:moveTo>
                    <a:pt x="2" y="69"/>
                  </a:moveTo>
                  <a:cubicBezTo>
                    <a:pt x="2" y="45"/>
                    <a:pt x="0" y="24"/>
                    <a:pt x="0" y="4"/>
                  </a:cubicBezTo>
                  <a:lnTo>
                    <a:pt x="51" y="4"/>
                  </a:lnTo>
                  <a:lnTo>
                    <a:pt x="53" y="29"/>
                  </a:lnTo>
                  <a:lnTo>
                    <a:pt x="54" y="29"/>
                  </a:lnTo>
                  <a:cubicBezTo>
                    <a:pt x="66" y="11"/>
                    <a:pt x="85" y="0"/>
                    <a:pt x="108" y="0"/>
                  </a:cubicBezTo>
                  <a:cubicBezTo>
                    <a:pt x="149" y="0"/>
                    <a:pt x="166" y="33"/>
                    <a:pt x="166" y="82"/>
                  </a:cubicBezTo>
                  <a:lnTo>
                    <a:pt x="166" y="222"/>
                  </a:lnTo>
                  <a:lnTo>
                    <a:pt x="107" y="222"/>
                  </a:lnTo>
                  <a:lnTo>
                    <a:pt x="107" y="85"/>
                  </a:lnTo>
                  <a:cubicBezTo>
                    <a:pt x="107" y="67"/>
                    <a:pt x="103" y="49"/>
                    <a:pt x="86" y="49"/>
                  </a:cubicBezTo>
                  <a:cubicBezTo>
                    <a:pt x="76" y="49"/>
                    <a:pt x="68" y="56"/>
                    <a:pt x="64" y="69"/>
                  </a:cubicBezTo>
                  <a:cubicBezTo>
                    <a:pt x="62" y="73"/>
                    <a:pt x="60" y="80"/>
                    <a:pt x="60" y="89"/>
                  </a:cubicBezTo>
                  <a:lnTo>
                    <a:pt x="60" y="222"/>
                  </a:lnTo>
                  <a:lnTo>
                    <a:pt x="2" y="222"/>
                  </a:lnTo>
                  <a:lnTo>
                    <a:pt x="2" y="69"/>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30" name="Google Shape;5330;gee6873aab4_0_11641"/>
            <p:cNvSpPr/>
            <p:nvPr/>
          </p:nvSpPr>
          <p:spPr>
            <a:xfrm>
              <a:off x="3758" y="2218"/>
              <a:ext cx="59" cy="130"/>
            </a:xfrm>
            <a:custGeom>
              <a:avLst/>
              <a:gdLst/>
              <a:ahLst/>
              <a:cxnLst/>
              <a:rect l="l" t="t" r="r" b="b"/>
              <a:pathLst>
                <a:path w="128" h="281" extrusionOk="0">
                  <a:moveTo>
                    <a:pt x="85" y="0"/>
                  </a:moveTo>
                  <a:lnTo>
                    <a:pt x="85" y="60"/>
                  </a:lnTo>
                  <a:lnTo>
                    <a:pt x="128" y="60"/>
                  </a:lnTo>
                  <a:lnTo>
                    <a:pt x="128" y="101"/>
                  </a:lnTo>
                  <a:lnTo>
                    <a:pt x="85" y="101"/>
                  </a:lnTo>
                  <a:lnTo>
                    <a:pt x="85" y="201"/>
                  </a:lnTo>
                  <a:cubicBezTo>
                    <a:pt x="85" y="226"/>
                    <a:pt x="95" y="233"/>
                    <a:pt x="107" y="233"/>
                  </a:cubicBezTo>
                  <a:cubicBezTo>
                    <a:pt x="113" y="233"/>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60"/>
                  </a:lnTo>
                  <a:lnTo>
                    <a:pt x="26" y="60"/>
                  </a:lnTo>
                  <a:lnTo>
                    <a:pt x="26" y="14"/>
                  </a:lnTo>
                  <a:lnTo>
                    <a:pt x="85" y="0"/>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31" name="Google Shape;5331;gee6873aab4_0_11641"/>
            <p:cNvSpPr/>
            <p:nvPr/>
          </p:nvSpPr>
          <p:spPr>
            <a:xfrm>
              <a:off x="2139" y="2423"/>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32" name="Google Shape;5332;gee6873aab4_0_11641"/>
            <p:cNvSpPr/>
            <p:nvPr/>
          </p:nvSpPr>
          <p:spPr>
            <a:xfrm>
              <a:off x="2225" y="2461"/>
              <a:ext cx="76"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33" name="Google Shape;5333;gee6873aab4_0_11641"/>
            <p:cNvSpPr/>
            <p:nvPr/>
          </p:nvSpPr>
          <p:spPr>
            <a:xfrm>
              <a:off x="2318"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34" name="Google Shape;5334;gee6873aab4_0_11641"/>
            <p:cNvSpPr/>
            <p:nvPr/>
          </p:nvSpPr>
          <p:spPr>
            <a:xfrm>
              <a:off x="2376" y="2462"/>
              <a:ext cx="80" cy="102"/>
            </a:xfrm>
            <a:custGeom>
              <a:avLst/>
              <a:gdLst/>
              <a:ahLst/>
              <a:cxnLst/>
              <a:rect l="l" t="t" r="r" b="b"/>
              <a:pathLst>
                <a:path w="173" h="219" extrusionOk="0">
                  <a:moveTo>
                    <a:pt x="62" y="0"/>
                  </a:moveTo>
                  <a:lnTo>
                    <a:pt x="79" y="98"/>
                  </a:lnTo>
                  <a:cubicBezTo>
                    <a:pt x="82" y="117"/>
                    <a:pt x="85" y="137"/>
                    <a:pt x="88" y="159"/>
                  </a:cubicBezTo>
                  <a:lnTo>
                    <a:pt x="89" y="159"/>
                  </a:lnTo>
                  <a:cubicBezTo>
                    <a:pt x="92" y="137"/>
                    <a:pt x="95" y="118"/>
                    <a:pt x="98" y="98"/>
                  </a:cubicBezTo>
                  <a:lnTo>
                    <a:pt x="115" y="0"/>
                  </a:lnTo>
                  <a:lnTo>
                    <a:pt x="173" y="0"/>
                  </a:lnTo>
                  <a:lnTo>
                    <a:pt x="114" y="219"/>
                  </a:lnTo>
                  <a:lnTo>
                    <a:pt x="59" y="219"/>
                  </a:lnTo>
                  <a:lnTo>
                    <a:pt x="0" y="0"/>
                  </a:lnTo>
                  <a:lnTo>
                    <a:pt x="62" y="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35" name="Google Shape;5335;gee6873aab4_0_11641"/>
            <p:cNvSpPr/>
            <p:nvPr/>
          </p:nvSpPr>
          <p:spPr>
            <a:xfrm>
              <a:off x="2467" y="2421"/>
              <a:ext cx="28" cy="143"/>
            </a:xfrm>
            <a:custGeom>
              <a:avLst/>
              <a:gdLst/>
              <a:ahLst/>
              <a:cxnLst/>
              <a:rect l="l" t="t" r="r" b="b"/>
              <a:pathLst>
                <a:path w="62" h="309" extrusionOk="0">
                  <a:moveTo>
                    <a:pt x="2" y="309"/>
                  </a:moveTo>
                  <a:lnTo>
                    <a:pt x="2" y="90"/>
                  </a:lnTo>
                  <a:lnTo>
                    <a:pt x="61" y="90"/>
                  </a:lnTo>
                  <a:lnTo>
                    <a:pt x="61" y="309"/>
                  </a:lnTo>
                  <a:lnTo>
                    <a:pt x="2" y="309"/>
                  </a:lnTo>
                  <a:close/>
                  <a:moveTo>
                    <a:pt x="61" y="32"/>
                  </a:moveTo>
                  <a:cubicBezTo>
                    <a:pt x="62" y="51"/>
                    <a:pt x="48" y="64"/>
                    <a:pt x="30" y="64"/>
                  </a:cubicBezTo>
                  <a:cubicBezTo>
                    <a:pt x="14" y="64"/>
                    <a:pt x="0" y="51"/>
                    <a:pt x="1" y="32"/>
                  </a:cubicBezTo>
                  <a:cubicBezTo>
                    <a:pt x="0" y="12"/>
                    <a:pt x="15" y="0"/>
                    <a:pt x="31" y="0"/>
                  </a:cubicBezTo>
                  <a:cubicBezTo>
                    <a:pt x="48" y="0"/>
                    <a:pt x="61" y="12"/>
                    <a:pt x="61" y="32"/>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36" name="Google Shape;5336;gee6873aab4_0_11641"/>
            <p:cNvSpPr/>
            <p:nvPr/>
          </p:nvSpPr>
          <p:spPr>
            <a:xfrm>
              <a:off x="2512" y="2461"/>
              <a:ext cx="61" cy="104"/>
            </a:xfrm>
            <a:custGeom>
              <a:avLst/>
              <a:gdLst/>
              <a:ahLst/>
              <a:cxnLst/>
              <a:rect l="l" t="t" r="r" b="b"/>
              <a:pathLst>
                <a:path w="132" h="225" extrusionOk="0">
                  <a:moveTo>
                    <a:pt x="129" y="218"/>
                  </a:moveTo>
                  <a:cubicBezTo>
                    <a:pt x="123" y="221"/>
                    <a:pt x="108" y="225"/>
                    <a:pt x="92" y="225"/>
                  </a:cubicBezTo>
                  <a:cubicBezTo>
                    <a:pt x="36" y="225"/>
                    <a:pt x="0" y="186"/>
                    <a:pt x="0" y="115"/>
                  </a:cubicBezTo>
                  <a:cubicBezTo>
                    <a:pt x="0" y="47"/>
                    <a:pt x="39" y="0"/>
                    <a:pt x="100" y="0"/>
                  </a:cubicBezTo>
                  <a:cubicBezTo>
                    <a:pt x="114" y="0"/>
                    <a:pt x="127" y="3"/>
                    <a:pt x="132" y="6"/>
                  </a:cubicBezTo>
                  <a:lnTo>
                    <a:pt x="125" y="52"/>
                  </a:lnTo>
                  <a:cubicBezTo>
                    <a:pt x="120" y="50"/>
                    <a:pt x="113" y="48"/>
                    <a:pt x="103" y="48"/>
                  </a:cubicBezTo>
                  <a:cubicBezTo>
                    <a:pt x="75" y="48"/>
                    <a:pt x="58" y="75"/>
                    <a:pt x="58" y="113"/>
                  </a:cubicBezTo>
                  <a:cubicBezTo>
                    <a:pt x="58" y="153"/>
                    <a:pt x="75" y="177"/>
                    <a:pt x="102" y="177"/>
                  </a:cubicBezTo>
                  <a:cubicBezTo>
                    <a:pt x="110" y="177"/>
                    <a:pt x="118" y="175"/>
                    <a:pt x="124" y="172"/>
                  </a:cubicBezTo>
                  <a:lnTo>
                    <a:pt x="129" y="218"/>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37" name="Google Shape;5337;gee6873aab4_0_11641"/>
            <p:cNvSpPr/>
            <p:nvPr/>
          </p:nvSpPr>
          <p:spPr>
            <a:xfrm>
              <a:off x="2580" y="2461"/>
              <a:ext cx="76"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8" y="180"/>
                    <a:pt x="104"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38" name="Google Shape;5338;gee6873aab4_0_11641"/>
            <p:cNvSpPr/>
            <p:nvPr/>
          </p:nvSpPr>
          <p:spPr>
            <a:xfrm>
              <a:off x="2698" y="2419"/>
              <a:ext cx="65" cy="145"/>
            </a:xfrm>
            <a:custGeom>
              <a:avLst/>
              <a:gdLst/>
              <a:ahLst/>
              <a:cxnLst/>
              <a:rect l="l" t="t" r="r" b="b"/>
              <a:pathLst>
                <a:path w="140" h="313" extrusionOk="0">
                  <a:moveTo>
                    <a:pt x="29" y="313"/>
                  </a:moveTo>
                  <a:lnTo>
                    <a:pt x="29" y="136"/>
                  </a:lnTo>
                  <a:lnTo>
                    <a:pt x="0" y="136"/>
                  </a:lnTo>
                  <a:lnTo>
                    <a:pt x="0" y="94"/>
                  </a:lnTo>
                  <a:lnTo>
                    <a:pt x="29" y="94"/>
                  </a:lnTo>
                  <a:lnTo>
                    <a:pt x="29" y="85"/>
                  </a:lnTo>
                  <a:cubicBezTo>
                    <a:pt x="29" y="61"/>
                    <a:pt x="34" y="38"/>
                    <a:pt x="52" y="20"/>
                  </a:cubicBezTo>
                  <a:cubicBezTo>
                    <a:pt x="65" y="7"/>
                    <a:pt x="84" y="0"/>
                    <a:pt x="104" y="0"/>
                  </a:cubicBezTo>
                  <a:cubicBezTo>
                    <a:pt x="120" y="0"/>
                    <a:pt x="131" y="2"/>
                    <a:pt x="140" y="5"/>
                  </a:cubicBezTo>
                  <a:lnTo>
                    <a:pt x="133" y="50"/>
                  </a:lnTo>
                  <a:cubicBezTo>
                    <a:pt x="129" y="49"/>
                    <a:pt x="122" y="48"/>
                    <a:pt x="115" y="48"/>
                  </a:cubicBezTo>
                  <a:cubicBezTo>
                    <a:pt x="95" y="48"/>
                    <a:pt x="88" y="65"/>
                    <a:pt x="88" y="84"/>
                  </a:cubicBezTo>
                  <a:lnTo>
                    <a:pt x="88" y="94"/>
                  </a:lnTo>
                  <a:lnTo>
                    <a:pt x="126" y="94"/>
                  </a:lnTo>
                  <a:lnTo>
                    <a:pt x="126" y="136"/>
                  </a:lnTo>
                  <a:lnTo>
                    <a:pt x="88" y="136"/>
                  </a:lnTo>
                  <a:lnTo>
                    <a:pt x="88" y="313"/>
                  </a:lnTo>
                  <a:lnTo>
                    <a:pt x="29" y="313"/>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39" name="Google Shape;5339;gee6873aab4_0_11641"/>
            <p:cNvSpPr/>
            <p:nvPr/>
          </p:nvSpPr>
          <p:spPr>
            <a:xfrm>
              <a:off x="2764" y="2461"/>
              <a:ext cx="78" cy="104"/>
            </a:xfrm>
            <a:custGeom>
              <a:avLst/>
              <a:gdLst/>
              <a:ahLst/>
              <a:cxnLst/>
              <a:rect l="l" t="t" r="r" b="b"/>
              <a:pathLst>
                <a:path w="168" h="225" extrusionOk="0">
                  <a:moveTo>
                    <a:pt x="59" y="112"/>
                  </a:moveTo>
                  <a:cubicBezTo>
                    <a:pt x="59" y="149"/>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5"/>
                    <a:pt x="84" y="225"/>
                  </a:cubicBezTo>
                  <a:cubicBezTo>
                    <a:pt x="32" y="225"/>
                    <a:pt x="0" y="184"/>
                    <a:pt x="0" y="113"/>
                  </a:cubicBezTo>
                  <a:cubicBezTo>
                    <a:pt x="0" y="34"/>
                    <a:pt x="42" y="0"/>
                    <a:pt x="85" y="0"/>
                  </a:cubicBezTo>
                  <a:cubicBezTo>
                    <a:pt x="137" y="0"/>
                    <a:pt x="168" y="43"/>
                    <a:pt x="168" y="112"/>
                  </a:cubicBez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40" name="Google Shape;5340;gee6873aab4_0_11641"/>
            <p:cNvSpPr/>
            <p:nvPr/>
          </p:nvSpPr>
          <p:spPr>
            <a:xfrm>
              <a:off x="2857" y="2461"/>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99" y="0"/>
                  </a:cubicBezTo>
                  <a:cubicBezTo>
                    <a:pt x="105" y="0"/>
                    <a:pt x="108" y="0"/>
                    <a:pt x="112" y="0"/>
                  </a:cubicBezTo>
                  <a:lnTo>
                    <a:pt x="112" y="59"/>
                  </a:lnTo>
                  <a:cubicBezTo>
                    <a:pt x="108" y="58"/>
                    <a:pt x="104" y="58"/>
                    <a:pt x="99" y="58"/>
                  </a:cubicBezTo>
                  <a:cubicBezTo>
                    <a:pt x="87" y="58"/>
                    <a:pt x="70" y="66"/>
                    <a:pt x="64" y="89"/>
                  </a:cubicBezTo>
                  <a:cubicBezTo>
                    <a:pt x="62" y="94"/>
                    <a:pt x="61" y="102"/>
                    <a:pt x="61" y="111"/>
                  </a:cubicBezTo>
                  <a:lnTo>
                    <a:pt x="61" y="222"/>
                  </a:lnTo>
                  <a:lnTo>
                    <a:pt x="2" y="222"/>
                  </a:lnTo>
                  <a:lnTo>
                    <a:pt x="2" y="69"/>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41" name="Google Shape;5341;gee6873aab4_0_11641"/>
            <p:cNvSpPr/>
            <p:nvPr/>
          </p:nvSpPr>
          <p:spPr>
            <a:xfrm>
              <a:off x="2944" y="2424"/>
              <a:ext cx="77" cy="140"/>
            </a:xfrm>
            <a:custGeom>
              <a:avLst/>
              <a:gdLst/>
              <a:ahLst/>
              <a:cxnLst/>
              <a:rect l="l" t="t" r="r" b="b"/>
              <a:pathLst>
                <a:path w="77" h="140" extrusionOk="0">
                  <a:moveTo>
                    <a:pt x="25" y="25"/>
                  </a:moveTo>
                  <a:lnTo>
                    <a:pt x="0" y="25"/>
                  </a:lnTo>
                  <a:lnTo>
                    <a:pt x="0" y="0"/>
                  </a:lnTo>
                  <a:lnTo>
                    <a:pt x="77" y="0"/>
                  </a:lnTo>
                  <a:lnTo>
                    <a:pt x="77" y="25"/>
                  </a:lnTo>
                  <a:lnTo>
                    <a:pt x="52" y="25"/>
                  </a:lnTo>
                  <a:lnTo>
                    <a:pt x="52" y="140"/>
                  </a:lnTo>
                  <a:lnTo>
                    <a:pt x="25" y="140"/>
                  </a:lnTo>
                  <a:lnTo>
                    <a:pt x="25" y="25"/>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42" name="Google Shape;5342;gee6873aab4_0_11641"/>
            <p:cNvSpPr/>
            <p:nvPr/>
          </p:nvSpPr>
          <p:spPr>
            <a:xfrm>
              <a:off x="3021" y="2461"/>
              <a:ext cx="75" cy="104"/>
            </a:xfrm>
            <a:custGeom>
              <a:avLst/>
              <a:gdLst/>
              <a:ahLst/>
              <a:cxnLst/>
              <a:rect l="l" t="t" r="r" b="b"/>
              <a:pathLst>
                <a:path w="162" h="225" extrusionOk="0">
                  <a:moveTo>
                    <a:pt x="109" y="92"/>
                  </a:moveTo>
                  <a:cubicBezTo>
                    <a:pt x="109" y="64"/>
                    <a:pt x="102" y="42"/>
                    <a:pt x="84" y="42"/>
                  </a:cubicBezTo>
                  <a:cubicBezTo>
                    <a:pt x="65" y="42"/>
                    <a:pt x="57" y="70"/>
                    <a:pt x="57" y="92"/>
                  </a:cubicBezTo>
                  <a:lnTo>
                    <a:pt x="109" y="92"/>
                  </a:lnTo>
                  <a:close/>
                  <a:moveTo>
                    <a:pt x="56" y="133"/>
                  </a:moveTo>
                  <a:cubicBezTo>
                    <a:pt x="57" y="167"/>
                    <a:pt x="77" y="180"/>
                    <a:pt x="103" y="180"/>
                  </a:cubicBezTo>
                  <a:cubicBezTo>
                    <a:pt x="120" y="180"/>
                    <a:pt x="134" y="176"/>
                    <a:pt x="145" y="173"/>
                  </a:cubicBezTo>
                  <a:lnTo>
                    <a:pt x="153" y="215"/>
                  </a:lnTo>
                  <a:cubicBezTo>
                    <a:pt x="138" y="221"/>
                    <a:pt x="115" y="225"/>
                    <a:pt x="92" y="225"/>
                  </a:cubicBezTo>
                  <a:cubicBezTo>
                    <a:pt x="33" y="225"/>
                    <a:pt x="0" y="185"/>
                    <a:pt x="0" y="117"/>
                  </a:cubicBezTo>
                  <a:cubicBezTo>
                    <a:pt x="0" y="43"/>
                    <a:pt x="38" y="0"/>
                    <a:pt x="88" y="0"/>
                  </a:cubicBezTo>
                  <a:cubicBezTo>
                    <a:pt x="135" y="0"/>
                    <a:pt x="162" y="37"/>
                    <a:pt x="162" y="103"/>
                  </a:cubicBezTo>
                  <a:cubicBezTo>
                    <a:pt x="162" y="119"/>
                    <a:pt x="162" y="127"/>
                    <a:pt x="161" y="133"/>
                  </a:cubicBezTo>
                  <a:lnTo>
                    <a:pt x="56" y="133"/>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43" name="Google Shape;5343;gee6873aab4_0_11641"/>
            <p:cNvSpPr/>
            <p:nvPr/>
          </p:nvSpPr>
          <p:spPr>
            <a:xfrm>
              <a:off x="3107" y="2461"/>
              <a:ext cx="76" cy="104"/>
            </a:xfrm>
            <a:custGeom>
              <a:avLst/>
              <a:gdLst/>
              <a:ahLst/>
              <a:cxnLst/>
              <a:rect l="l" t="t" r="r" b="b"/>
              <a:pathLst>
                <a:path w="164" h="225" extrusionOk="0">
                  <a:moveTo>
                    <a:pt x="103" y="115"/>
                  </a:moveTo>
                  <a:cubicBezTo>
                    <a:pt x="83" y="116"/>
                    <a:pt x="56" y="122"/>
                    <a:pt x="56" y="153"/>
                  </a:cubicBezTo>
                  <a:cubicBezTo>
                    <a:pt x="56" y="175"/>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3"/>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44" name="Google Shape;5344;gee6873aab4_0_11641"/>
            <p:cNvSpPr/>
            <p:nvPr/>
          </p:nvSpPr>
          <p:spPr>
            <a:xfrm>
              <a:off x="3199" y="2461"/>
              <a:ext cx="61" cy="104"/>
            </a:xfrm>
            <a:custGeom>
              <a:avLst/>
              <a:gdLst/>
              <a:ahLst/>
              <a:cxnLst/>
              <a:rect l="l" t="t" r="r" b="b"/>
              <a:pathLst>
                <a:path w="133" h="225" extrusionOk="0">
                  <a:moveTo>
                    <a:pt x="129" y="218"/>
                  </a:moveTo>
                  <a:cubicBezTo>
                    <a:pt x="123" y="221"/>
                    <a:pt x="109" y="225"/>
                    <a:pt x="92" y="225"/>
                  </a:cubicBezTo>
                  <a:cubicBezTo>
                    <a:pt x="36" y="225"/>
                    <a:pt x="0" y="186"/>
                    <a:pt x="0" y="115"/>
                  </a:cubicBezTo>
                  <a:cubicBezTo>
                    <a:pt x="0" y="47"/>
                    <a:pt x="40" y="0"/>
                    <a:pt x="101" y="0"/>
                  </a:cubicBezTo>
                  <a:cubicBezTo>
                    <a:pt x="114" y="0"/>
                    <a:pt x="127" y="3"/>
                    <a:pt x="133" y="6"/>
                  </a:cubicBezTo>
                  <a:lnTo>
                    <a:pt x="125" y="52"/>
                  </a:lnTo>
                  <a:cubicBezTo>
                    <a:pt x="120" y="50"/>
                    <a:pt x="113" y="48"/>
                    <a:pt x="103" y="48"/>
                  </a:cubicBezTo>
                  <a:cubicBezTo>
                    <a:pt x="75" y="48"/>
                    <a:pt x="58" y="75"/>
                    <a:pt x="58" y="113"/>
                  </a:cubicBezTo>
                  <a:cubicBezTo>
                    <a:pt x="58" y="153"/>
                    <a:pt x="75" y="177"/>
                    <a:pt x="102" y="177"/>
                  </a:cubicBezTo>
                  <a:cubicBezTo>
                    <a:pt x="111" y="177"/>
                    <a:pt x="118" y="175"/>
                    <a:pt x="124" y="172"/>
                  </a:cubicBezTo>
                  <a:lnTo>
                    <a:pt x="129" y="218"/>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45" name="Google Shape;5345;gee6873aab4_0_11641"/>
            <p:cNvSpPr/>
            <p:nvPr/>
          </p:nvSpPr>
          <p:spPr>
            <a:xfrm>
              <a:off x="3270" y="2420"/>
              <a:ext cx="77"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7" y="90"/>
                    <a:pt x="98" y="88"/>
                    <a:pt x="109" y="88"/>
                  </a:cubicBezTo>
                  <a:cubicBezTo>
                    <a:pt x="149" y="88"/>
                    <a:pt x="165" y="122"/>
                    <a:pt x="165" y="177"/>
                  </a:cubicBezTo>
                  <a:lnTo>
                    <a:pt x="165" y="310"/>
                  </a:lnTo>
                  <a:lnTo>
                    <a:pt x="106" y="310"/>
                  </a:lnTo>
                  <a:lnTo>
                    <a:pt x="106" y="177"/>
                  </a:lnTo>
                  <a:cubicBezTo>
                    <a:pt x="106" y="156"/>
                    <a:pt x="102" y="137"/>
                    <a:pt x="84" y="137"/>
                  </a:cubicBezTo>
                  <a:cubicBezTo>
                    <a:pt x="74" y="137"/>
                    <a:pt x="66" y="143"/>
                    <a:pt x="61" y="157"/>
                  </a:cubicBezTo>
                  <a:cubicBezTo>
                    <a:pt x="61" y="161"/>
                    <a:pt x="59" y="169"/>
                    <a:pt x="59" y="174"/>
                  </a:cubicBezTo>
                  <a:lnTo>
                    <a:pt x="59" y="310"/>
                  </a:lnTo>
                  <a:lnTo>
                    <a:pt x="0" y="310"/>
                  </a:lnTo>
                  <a:lnTo>
                    <a:pt x="0" y="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46" name="Google Shape;5346;gee6873aab4_0_11641"/>
            <p:cNvSpPr/>
            <p:nvPr/>
          </p:nvSpPr>
          <p:spPr>
            <a:xfrm>
              <a:off x="3364" y="2461"/>
              <a:ext cx="75"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47" name="Google Shape;5347;gee6873aab4_0_11641"/>
            <p:cNvSpPr/>
            <p:nvPr/>
          </p:nvSpPr>
          <p:spPr>
            <a:xfrm>
              <a:off x="3454"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4" y="0"/>
                    <a:pt x="100" y="0"/>
                  </a:cubicBezTo>
                  <a:cubicBezTo>
                    <a:pt x="106" y="0"/>
                    <a:pt x="109" y="0"/>
                    <a:pt x="112" y="0"/>
                  </a:cubicBezTo>
                  <a:lnTo>
                    <a:pt x="112" y="59"/>
                  </a:lnTo>
                  <a:cubicBezTo>
                    <a:pt x="109" y="58"/>
                    <a:pt x="105" y="58"/>
                    <a:pt x="100" y="58"/>
                  </a:cubicBezTo>
                  <a:cubicBezTo>
                    <a:pt x="87" y="58"/>
                    <a:pt x="70" y="66"/>
                    <a:pt x="64" y="89"/>
                  </a:cubicBezTo>
                  <a:cubicBezTo>
                    <a:pt x="62" y="94"/>
                    <a:pt x="62" y="102"/>
                    <a:pt x="62" y="111"/>
                  </a:cubicBezTo>
                  <a:lnTo>
                    <a:pt x="62" y="222"/>
                  </a:lnTo>
                  <a:lnTo>
                    <a:pt x="2" y="222"/>
                  </a:lnTo>
                  <a:lnTo>
                    <a:pt x="2" y="69"/>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48" name="Google Shape;5348;gee6873aab4_0_11641"/>
            <p:cNvSpPr/>
            <p:nvPr/>
          </p:nvSpPr>
          <p:spPr>
            <a:xfrm>
              <a:off x="3512" y="2461"/>
              <a:ext cx="60"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6" y="225"/>
                    <a:pt x="50" y="225"/>
                  </a:cubicBezTo>
                  <a:cubicBezTo>
                    <a:pt x="32" y="225"/>
                    <a:pt x="10" y="220"/>
                    <a:pt x="0" y="212"/>
                  </a:cubicBezTo>
                  <a:lnTo>
                    <a:pt x="11" y="169"/>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49" name="Google Shape;5349;gee6873aab4_0_11641"/>
            <p:cNvSpPr/>
            <p:nvPr/>
          </p:nvSpPr>
          <p:spPr>
            <a:xfrm>
              <a:off x="1899" y="1222"/>
              <a:ext cx="706" cy="796"/>
            </a:xfrm>
            <a:custGeom>
              <a:avLst/>
              <a:gdLst/>
              <a:ahLst/>
              <a:cxnLst/>
              <a:rect l="l" t="t" r="r" b="b"/>
              <a:pathLst>
                <a:path w="1526" h="1722" extrusionOk="0">
                  <a:moveTo>
                    <a:pt x="0" y="0"/>
                  </a:moveTo>
                  <a:lnTo>
                    <a:pt x="841" y="0"/>
                  </a:lnTo>
                  <a:cubicBezTo>
                    <a:pt x="1058" y="0"/>
                    <a:pt x="1227" y="42"/>
                    <a:pt x="1346" y="127"/>
                  </a:cubicBezTo>
                  <a:cubicBezTo>
                    <a:pt x="1466" y="213"/>
                    <a:pt x="1526" y="333"/>
                    <a:pt x="1526" y="490"/>
                  </a:cubicBezTo>
                  <a:cubicBezTo>
                    <a:pt x="1526" y="571"/>
                    <a:pt x="1506" y="653"/>
                    <a:pt x="1466" y="735"/>
                  </a:cubicBezTo>
                  <a:cubicBezTo>
                    <a:pt x="1427" y="817"/>
                    <a:pt x="1344" y="888"/>
                    <a:pt x="1217" y="948"/>
                  </a:cubicBezTo>
                  <a:cubicBezTo>
                    <a:pt x="1091" y="1009"/>
                    <a:pt x="932" y="1039"/>
                    <a:pt x="741" y="1039"/>
                  </a:cubicBezTo>
                  <a:lnTo>
                    <a:pt x="555" y="1039"/>
                  </a:lnTo>
                  <a:lnTo>
                    <a:pt x="555" y="1722"/>
                  </a:lnTo>
                  <a:lnTo>
                    <a:pt x="0" y="1722"/>
                  </a:lnTo>
                  <a:lnTo>
                    <a:pt x="0" y="0"/>
                  </a:lnTo>
                  <a:close/>
                  <a:moveTo>
                    <a:pt x="555" y="332"/>
                  </a:moveTo>
                  <a:lnTo>
                    <a:pt x="555" y="701"/>
                  </a:lnTo>
                  <a:lnTo>
                    <a:pt x="676" y="701"/>
                  </a:lnTo>
                  <a:cubicBezTo>
                    <a:pt x="766" y="701"/>
                    <a:pt x="837" y="684"/>
                    <a:pt x="891" y="650"/>
                  </a:cubicBezTo>
                  <a:cubicBezTo>
                    <a:pt x="944" y="615"/>
                    <a:pt x="971" y="567"/>
                    <a:pt x="971" y="506"/>
                  </a:cubicBezTo>
                  <a:cubicBezTo>
                    <a:pt x="971" y="447"/>
                    <a:pt x="950" y="404"/>
                    <a:pt x="909" y="375"/>
                  </a:cubicBezTo>
                  <a:cubicBezTo>
                    <a:pt x="868" y="346"/>
                    <a:pt x="807" y="332"/>
                    <a:pt x="725" y="332"/>
                  </a:cubicBezTo>
                  <a:lnTo>
                    <a:pt x="555" y="332"/>
                  </a:lnTo>
                  <a:lnTo>
                    <a:pt x="555" y="332"/>
                  </a:ln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50" name="Google Shape;5350;gee6873aab4_0_11641"/>
            <p:cNvSpPr/>
            <p:nvPr/>
          </p:nvSpPr>
          <p:spPr>
            <a:xfrm>
              <a:off x="2711" y="1222"/>
              <a:ext cx="731" cy="796"/>
            </a:xfrm>
            <a:custGeom>
              <a:avLst/>
              <a:gdLst/>
              <a:ahLst/>
              <a:cxnLst/>
              <a:rect l="l" t="t" r="r" b="b"/>
              <a:pathLst>
                <a:path w="1581" h="1722" extrusionOk="0">
                  <a:moveTo>
                    <a:pt x="0" y="0"/>
                  </a:moveTo>
                  <a:lnTo>
                    <a:pt x="688" y="0"/>
                  </a:lnTo>
                  <a:cubicBezTo>
                    <a:pt x="895" y="0"/>
                    <a:pt x="1066" y="35"/>
                    <a:pt x="1203" y="106"/>
                  </a:cubicBezTo>
                  <a:cubicBezTo>
                    <a:pt x="1339" y="177"/>
                    <a:pt x="1436" y="277"/>
                    <a:pt x="1494" y="408"/>
                  </a:cubicBezTo>
                  <a:cubicBezTo>
                    <a:pt x="1552" y="539"/>
                    <a:pt x="1581" y="684"/>
                    <a:pt x="1581" y="842"/>
                  </a:cubicBezTo>
                  <a:cubicBezTo>
                    <a:pt x="1581" y="1107"/>
                    <a:pt x="1499" y="1321"/>
                    <a:pt x="1335" y="1481"/>
                  </a:cubicBezTo>
                  <a:cubicBezTo>
                    <a:pt x="1171" y="1642"/>
                    <a:pt x="931" y="1722"/>
                    <a:pt x="614" y="1722"/>
                  </a:cubicBezTo>
                  <a:lnTo>
                    <a:pt x="0" y="1722"/>
                  </a:lnTo>
                  <a:lnTo>
                    <a:pt x="0" y="0"/>
                  </a:lnTo>
                  <a:close/>
                  <a:moveTo>
                    <a:pt x="550" y="334"/>
                  </a:moveTo>
                  <a:lnTo>
                    <a:pt x="550" y="1385"/>
                  </a:lnTo>
                  <a:lnTo>
                    <a:pt x="589" y="1385"/>
                  </a:lnTo>
                  <a:cubicBezTo>
                    <a:pt x="874" y="1385"/>
                    <a:pt x="1017" y="1196"/>
                    <a:pt x="1017" y="819"/>
                  </a:cubicBezTo>
                  <a:cubicBezTo>
                    <a:pt x="1017" y="674"/>
                    <a:pt x="986" y="556"/>
                    <a:pt x="924" y="468"/>
                  </a:cubicBezTo>
                  <a:cubicBezTo>
                    <a:pt x="863" y="379"/>
                    <a:pt x="762" y="334"/>
                    <a:pt x="622" y="334"/>
                  </a:cubicBezTo>
                  <a:lnTo>
                    <a:pt x="550" y="334"/>
                  </a:lnTo>
                  <a:lnTo>
                    <a:pt x="550" y="334"/>
                  </a:ln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51" name="Google Shape;5351;gee6873aab4_0_11641"/>
            <p:cNvSpPr/>
            <p:nvPr/>
          </p:nvSpPr>
          <p:spPr>
            <a:xfrm>
              <a:off x="3536" y="1208"/>
              <a:ext cx="638" cy="822"/>
            </a:xfrm>
            <a:custGeom>
              <a:avLst/>
              <a:gdLst/>
              <a:ahLst/>
              <a:cxnLst/>
              <a:rect l="l" t="t" r="r" b="b"/>
              <a:pathLst>
                <a:path w="1380" h="1778" extrusionOk="0">
                  <a:moveTo>
                    <a:pt x="0" y="1236"/>
                  </a:moveTo>
                  <a:cubicBezTo>
                    <a:pt x="181" y="1359"/>
                    <a:pt x="353" y="1421"/>
                    <a:pt x="514" y="1421"/>
                  </a:cubicBezTo>
                  <a:cubicBezTo>
                    <a:pt x="596" y="1421"/>
                    <a:pt x="667" y="1402"/>
                    <a:pt x="725" y="1363"/>
                  </a:cubicBezTo>
                  <a:cubicBezTo>
                    <a:pt x="784" y="1324"/>
                    <a:pt x="813" y="1278"/>
                    <a:pt x="813" y="1222"/>
                  </a:cubicBezTo>
                  <a:cubicBezTo>
                    <a:pt x="813" y="1178"/>
                    <a:pt x="792" y="1138"/>
                    <a:pt x="751" y="1104"/>
                  </a:cubicBezTo>
                  <a:cubicBezTo>
                    <a:pt x="708" y="1069"/>
                    <a:pt x="628" y="1031"/>
                    <a:pt x="511" y="987"/>
                  </a:cubicBezTo>
                  <a:cubicBezTo>
                    <a:pt x="345" y="928"/>
                    <a:pt x="219" y="861"/>
                    <a:pt x="132" y="788"/>
                  </a:cubicBezTo>
                  <a:cubicBezTo>
                    <a:pt x="44" y="715"/>
                    <a:pt x="0" y="622"/>
                    <a:pt x="0" y="509"/>
                  </a:cubicBezTo>
                  <a:cubicBezTo>
                    <a:pt x="0" y="366"/>
                    <a:pt x="69" y="246"/>
                    <a:pt x="206" y="148"/>
                  </a:cubicBezTo>
                  <a:cubicBezTo>
                    <a:pt x="344" y="49"/>
                    <a:pt x="526" y="0"/>
                    <a:pt x="752" y="0"/>
                  </a:cubicBezTo>
                  <a:cubicBezTo>
                    <a:pt x="908" y="0"/>
                    <a:pt x="1070" y="31"/>
                    <a:pt x="1238" y="92"/>
                  </a:cubicBezTo>
                  <a:lnTo>
                    <a:pt x="1238" y="503"/>
                  </a:lnTo>
                  <a:cubicBezTo>
                    <a:pt x="1089" y="398"/>
                    <a:pt x="946" y="346"/>
                    <a:pt x="810" y="346"/>
                  </a:cubicBezTo>
                  <a:cubicBezTo>
                    <a:pt x="742" y="346"/>
                    <a:pt x="684" y="361"/>
                    <a:pt x="634" y="390"/>
                  </a:cubicBezTo>
                  <a:cubicBezTo>
                    <a:pt x="584" y="420"/>
                    <a:pt x="560" y="456"/>
                    <a:pt x="560" y="498"/>
                  </a:cubicBezTo>
                  <a:cubicBezTo>
                    <a:pt x="560" y="539"/>
                    <a:pt x="580" y="574"/>
                    <a:pt x="621" y="604"/>
                  </a:cubicBezTo>
                  <a:cubicBezTo>
                    <a:pt x="660" y="634"/>
                    <a:pt x="733" y="666"/>
                    <a:pt x="840" y="700"/>
                  </a:cubicBezTo>
                  <a:cubicBezTo>
                    <a:pt x="1017" y="758"/>
                    <a:pt x="1152" y="824"/>
                    <a:pt x="1243" y="898"/>
                  </a:cubicBezTo>
                  <a:cubicBezTo>
                    <a:pt x="1334" y="973"/>
                    <a:pt x="1380" y="1074"/>
                    <a:pt x="1380" y="1200"/>
                  </a:cubicBezTo>
                  <a:cubicBezTo>
                    <a:pt x="1380" y="1360"/>
                    <a:pt x="1301" y="1496"/>
                    <a:pt x="1144" y="1609"/>
                  </a:cubicBezTo>
                  <a:cubicBezTo>
                    <a:pt x="987" y="1722"/>
                    <a:pt x="795" y="1778"/>
                    <a:pt x="568" y="1778"/>
                  </a:cubicBezTo>
                  <a:cubicBezTo>
                    <a:pt x="392" y="1778"/>
                    <a:pt x="203" y="1739"/>
                    <a:pt x="0" y="1662"/>
                  </a:cubicBezTo>
                  <a:lnTo>
                    <a:pt x="0" y="1236"/>
                  </a:lnTo>
                  <a:lnTo>
                    <a:pt x="0" y="1236"/>
                  </a:ln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52" name="Google Shape;5352;gee6873aab4_0_11641"/>
            <p:cNvSpPr/>
            <p:nvPr/>
          </p:nvSpPr>
          <p:spPr>
            <a:xfrm>
              <a:off x="4259" y="1222"/>
              <a:ext cx="689" cy="796"/>
            </a:xfrm>
            <a:custGeom>
              <a:avLst/>
              <a:gdLst/>
              <a:ahLst/>
              <a:cxnLst/>
              <a:rect l="l" t="t" r="r" b="b"/>
              <a:pathLst>
                <a:path w="1490" h="1722" extrusionOk="0">
                  <a:moveTo>
                    <a:pt x="1011" y="1722"/>
                  </a:moveTo>
                  <a:lnTo>
                    <a:pt x="461" y="1722"/>
                  </a:lnTo>
                  <a:lnTo>
                    <a:pt x="461" y="767"/>
                  </a:lnTo>
                  <a:cubicBezTo>
                    <a:pt x="461" y="767"/>
                    <a:pt x="550" y="751"/>
                    <a:pt x="741" y="999"/>
                  </a:cubicBezTo>
                  <a:cubicBezTo>
                    <a:pt x="928" y="1241"/>
                    <a:pt x="1011" y="1234"/>
                    <a:pt x="1011" y="1234"/>
                  </a:cubicBezTo>
                  <a:lnTo>
                    <a:pt x="1011" y="1722"/>
                  </a:lnTo>
                  <a:close/>
                  <a:moveTo>
                    <a:pt x="903" y="641"/>
                  </a:moveTo>
                  <a:cubicBezTo>
                    <a:pt x="662" y="483"/>
                    <a:pt x="461" y="536"/>
                    <a:pt x="461" y="536"/>
                  </a:cubicBezTo>
                  <a:lnTo>
                    <a:pt x="461" y="349"/>
                  </a:lnTo>
                  <a:lnTo>
                    <a:pt x="0" y="349"/>
                  </a:lnTo>
                  <a:lnTo>
                    <a:pt x="0" y="0"/>
                  </a:lnTo>
                  <a:lnTo>
                    <a:pt x="1490" y="0"/>
                  </a:lnTo>
                  <a:lnTo>
                    <a:pt x="1490" y="349"/>
                  </a:lnTo>
                  <a:lnTo>
                    <a:pt x="1011" y="349"/>
                  </a:lnTo>
                  <a:lnTo>
                    <a:pt x="1011" y="741"/>
                  </a:lnTo>
                  <a:cubicBezTo>
                    <a:pt x="1011" y="741"/>
                    <a:pt x="925" y="656"/>
                    <a:pt x="903" y="641"/>
                  </a:cubicBezTo>
                  <a:lnTo>
                    <a:pt x="903" y="641"/>
                  </a:lnTo>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53" name="Google Shape;5353;gee6873aab4_0_11641"/>
            <p:cNvSpPr/>
            <p:nvPr/>
          </p:nvSpPr>
          <p:spPr>
            <a:xfrm>
              <a:off x="4372" y="1311"/>
              <a:ext cx="1690" cy="713"/>
            </a:xfrm>
            <a:custGeom>
              <a:avLst/>
              <a:gdLst/>
              <a:ahLst/>
              <a:cxnLst/>
              <a:rect l="l" t="t" r="r" b="b"/>
              <a:pathLst>
                <a:path w="3653" h="1542" extrusionOk="0">
                  <a:moveTo>
                    <a:pt x="0" y="422"/>
                  </a:moveTo>
                  <a:cubicBezTo>
                    <a:pt x="0" y="422"/>
                    <a:pt x="461" y="362"/>
                    <a:pt x="756" y="660"/>
                  </a:cubicBezTo>
                  <a:cubicBezTo>
                    <a:pt x="1050" y="956"/>
                    <a:pt x="1277" y="960"/>
                    <a:pt x="1720" y="606"/>
                  </a:cubicBezTo>
                  <a:cubicBezTo>
                    <a:pt x="2074" y="323"/>
                    <a:pt x="2414" y="0"/>
                    <a:pt x="3085" y="145"/>
                  </a:cubicBezTo>
                  <a:cubicBezTo>
                    <a:pt x="3620" y="261"/>
                    <a:pt x="3653" y="948"/>
                    <a:pt x="2887" y="1301"/>
                  </a:cubicBezTo>
                  <a:cubicBezTo>
                    <a:pt x="2442" y="1506"/>
                    <a:pt x="2330" y="1542"/>
                    <a:pt x="2330" y="1542"/>
                  </a:cubicBezTo>
                  <a:cubicBezTo>
                    <a:pt x="2330" y="1542"/>
                    <a:pt x="2693" y="1344"/>
                    <a:pt x="2965" y="1064"/>
                  </a:cubicBezTo>
                  <a:cubicBezTo>
                    <a:pt x="3436" y="577"/>
                    <a:pt x="2941" y="3"/>
                    <a:pt x="2354" y="455"/>
                  </a:cubicBezTo>
                  <a:cubicBezTo>
                    <a:pt x="1957" y="761"/>
                    <a:pt x="1206" y="1307"/>
                    <a:pt x="818" y="988"/>
                  </a:cubicBezTo>
                  <a:cubicBezTo>
                    <a:pt x="412" y="654"/>
                    <a:pt x="419" y="422"/>
                    <a:pt x="0" y="422"/>
                  </a:cubicBezTo>
                  <a:lnTo>
                    <a:pt x="0" y="422"/>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54" name="Google Shape;5354;gee6873aab4_0_11641"/>
            <p:cNvSpPr/>
            <p:nvPr/>
          </p:nvSpPr>
          <p:spPr>
            <a:xfrm>
              <a:off x="5470" y="899"/>
              <a:ext cx="365" cy="481"/>
            </a:xfrm>
            <a:custGeom>
              <a:avLst/>
              <a:gdLst/>
              <a:ahLst/>
              <a:cxnLst/>
              <a:rect l="l" t="t" r="r" b="b"/>
              <a:pathLst>
                <a:path w="790" h="1041" extrusionOk="0">
                  <a:moveTo>
                    <a:pt x="49" y="584"/>
                  </a:moveTo>
                  <a:cubicBezTo>
                    <a:pt x="0" y="315"/>
                    <a:pt x="115" y="70"/>
                    <a:pt x="306" y="35"/>
                  </a:cubicBezTo>
                  <a:cubicBezTo>
                    <a:pt x="497" y="0"/>
                    <a:pt x="692" y="190"/>
                    <a:pt x="741" y="458"/>
                  </a:cubicBezTo>
                  <a:cubicBezTo>
                    <a:pt x="790" y="726"/>
                    <a:pt x="675" y="972"/>
                    <a:pt x="484" y="1006"/>
                  </a:cubicBezTo>
                  <a:cubicBezTo>
                    <a:pt x="293" y="1041"/>
                    <a:pt x="99" y="852"/>
                    <a:pt x="49" y="584"/>
                  </a:cubicBezTo>
                  <a:close/>
                  <a:moveTo>
                    <a:pt x="477" y="972"/>
                  </a:moveTo>
                  <a:cubicBezTo>
                    <a:pt x="628" y="944"/>
                    <a:pt x="718" y="751"/>
                    <a:pt x="680" y="540"/>
                  </a:cubicBezTo>
                  <a:cubicBezTo>
                    <a:pt x="641" y="329"/>
                    <a:pt x="487" y="180"/>
                    <a:pt x="337" y="207"/>
                  </a:cubicBezTo>
                  <a:cubicBezTo>
                    <a:pt x="187" y="234"/>
                    <a:pt x="96" y="428"/>
                    <a:pt x="135" y="639"/>
                  </a:cubicBezTo>
                  <a:cubicBezTo>
                    <a:pt x="173" y="850"/>
                    <a:pt x="327" y="999"/>
                    <a:pt x="477" y="972"/>
                  </a:cubicBezTo>
                  <a:lnTo>
                    <a:pt x="477" y="972"/>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55" name="Google Shape;5355;gee6873aab4_0_11641"/>
            <p:cNvSpPr/>
            <p:nvPr/>
          </p:nvSpPr>
          <p:spPr>
            <a:xfrm>
              <a:off x="4862" y="1770"/>
              <a:ext cx="1153" cy="314"/>
            </a:xfrm>
            <a:custGeom>
              <a:avLst/>
              <a:gdLst/>
              <a:ahLst/>
              <a:cxnLst/>
              <a:rect l="l" t="t" r="r" b="b"/>
              <a:pathLst>
                <a:path w="2494" h="678" extrusionOk="0">
                  <a:moveTo>
                    <a:pt x="1252" y="572"/>
                  </a:moveTo>
                  <a:cubicBezTo>
                    <a:pt x="1251" y="572"/>
                    <a:pt x="1250" y="573"/>
                    <a:pt x="1249" y="573"/>
                  </a:cubicBezTo>
                  <a:cubicBezTo>
                    <a:pt x="1245" y="571"/>
                    <a:pt x="1242" y="570"/>
                    <a:pt x="1239" y="569"/>
                  </a:cubicBezTo>
                  <a:cubicBezTo>
                    <a:pt x="655" y="0"/>
                    <a:pt x="72" y="343"/>
                    <a:pt x="72" y="343"/>
                  </a:cubicBezTo>
                  <a:cubicBezTo>
                    <a:pt x="697" y="217"/>
                    <a:pt x="1144" y="504"/>
                    <a:pt x="1232" y="567"/>
                  </a:cubicBezTo>
                  <a:cubicBezTo>
                    <a:pt x="629" y="342"/>
                    <a:pt x="15" y="557"/>
                    <a:pt x="0" y="556"/>
                  </a:cubicBezTo>
                  <a:cubicBezTo>
                    <a:pt x="785" y="457"/>
                    <a:pt x="1238" y="676"/>
                    <a:pt x="1244" y="678"/>
                  </a:cubicBezTo>
                  <a:lnTo>
                    <a:pt x="1244" y="678"/>
                  </a:lnTo>
                  <a:lnTo>
                    <a:pt x="1244" y="678"/>
                  </a:lnTo>
                  <a:cubicBezTo>
                    <a:pt x="1244" y="678"/>
                    <a:pt x="1244" y="678"/>
                    <a:pt x="1244" y="678"/>
                  </a:cubicBezTo>
                  <a:lnTo>
                    <a:pt x="1244" y="678"/>
                  </a:lnTo>
                  <a:cubicBezTo>
                    <a:pt x="1249" y="676"/>
                    <a:pt x="1721" y="501"/>
                    <a:pt x="2494" y="674"/>
                  </a:cubicBezTo>
                  <a:cubicBezTo>
                    <a:pt x="2478" y="673"/>
                    <a:pt x="1888" y="402"/>
                    <a:pt x="1266" y="568"/>
                  </a:cubicBezTo>
                  <a:cubicBezTo>
                    <a:pt x="1360" y="514"/>
                    <a:pt x="1833" y="271"/>
                    <a:pt x="2442" y="455"/>
                  </a:cubicBezTo>
                  <a:cubicBezTo>
                    <a:pt x="2442" y="455"/>
                    <a:pt x="1921" y="95"/>
                    <a:pt x="1315" y="526"/>
                  </a:cubicBezTo>
                  <a:lnTo>
                    <a:pt x="1252" y="572"/>
                  </a:lnTo>
                  <a:lnTo>
                    <a:pt x="1252" y="572"/>
                  </a:lnTo>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56" name="Google Shape;5356;gee6873aab4_0_11641"/>
            <p:cNvSpPr/>
            <p:nvPr/>
          </p:nvSpPr>
          <p:spPr>
            <a:xfrm>
              <a:off x="4113" y="2201"/>
              <a:ext cx="90" cy="140"/>
            </a:xfrm>
            <a:custGeom>
              <a:avLst/>
              <a:gdLst/>
              <a:ahLst/>
              <a:cxnLst/>
              <a:rect l="l" t="t" r="r" b="b"/>
              <a:pathLst>
                <a:path w="195" h="302" extrusionOk="0">
                  <a:moveTo>
                    <a:pt x="120" y="187"/>
                  </a:moveTo>
                  <a:lnTo>
                    <a:pt x="110" y="124"/>
                  </a:lnTo>
                  <a:cubicBezTo>
                    <a:pt x="107" y="106"/>
                    <a:pt x="103" y="76"/>
                    <a:pt x="100" y="56"/>
                  </a:cubicBezTo>
                  <a:lnTo>
                    <a:pt x="99" y="56"/>
                  </a:lnTo>
                  <a:cubicBezTo>
                    <a:pt x="95" y="76"/>
                    <a:pt x="91" y="107"/>
                    <a:pt x="88" y="125"/>
                  </a:cubicBezTo>
                  <a:lnTo>
                    <a:pt x="77" y="187"/>
                  </a:lnTo>
                  <a:lnTo>
                    <a:pt x="120" y="187"/>
                  </a:lnTo>
                  <a:close/>
                  <a:moveTo>
                    <a:pt x="71" y="233"/>
                  </a:moveTo>
                  <a:lnTo>
                    <a:pt x="57" y="302"/>
                  </a:lnTo>
                  <a:lnTo>
                    <a:pt x="0" y="302"/>
                  </a:lnTo>
                  <a:lnTo>
                    <a:pt x="66" y="0"/>
                  </a:lnTo>
                  <a:lnTo>
                    <a:pt x="136" y="0"/>
                  </a:lnTo>
                  <a:lnTo>
                    <a:pt x="195" y="302"/>
                  </a:lnTo>
                  <a:lnTo>
                    <a:pt x="138" y="302"/>
                  </a:lnTo>
                  <a:lnTo>
                    <a:pt x="125" y="233"/>
                  </a:lnTo>
                  <a:lnTo>
                    <a:pt x="71" y="233"/>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57" name="Google Shape;5357;gee6873aab4_0_11641"/>
            <p:cNvSpPr/>
            <p:nvPr/>
          </p:nvSpPr>
          <p:spPr>
            <a:xfrm>
              <a:off x="4219" y="2238"/>
              <a:ext cx="77" cy="103"/>
            </a:xfrm>
            <a:custGeom>
              <a:avLst/>
              <a:gdLst/>
              <a:ahLst/>
              <a:cxnLst/>
              <a:rect l="l" t="t" r="r" b="b"/>
              <a:pathLst>
                <a:path w="166" h="222" extrusionOk="0">
                  <a:moveTo>
                    <a:pt x="2" y="69"/>
                  </a:moveTo>
                  <a:cubicBezTo>
                    <a:pt x="2" y="45"/>
                    <a:pt x="0" y="24"/>
                    <a:pt x="0" y="3"/>
                  </a:cubicBezTo>
                  <a:lnTo>
                    <a:pt x="51" y="3"/>
                  </a:lnTo>
                  <a:lnTo>
                    <a:pt x="53" y="28"/>
                  </a:lnTo>
                  <a:lnTo>
                    <a:pt x="54" y="28"/>
                  </a:lnTo>
                  <a:cubicBezTo>
                    <a:pt x="66" y="11"/>
                    <a:pt x="85" y="0"/>
                    <a:pt x="108" y="0"/>
                  </a:cubicBezTo>
                  <a:cubicBezTo>
                    <a:pt x="150" y="0"/>
                    <a:pt x="166" y="33"/>
                    <a:pt x="166" y="81"/>
                  </a:cubicBezTo>
                  <a:lnTo>
                    <a:pt x="166" y="222"/>
                  </a:lnTo>
                  <a:lnTo>
                    <a:pt x="107" y="222"/>
                  </a:lnTo>
                  <a:lnTo>
                    <a:pt x="107" y="85"/>
                  </a:lnTo>
                  <a:cubicBezTo>
                    <a:pt x="107" y="66"/>
                    <a:pt x="103" y="49"/>
                    <a:pt x="86" y="49"/>
                  </a:cubicBezTo>
                  <a:cubicBezTo>
                    <a:pt x="76" y="49"/>
                    <a:pt x="68" y="56"/>
                    <a:pt x="64" y="68"/>
                  </a:cubicBezTo>
                  <a:cubicBezTo>
                    <a:pt x="62" y="73"/>
                    <a:pt x="61" y="80"/>
                    <a:pt x="61" y="89"/>
                  </a:cubicBezTo>
                  <a:lnTo>
                    <a:pt x="61" y="222"/>
                  </a:lnTo>
                  <a:lnTo>
                    <a:pt x="2" y="222"/>
                  </a:lnTo>
                  <a:lnTo>
                    <a:pt x="2" y="69"/>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58" name="Google Shape;5358;gee6873aab4_0_11641"/>
            <p:cNvSpPr/>
            <p:nvPr/>
          </p:nvSpPr>
          <p:spPr>
            <a:xfrm>
              <a:off x="4347"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5" y="232"/>
                    <a:pt x="107" y="232"/>
                  </a:cubicBezTo>
                  <a:cubicBezTo>
                    <a:pt x="113" y="232"/>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59"/>
                  </a:lnTo>
                  <a:lnTo>
                    <a:pt x="26" y="59"/>
                  </a:lnTo>
                  <a:lnTo>
                    <a:pt x="26" y="14"/>
                  </a:lnTo>
                  <a:lnTo>
                    <a:pt x="85" y="0"/>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59" name="Google Shape;5359;gee6873aab4_0_11641"/>
            <p:cNvSpPr/>
            <p:nvPr/>
          </p:nvSpPr>
          <p:spPr>
            <a:xfrm>
              <a:off x="4418" y="2200"/>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60" name="Google Shape;5360;gee6873aab4_0_11641"/>
            <p:cNvSpPr/>
            <p:nvPr/>
          </p:nvSpPr>
          <p:spPr>
            <a:xfrm>
              <a:off x="4504" y="2238"/>
              <a:ext cx="75"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61" name="Google Shape;5361;gee6873aab4_0_11641"/>
            <p:cNvSpPr/>
            <p:nvPr/>
          </p:nvSpPr>
          <p:spPr>
            <a:xfrm>
              <a:off x="4597" y="2198"/>
              <a:ext cx="28" cy="143"/>
            </a:xfrm>
            <a:custGeom>
              <a:avLst/>
              <a:gdLst/>
              <a:ahLst/>
              <a:cxnLst/>
              <a:rect l="l" t="t" r="r" b="b"/>
              <a:pathLst>
                <a:path w="61" h="309" extrusionOk="0">
                  <a:moveTo>
                    <a:pt x="2" y="309"/>
                  </a:moveTo>
                  <a:lnTo>
                    <a:pt x="2" y="90"/>
                  </a:lnTo>
                  <a:lnTo>
                    <a:pt x="60" y="90"/>
                  </a:lnTo>
                  <a:lnTo>
                    <a:pt x="60" y="309"/>
                  </a:lnTo>
                  <a:lnTo>
                    <a:pt x="2" y="309"/>
                  </a:lnTo>
                  <a:close/>
                  <a:moveTo>
                    <a:pt x="60" y="32"/>
                  </a:moveTo>
                  <a:cubicBezTo>
                    <a:pt x="61" y="51"/>
                    <a:pt x="47" y="64"/>
                    <a:pt x="30" y="64"/>
                  </a:cubicBezTo>
                  <a:cubicBezTo>
                    <a:pt x="13" y="64"/>
                    <a:pt x="0" y="51"/>
                    <a:pt x="0" y="32"/>
                  </a:cubicBezTo>
                  <a:cubicBezTo>
                    <a:pt x="0" y="12"/>
                    <a:pt x="14" y="0"/>
                    <a:pt x="30" y="0"/>
                  </a:cubicBezTo>
                  <a:cubicBezTo>
                    <a:pt x="47" y="0"/>
                    <a:pt x="60" y="12"/>
                    <a:pt x="60" y="32"/>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62" name="Google Shape;5362;gee6873aab4_0_11641"/>
            <p:cNvSpPr/>
            <p:nvPr/>
          </p:nvSpPr>
          <p:spPr>
            <a:xfrm>
              <a:off x="4646" y="2238"/>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63" name="Google Shape;5363;gee6873aab4_0_11641"/>
            <p:cNvSpPr/>
            <p:nvPr/>
          </p:nvSpPr>
          <p:spPr>
            <a:xfrm>
              <a:off x="4710" y="2197"/>
              <a:ext cx="79" cy="145"/>
            </a:xfrm>
            <a:custGeom>
              <a:avLst/>
              <a:gdLst/>
              <a:ahLst/>
              <a:cxnLst/>
              <a:rect l="l" t="t" r="r" b="b"/>
              <a:pathLst>
                <a:path w="170" h="313" extrusionOk="0">
                  <a:moveTo>
                    <a:pt x="61" y="232"/>
                  </a:moveTo>
                  <a:cubicBezTo>
                    <a:pt x="61" y="237"/>
                    <a:pt x="62" y="242"/>
                    <a:pt x="63" y="245"/>
                  </a:cubicBezTo>
                  <a:cubicBezTo>
                    <a:pt x="68" y="261"/>
                    <a:pt x="76" y="266"/>
                    <a:pt x="83"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2" y="97"/>
                    <a:pt x="86" y="88"/>
                    <a:pt x="108" y="88"/>
                  </a:cubicBezTo>
                  <a:cubicBezTo>
                    <a:pt x="150" y="88"/>
                    <a:pt x="170" y="135"/>
                    <a:pt x="170" y="194"/>
                  </a:cubicBezTo>
                  <a:cubicBezTo>
                    <a:pt x="170" y="271"/>
                    <a:pt x="139" y="313"/>
                    <a:pt x="98" y="313"/>
                  </a:cubicBezTo>
                  <a:cubicBezTo>
                    <a:pt x="80" y="313"/>
                    <a:pt x="67" y="306"/>
                    <a:pt x="55" y="284"/>
                  </a:cubicBezTo>
                  <a:lnTo>
                    <a:pt x="54" y="284"/>
                  </a:lnTo>
                  <a:lnTo>
                    <a:pt x="50" y="310"/>
                  </a:lnTo>
                  <a:lnTo>
                    <a:pt x="0" y="31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64" name="Google Shape;5364;gee6873aab4_0_11641"/>
            <p:cNvSpPr/>
            <p:nvPr/>
          </p:nvSpPr>
          <p:spPr>
            <a:xfrm>
              <a:off x="4808"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6" y="310"/>
                  </a:lnTo>
                  <a:lnTo>
                    <a:pt x="106" y="177"/>
                  </a:lnTo>
                  <a:cubicBezTo>
                    <a:pt x="106" y="156"/>
                    <a:pt x="101" y="137"/>
                    <a:pt x="84" y="137"/>
                  </a:cubicBezTo>
                  <a:cubicBezTo>
                    <a:pt x="74" y="137"/>
                    <a:pt x="66" y="143"/>
                    <a:pt x="61" y="157"/>
                  </a:cubicBezTo>
                  <a:cubicBezTo>
                    <a:pt x="60" y="161"/>
                    <a:pt x="59" y="169"/>
                    <a:pt x="59" y="174"/>
                  </a:cubicBezTo>
                  <a:lnTo>
                    <a:pt x="59" y="310"/>
                  </a:lnTo>
                  <a:lnTo>
                    <a:pt x="0" y="310"/>
                  </a:lnTo>
                  <a:lnTo>
                    <a:pt x="0" y="0"/>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65" name="Google Shape;5365;gee6873aab4_0_11641"/>
            <p:cNvSpPr/>
            <p:nvPr/>
          </p:nvSpPr>
          <p:spPr>
            <a:xfrm>
              <a:off x="4906" y="2198"/>
              <a:ext cx="42" cy="143"/>
            </a:xfrm>
            <a:custGeom>
              <a:avLst/>
              <a:gdLst/>
              <a:ahLst/>
              <a:cxnLst/>
              <a:rect l="l" t="t" r="r" b="b"/>
              <a:pathLst>
                <a:path w="92" h="308" extrusionOk="0">
                  <a:moveTo>
                    <a:pt x="92" y="0"/>
                  </a:moveTo>
                  <a:lnTo>
                    <a:pt x="46" y="62"/>
                  </a:lnTo>
                  <a:lnTo>
                    <a:pt x="9" y="62"/>
                  </a:lnTo>
                  <a:lnTo>
                    <a:pt x="40" y="0"/>
                  </a:lnTo>
                  <a:lnTo>
                    <a:pt x="92" y="0"/>
                  </a:lnTo>
                  <a:close/>
                  <a:moveTo>
                    <a:pt x="0" y="308"/>
                  </a:moveTo>
                  <a:lnTo>
                    <a:pt x="0" y="89"/>
                  </a:lnTo>
                  <a:lnTo>
                    <a:pt x="59" y="89"/>
                  </a:lnTo>
                  <a:lnTo>
                    <a:pt x="59" y="308"/>
                  </a:lnTo>
                  <a:lnTo>
                    <a:pt x="0" y="308"/>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66" name="Google Shape;5366;gee6873aab4_0_11641"/>
            <p:cNvSpPr/>
            <p:nvPr/>
          </p:nvSpPr>
          <p:spPr>
            <a:xfrm>
              <a:off x="4950" y="2238"/>
              <a:ext cx="59" cy="104"/>
            </a:xfrm>
            <a:custGeom>
              <a:avLst/>
              <a:gdLst/>
              <a:ahLst/>
              <a:cxnLst/>
              <a:rect l="l" t="t" r="r" b="b"/>
              <a:pathLst>
                <a:path w="128" h="225" extrusionOk="0">
                  <a:moveTo>
                    <a:pt x="11" y="169"/>
                  </a:moveTo>
                  <a:cubicBezTo>
                    <a:pt x="19" y="174"/>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5" y="225"/>
                    <a:pt x="50" y="225"/>
                  </a:cubicBezTo>
                  <a:cubicBezTo>
                    <a:pt x="32" y="225"/>
                    <a:pt x="10" y="220"/>
                    <a:pt x="0" y="212"/>
                  </a:cubicBezTo>
                  <a:lnTo>
                    <a:pt x="11" y="169"/>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67" name="Google Shape;5367;gee6873aab4_0_11641"/>
            <p:cNvSpPr/>
            <p:nvPr/>
          </p:nvSpPr>
          <p:spPr>
            <a:xfrm>
              <a:off x="5061" y="2239"/>
              <a:ext cx="77" cy="103"/>
            </a:xfrm>
            <a:custGeom>
              <a:avLst/>
              <a:gdLst/>
              <a:ahLst/>
              <a:cxnLst/>
              <a:rect l="l" t="t" r="r" b="b"/>
              <a:pathLst>
                <a:path w="165" h="222" extrusionOk="0">
                  <a:moveTo>
                    <a:pt x="163" y="152"/>
                  </a:moveTo>
                  <a:cubicBezTo>
                    <a:pt x="163" y="176"/>
                    <a:pt x="164" y="198"/>
                    <a:pt x="165" y="219"/>
                  </a:cubicBezTo>
                  <a:lnTo>
                    <a:pt x="114" y="219"/>
                  </a:lnTo>
                  <a:lnTo>
                    <a:pt x="111" y="196"/>
                  </a:lnTo>
                  <a:lnTo>
                    <a:pt x="110" y="196"/>
                  </a:lnTo>
                  <a:cubicBezTo>
                    <a:pt x="99" y="210"/>
                    <a:pt x="81" y="222"/>
                    <a:pt x="59" y="222"/>
                  </a:cubicBezTo>
                  <a:cubicBezTo>
                    <a:pt x="17" y="222"/>
                    <a:pt x="0" y="192"/>
                    <a:pt x="0" y="133"/>
                  </a:cubicBezTo>
                  <a:lnTo>
                    <a:pt x="0" y="0"/>
                  </a:lnTo>
                  <a:lnTo>
                    <a:pt x="59" y="0"/>
                  </a:lnTo>
                  <a:lnTo>
                    <a:pt x="59" y="126"/>
                  </a:lnTo>
                  <a:cubicBezTo>
                    <a:pt x="59" y="155"/>
                    <a:pt x="65" y="173"/>
                    <a:pt x="81" y="173"/>
                  </a:cubicBezTo>
                  <a:cubicBezTo>
                    <a:pt x="91" y="173"/>
                    <a:pt x="98" y="166"/>
                    <a:pt x="100" y="159"/>
                  </a:cubicBezTo>
                  <a:cubicBezTo>
                    <a:pt x="103" y="154"/>
                    <a:pt x="104" y="147"/>
                    <a:pt x="104" y="140"/>
                  </a:cubicBezTo>
                  <a:lnTo>
                    <a:pt x="104" y="0"/>
                  </a:lnTo>
                  <a:lnTo>
                    <a:pt x="163" y="0"/>
                  </a:lnTo>
                  <a:lnTo>
                    <a:pt x="163" y="152"/>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68" name="Google Shape;5368;gee6873aab4_0_11641"/>
            <p:cNvSpPr/>
            <p:nvPr/>
          </p:nvSpPr>
          <p:spPr>
            <a:xfrm>
              <a:off x="5159" y="2238"/>
              <a:ext cx="123" cy="103"/>
            </a:xfrm>
            <a:custGeom>
              <a:avLst/>
              <a:gdLst/>
              <a:ahLst/>
              <a:cxnLst/>
              <a:rect l="l" t="t" r="r" b="b"/>
              <a:pathLst>
                <a:path w="266" h="222" extrusionOk="0">
                  <a:moveTo>
                    <a:pt x="2" y="69"/>
                  </a:moveTo>
                  <a:cubicBezTo>
                    <a:pt x="2" y="45"/>
                    <a:pt x="0" y="24"/>
                    <a:pt x="0" y="3"/>
                  </a:cubicBezTo>
                  <a:lnTo>
                    <a:pt x="51" y="3"/>
                  </a:lnTo>
                  <a:lnTo>
                    <a:pt x="54" y="29"/>
                  </a:lnTo>
                  <a:lnTo>
                    <a:pt x="55" y="29"/>
                  </a:lnTo>
                  <a:cubicBezTo>
                    <a:pt x="66" y="12"/>
                    <a:pt x="84" y="0"/>
                    <a:pt x="107" y="0"/>
                  </a:cubicBezTo>
                  <a:cubicBezTo>
                    <a:pt x="132" y="0"/>
                    <a:pt x="148" y="11"/>
                    <a:pt x="155" y="29"/>
                  </a:cubicBezTo>
                  <a:lnTo>
                    <a:pt x="156" y="29"/>
                  </a:lnTo>
                  <a:cubicBezTo>
                    <a:pt x="162" y="21"/>
                    <a:pt x="170" y="13"/>
                    <a:pt x="178" y="7"/>
                  </a:cubicBezTo>
                  <a:cubicBezTo>
                    <a:pt x="187" y="2"/>
                    <a:pt x="198" y="0"/>
                    <a:pt x="209" y="0"/>
                  </a:cubicBezTo>
                  <a:cubicBezTo>
                    <a:pt x="248" y="0"/>
                    <a:pt x="266" y="30"/>
                    <a:pt x="266" y="83"/>
                  </a:cubicBezTo>
                  <a:lnTo>
                    <a:pt x="266" y="222"/>
                  </a:lnTo>
                  <a:lnTo>
                    <a:pt x="207" y="222"/>
                  </a:lnTo>
                  <a:lnTo>
                    <a:pt x="207" y="93"/>
                  </a:lnTo>
                  <a:cubicBezTo>
                    <a:pt x="207" y="68"/>
                    <a:pt x="205" y="48"/>
                    <a:pt x="187" y="48"/>
                  </a:cubicBezTo>
                  <a:cubicBezTo>
                    <a:pt x="176" y="48"/>
                    <a:pt x="169" y="55"/>
                    <a:pt x="165" y="68"/>
                  </a:cubicBezTo>
                  <a:cubicBezTo>
                    <a:pt x="164" y="71"/>
                    <a:pt x="163" y="77"/>
                    <a:pt x="163" y="83"/>
                  </a:cubicBezTo>
                  <a:lnTo>
                    <a:pt x="163" y="222"/>
                  </a:lnTo>
                  <a:lnTo>
                    <a:pt x="105" y="222"/>
                  </a:lnTo>
                  <a:lnTo>
                    <a:pt x="105" y="85"/>
                  </a:lnTo>
                  <a:cubicBezTo>
                    <a:pt x="105" y="69"/>
                    <a:pt x="103" y="48"/>
                    <a:pt x="84" y="48"/>
                  </a:cubicBezTo>
                  <a:cubicBezTo>
                    <a:pt x="75" y="48"/>
                    <a:pt x="66" y="55"/>
                    <a:pt x="62" y="68"/>
                  </a:cubicBezTo>
                  <a:cubicBezTo>
                    <a:pt x="61" y="72"/>
                    <a:pt x="60" y="78"/>
                    <a:pt x="60" y="84"/>
                  </a:cubicBezTo>
                  <a:lnTo>
                    <a:pt x="60" y="222"/>
                  </a:lnTo>
                  <a:lnTo>
                    <a:pt x="2" y="222"/>
                  </a:lnTo>
                  <a:lnTo>
                    <a:pt x="2" y="69"/>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69" name="Google Shape;5369;gee6873aab4_0_11641"/>
            <p:cNvSpPr/>
            <p:nvPr/>
          </p:nvSpPr>
          <p:spPr>
            <a:xfrm>
              <a:off x="5343" y="2201"/>
              <a:ext cx="61" cy="140"/>
            </a:xfrm>
            <a:custGeom>
              <a:avLst/>
              <a:gdLst/>
              <a:ahLst/>
              <a:cxnLst/>
              <a:rect l="l" t="t" r="r" b="b"/>
              <a:pathLst>
                <a:path w="61" h="140" extrusionOk="0">
                  <a:moveTo>
                    <a:pt x="0" y="0"/>
                  </a:moveTo>
                  <a:lnTo>
                    <a:pt x="61" y="0"/>
                  </a:lnTo>
                  <a:lnTo>
                    <a:pt x="61" y="24"/>
                  </a:lnTo>
                  <a:lnTo>
                    <a:pt x="27" y="24"/>
                  </a:lnTo>
                  <a:lnTo>
                    <a:pt x="27" y="60"/>
                  </a:lnTo>
                  <a:lnTo>
                    <a:pt x="59" y="60"/>
                  </a:lnTo>
                  <a:lnTo>
                    <a:pt x="59" y="82"/>
                  </a:lnTo>
                  <a:lnTo>
                    <a:pt x="27" y="82"/>
                  </a:lnTo>
                  <a:lnTo>
                    <a:pt x="27" y="140"/>
                  </a:lnTo>
                  <a:lnTo>
                    <a:pt x="0" y="140"/>
                  </a:lnTo>
                  <a:lnTo>
                    <a:pt x="0" y="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70" name="Google Shape;5370;gee6873aab4_0_11641"/>
            <p:cNvSpPr/>
            <p:nvPr/>
          </p:nvSpPr>
          <p:spPr>
            <a:xfrm>
              <a:off x="5425"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5" y="310"/>
                  </a:lnTo>
                  <a:lnTo>
                    <a:pt x="105" y="177"/>
                  </a:lnTo>
                  <a:cubicBezTo>
                    <a:pt x="105" y="156"/>
                    <a:pt x="101" y="137"/>
                    <a:pt x="84" y="137"/>
                  </a:cubicBezTo>
                  <a:cubicBezTo>
                    <a:pt x="74" y="137"/>
                    <a:pt x="66" y="143"/>
                    <a:pt x="61" y="157"/>
                  </a:cubicBezTo>
                  <a:cubicBezTo>
                    <a:pt x="60" y="161"/>
                    <a:pt x="59" y="169"/>
                    <a:pt x="59" y="174"/>
                  </a:cubicBezTo>
                  <a:lnTo>
                    <a:pt x="59" y="310"/>
                  </a:lnTo>
                  <a:lnTo>
                    <a:pt x="0" y="310"/>
                  </a:lnTo>
                  <a:lnTo>
                    <a:pt x="0" y="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71" name="Google Shape;5371;gee6873aab4_0_11641"/>
            <p:cNvSpPr/>
            <p:nvPr/>
          </p:nvSpPr>
          <p:spPr>
            <a:xfrm>
              <a:off x="5520" y="2238"/>
              <a:ext cx="78" cy="104"/>
            </a:xfrm>
            <a:custGeom>
              <a:avLst/>
              <a:gdLst/>
              <a:ahLst/>
              <a:cxnLst/>
              <a:rect l="l" t="t" r="r" b="b"/>
              <a:pathLst>
                <a:path w="168" h="225" extrusionOk="0">
                  <a:moveTo>
                    <a:pt x="58" y="112"/>
                  </a:moveTo>
                  <a:cubicBezTo>
                    <a:pt x="58" y="149"/>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5"/>
                    <a:pt x="84" y="225"/>
                  </a:cubicBezTo>
                  <a:cubicBezTo>
                    <a:pt x="31" y="225"/>
                    <a:pt x="0" y="184"/>
                    <a:pt x="0" y="113"/>
                  </a:cubicBezTo>
                  <a:cubicBezTo>
                    <a:pt x="0" y="34"/>
                    <a:pt x="41" y="0"/>
                    <a:pt x="85" y="0"/>
                  </a:cubicBezTo>
                  <a:cubicBezTo>
                    <a:pt x="136" y="0"/>
                    <a:pt x="168" y="43"/>
                    <a:pt x="168" y="112"/>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72" name="Google Shape;5372;gee6873aab4_0_11641"/>
            <p:cNvSpPr/>
            <p:nvPr/>
          </p:nvSpPr>
          <p:spPr>
            <a:xfrm>
              <a:off x="5615" y="2238"/>
              <a:ext cx="52" cy="103"/>
            </a:xfrm>
            <a:custGeom>
              <a:avLst/>
              <a:gdLst/>
              <a:ahLst/>
              <a:cxnLst/>
              <a:rect l="l" t="t" r="r" b="b"/>
              <a:pathLst>
                <a:path w="111" h="222" extrusionOk="0">
                  <a:moveTo>
                    <a:pt x="1" y="69"/>
                  </a:moveTo>
                  <a:cubicBezTo>
                    <a:pt x="1" y="47"/>
                    <a:pt x="0" y="23"/>
                    <a:pt x="0" y="3"/>
                  </a:cubicBezTo>
                  <a:lnTo>
                    <a:pt x="51" y="3"/>
                  </a:lnTo>
                  <a:lnTo>
                    <a:pt x="54" y="35"/>
                  </a:lnTo>
                  <a:lnTo>
                    <a:pt x="55" y="35"/>
                  </a:lnTo>
                  <a:cubicBezTo>
                    <a:pt x="65" y="12"/>
                    <a:pt x="83" y="0"/>
                    <a:pt x="99" y="0"/>
                  </a:cubicBezTo>
                  <a:cubicBezTo>
                    <a:pt x="105" y="0"/>
                    <a:pt x="108" y="0"/>
                    <a:pt x="111" y="0"/>
                  </a:cubicBezTo>
                  <a:lnTo>
                    <a:pt x="111" y="59"/>
                  </a:lnTo>
                  <a:cubicBezTo>
                    <a:pt x="108" y="58"/>
                    <a:pt x="104" y="58"/>
                    <a:pt x="99" y="58"/>
                  </a:cubicBezTo>
                  <a:cubicBezTo>
                    <a:pt x="86" y="58"/>
                    <a:pt x="70" y="66"/>
                    <a:pt x="63" y="89"/>
                  </a:cubicBezTo>
                  <a:cubicBezTo>
                    <a:pt x="62" y="94"/>
                    <a:pt x="61" y="102"/>
                    <a:pt x="61" y="111"/>
                  </a:cubicBezTo>
                  <a:lnTo>
                    <a:pt x="61" y="222"/>
                  </a:lnTo>
                  <a:lnTo>
                    <a:pt x="1" y="222"/>
                  </a:lnTo>
                  <a:lnTo>
                    <a:pt x="1" y="69"/>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73" name="Google Shape;5373;gee6873aab4_0_11641"/>
            <p:cNvSpPr/>
            <p:nvPr/>
          </p:nvSpPr>
          <p:spPr>
            <a:xfrm>
              <a:off x="5679" y="2197"/>
              <a:ext cx="79" cy="145"/>
            </a:xfrm>
            <a:custGeom>
              <a:avLst/>
              <a:gdLst/>
              <a:ahLst/>
              <a:cxnLst/>
              <a:rect l="l" t="t" r="r" b="b"/>
              <a:pathLst>
                <a:path w="170" h="313" extrusionOk="0">
                  <a:moveTo>
                    <a:pt x="61" y="232"/>
                  </a:moveTo>
                  <a:cubicBezTo>
                    <a:pt x="61" y="237"/>
                    <a:pt x="62" y="242"/>
                    <a:pt x="63" y="245"/>
                  </a:cubicBezTo>
                  <a:cubicBezTo>
                    <a:pt x="68" y="261"/>
                    <a:pt x="76" y="266"/>
                    <a:pt x="84"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3" y="97"/>
                    <a:pt x="87" y="88"/>
                    <a:pt x="108" y="88"/>
                  </a:cubicBezTo>
                  <a:cubicBezTo>
                    <a:pt x="150" y="88"/>
                    <a:pt x="170" y="135"/>
                    <a:pt x="170" y="194"/>
                  </a:cubicBezTo>
                  <a:cubicBezTo>
                    <a:pt x="170" y="271"/>
                    <a:pt x="139" y="313"/>
                    <a:pt x="98" y="313"/>
                  </a:cubicBezTo>
                  <a:cubicBezTo>
                    <a:pt x="80" y="313"/>
                    <a:pt x="67" y="306"/>
                    <a:pt x="55" y="284"/>
                  </a:cubicBezTo>
                  <a:lnTo>
                    <a:pt x="54" y="284"/>
                  </a:lnTo>
                  <a:lnTo>
                    <a:pt x="51" y="310"/>
                  </a:lnTo>
                  <a:lnTo>
                    <a:pt x="0" y="310"/>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74" name="Google Shape;5374;gee6873aab4_0_11641"/>
            <p:cNvSpPr/>
            <p:nvPr/>
          </p:nvSpPr>
          <p:spPr>
            <a:xfrm>
              <a:off x="5771" y="2238"/>
              <a:ext cx="76" cy="104"/>
            </a:xfrm>
            <a:custGeom>
              <a:avLst/>
              <a:gdLst/>
              <a:ahLst/>
              <a:cxnLst/>
              <a:rect l="l" t="t" r="r" b="b"/>
              <a:pathLst>
                <a:path w="164" h="225" extrusionOk="0">
                  <a:moveTo>
                    <a:pt x="103" y="115"/>
                  </a:moveTo>
                  <a:cubicBezTo>
                    <a:pt x="83" y="116"/>
                    <a:pt x="56" y="122"/>
                    <a:pt x="56" y="153"/>
                  </a:cubicBezTo>
                  <a:cubicBezTo>
                    <a:pt x="56" y="174"/>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2"/>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75" name="Google Shape;5375;gee6873aab4_0_11641"/>
            <p:cNvSpPr/>
            <p:nvPr/>
          </p:nvSpPr>
          <p:spPr>
            <a:xfrm>
              <a:off x="5867" y="2198"/>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1"/>
                    <a:pt x="47" y="64"/>
                    <a:pt x="29" y="64"/>
                  </a:cubicBezTo>
                  <a:cubicBezTo>
                    <a:pt x="13" y="64"/>
                    <a:pt x="0" y="51"/>
                    <a:pt x="0" y="32"/>
                  </a:cubicBezTo>
                  <a:cubicBezTo>
                    <a:pt x="0" y="12"/>
                    <a:pt x="14" y="0"/>
                    <a:pt x="30" y="0"/>
                  </a:cubicBezTo>
                  <a:cubicBezTo>
                    <a:pt x="47" y="0"/>
                    <a:pt x="60" y="12"/>
                    <a:pt x="60" y="32"/>
                  </a:cubicBez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76" name="Google Shape;5376;gee6873aab4_0_11641"/>
            <p:cNvSpPr/>
            <p:nvPr/>
          </p:nvSpPr>
          <p:spPr>
            <a:xfrm>
              <a:off x="5916" y="2238"/>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100" y="0"/>
                  </a:cubicBezTo>
                  <a:cubicBezTo>
                    <a:pt x="105" y="0"/>
                    <a:pt x="108" y="0"/>
                    <a:pt x="112" y="0"/>
                  </a:cubicBezTo>
                  <a:lnTo>
                    <a:pt x="112" y="59"/>
                  </a:lnTo>
                  <a:cubicBezTo>
                    <a:pt x="108" y="58"/>
                    <a:pt x="104" y="58"/>
                    <a:pt x="100" y="58"/>
                  </a:cubicBezTo>
                  <a:cubicBezTo>
                    <a:pt x="87" y="58"/>
                    <a:pt x="70" y="66"/>
                    <a:pt x="64" y="89"/>
                  </a:cubicBezTo>
                  <a:cubicBezTo>
                    <a:pt x="62" y="94"/>
                    <a:pt x="61" y="102"/>
                    <a:pt x="61" y="111"/>
                  </a:cubicBezTo>
                  <a:lnTo>
                    <a:pt x="61" y="222"/>
                  </a:lnTo>
                  <a:lnTo>
                    <a:pt x="2" y="222"/>
                  </a:lnTo>
                  <a:lnTo>
                    <a:pt x="2" y="69"/>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77" name="Google Shape;5377;gee6873aab4_0_11641"/>
            <p:cNvSpPr/>
            <p:nvPr/>
          </p:nvSpPr>
          <p:spPr>
            <a:xfrm>
              <a:off x="5979"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6" y="232"/>
                    <a:pt x="108" y="232"/>
                  </a:cubicBezTo>
                  <a:cubicBezTo>
                    <a:pt x="114" y="232"/>
                    <a:pt x="118" y="232"/>
                    <a:pt x="123" y="231"/>
                  </a:cubicBezTo>
                  <a:lnTo>
                    <a:pt x="123" y="277"/>
                  </a:lnTo>
                  <a:cubicBezTo>
                    <a:pt x="115" y="279"/>
                    <a:pt x="103" y="281"/>
                    <a:pt x="88" y="281"/>
                  </a:cubicBezTo>
                  <a:cubicBezTo>
                    <a:pt x="70" y="281"/>
                    <a:pt x="56" y="277"/>
                    <a:pt x="45" y="267"/>
                  </a:cubicBezTo>
                  <a:cubicBezTo>
                    <a:pt x="33" y="255"/>
                    <a:pt x="26" y="239"/>
                    <a:pt x="26" y="204"/>
                  </a:cubicBezTo>
                  <a:lnTo>
                    <a:pt x="26" y="101"/>
                  </a:lnTo>
                  <a:lnTo>
                    <a:pt x="0" y="101"/>
                  </a:lnTo>
                  <a:lnTo>
                    <a:pt x="0" y="59"/>
                  </a:lnTo>
                  <a:lnTo>
                    <a:pt x="26" y="59"/>
                  </a:lnTo>
                  <a:lnTo>
                    <a:pt x="26" y="14"/>
                  </a:lnTo>
                  <a:lnTo>
                    <a:pt x="85" y="0"/>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78" name="Google Shape;5378;gee6873aab4_0_11641"/>
            <p:cNvSpPr/>
            <p:nvPr/>
          </p:nvSpPr>
          <p:spPr>
            <a:xfrm>
              <a:off x="4080" y="2428"/>
              <a:ext cx="85" cy="142"/>
            </a:xfrm>
            <a:custGeom>
              <a:avLst/>
              <a:gdLst/>
              <a:ahLst/>
              <a:cxnLst/>
              <a:rect l="l" t="t" r="r" b="b"/>
              <a:pathLst>
                <a:path w="184" h="307" extrusionOk="0">
                  <a:moveTo>
                    <a:pt x="184" y="297"/>
                  </a:moveTo>
                  <a:cubicBezTo>
                    <a:pt x="171" y="302"/>
                    <a:pt x="143" y="307"/>
                    <a:pt x="121" y="307"/>
                  </a:cubicBezTo>
                  <a:cubicBezTo>
                    <a:pt x="87" y="307"/>
                    <a:pt x="61" y="297"/>
                    <a:pt x="40" y="277"/>
                  </a:cubicBezTo>
                  <a:cubicBezTo>
                    <a:pt x="14" y="252"/>
                    <a:pt x="0" y="208"/>
                    <a:pt x="1" y="156"/>
                  </a:cubicBezTo>
                  <a:cubicBezTo>
                    <a:pt x="3" y="46"/>
                    <a:pt x="66" y="0"/>
                    <a:pt x="130" y="0"/>
                  </a:cubicBezTo>
                  <a:cubicBezTo>
                    <a:pt x="153" y="0"/>
                    <a:pt x="170" y="5"/>
                    <a:pt x="179" y="9"/>
                  </a:cubicBezTo>
                  <a:lnTo>
                    <a:pt x="169" y="60"/>
                  </a:lnTo>
                  <a:cubicBezTo>
                    <a:pt x="160" y="55"/>
                    <a:pt x="149" y="53"/>
                    <a:pt x="134" y="53"/>
                  </a:cubicBezTo>
                  <a:cubicBezTo>
                    <a:pt x="94" y="53"/>
                    <a:pt x="62" y="80"/>
                    <a:pt x="62" y="159"/>
                  </a:cubicBezTo>
                  <a:cubicBezTo>
                    <a:pt x="62" y="232"/>
                    <a:pt x="91" y="258"/>
                    <a:pt x="118" y="258"/>
                  </a:cubicBezTo>
                  <a:cubicBezTo>
                    <a:pt x="124" y="258"/>
                    <a:pt x="128" y="257"/>
                    <a:pt x="130" y="256"/>
                  </a:cubicBezTo>
                  <a:lnTo>
                    <a:pt x="130" y="183"/>
                  </a:lnTo>
                  <a:lnTo>
                    <a:pt x="103" y="183"/>
                  </a:lnTo>
                  <a:lnTo>
                    <a:pt x="103" y="136"/>
                  </a:lnTo>
                  <a:lnTo>
                    <a:pt x="184" y="136"/>
                  </a:lnTo>
                  <a:lnTo>
                    <a:pt x="184" y="297"/>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79" name="Google Shape;5379;gee6873aab4_0_11641"/>
            <p:cNvSpPr/>
            <p:nvPr/>
          </p:nvSpPr>
          <p:spPr>
            <a:xfrm>
              <a:off x="4187" y="2425"/>
              <a:ext cx="76"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8" y="90"/>
                    <a:pt x="98" y="87"/>
                    <a:pt x="109" y="87"/>
                  </a:cubicBezTo>
                  <a:cubicBezTo>
                    <a:pt x="149" y="87"/>
                    <a:pt x="165" y="121"/>
                    <a:pt x="165" y="177"/>
                  </a:cubicBezTo>
                  <a:lnTo>
                    <a:pt x="165" y="310"/>
                  </a:lnTo>
                  <a:lnTo>
                    <a:pt x="106" y="310"/>
                  </a:lnTo>
                  <a:lnTo>
                    <a:pt x="106" y="177"/>
                  </a:lnTo>
                  <a:cubicBezTo>
                    <a:pt x="106" y="155"/>
                    <a:pt x="102" y="136"/>
                    <a:pt x="84" y="136"/>
                  </a:cubicBezTo>
                  <a:cubicBezTo>
                    <a:pt x="74" y="136"/>
                    <a:pt x="66" y="142"/>
                    <a:pt x="61" y="157"/>
                  </a:cubicBezTo>
                  <a:cubicBezTo>
                    <a:pt x="61" y="161"/>
                    <a:pt x="59" y="169"/>
                    <a:pt x="59" y="174"/>
                  </a:cubicBezTo>
                  <a:lnTo>
                    <a:pt x="59" y="310"/>
                  </a:lnTo>
                  <a:lnTo>
                    <a:pt x="0" y="310"/>
                  </a:lnTo>
                  <a:lnTo>
                    <a:pt x="0" y="0"/>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80" name="Google Shape;5380;gee6873aab4_0_11641"/>
            <p:cNvSpPr/>
            <p:nvPr/>
          </p:nvSpPr>
          <p:spPr>
            <a:xfrm>
              <a:off x="4281" y="2466"/>
              <a:ext cx="75" cy="104"/>
            </a:xfrm>
            <a:custGeom>
              <a:avLst/>
              <a:gdLst/>
              <a:ahLst/>
              <a:cxnLst/>
              <a:rect l="l" t="t" r="r" b="b"/>
              <a:pathLst>
                <a:path w="163" h="226" extrusionOk="0">
                  <a:moveTo>
                    <a:pt x="102" y="116"/>
                  </a:moveTo>
                  <a:cubicBezTo>
                    <a:pt x="82" y="117"/>
                    <a:pt x="55" y="123"/>
                    <a:pt x="55" y="153"/>
                  </a:cubicBezTo>
                  <a:cubicBezTo>
                    <a:pt x="55" y="175"/>
                    <a:pt x="67" y="183"/>
                    <a:pt x="76" y="183"/>
                  </a:cubicBezTo>
                  <a:cubicBezTo>
                    <a:pt x="86" y="183"/>
                    <a:pt x="97" y="177"/>
                    <a:pt x="101" y="164"/>
                  </a:cubicBezTo>
                  <a:cubicBezTo>
                    <a:pt x="102" y="161"/>
                    <a:pt x="102" y="158"/>
                    <a:pt x="102" y="154"/>
                  </a:cubicBezTo>
                  <a:lnTo>
                    <a:pt x="102" y="116"/>
                  </a:lnTo>
                  <a:close/>
                  <a:moveTo>
                    <a:pt x="110" y="223"/>
                  </a:moveTo>
                  <a:lnTo>
                    <a:pt x="107" y="201"/>
                  </a:lnTo>
                  <a:lnTo>
                    <a:pt x="106" y="201"/>
                  </a:lnTo>
                  <a:cubicBezTo>
                    <a:pt x="94" y="218"/>
                    <a:pt x="77" y="226"/>
                    <a:pt x="57" y="226"/>
                  </a:cubicBezTo>
                  <a:cubicBezTo>
                    <a:pt x="24" y="226"/>
                    <a:pt x="0" y="198"/>
                    <a:pt x="0" y="160"/>
                  </a:cubicBezTo>
                  <a:cubicBezTo>
                    <a:pt x="0" y="102"/>
                    <a:pt x="50" y="79"/>
                    <a:pt x="100" y="78"/>
                  </a:cubicBezTo>
                  <a:lnTo>
                    <a:pt x="100" y="73"/>
                  </a:lnTo>
                  <a:cubicBezTo>
                    <a:pt x="100" y="56"/>
                    <a:pt x="90" y="44"/>
                    <a:pt x="69" y="44"/>
                  </a:cubicBezTo>
                  <a:cubicBezTo>
                    <a:pt x="52" y="44"/>
                    <a:pt x="37" y="48"/>
                    <a:pt x="24" y="56"/>
                  </a:cubicBezTo>
                  <a:lnTo>
                    <a:pt x="13" y="17"/>
                  </a:lnTo>
                  <a:cubicBezTo>
                    <a:pt x="26" y="10"/>
                    <a:pt x="51" y="0"/>
                    <a:pt x="82" y="0"/>
                  </a:cubicBezTo>
                  <a:cubicBezTo>
                    <a:pt x="149" y="0"/>
                    <a:pt x="159" y="47"/>
                    <a:pt x="159" y="91"/>
                  </a:cubicBezTo>
                  <a:lnTo>
                    <a:pt x="159" y="172"/>
                  </a:lnTo>
                  <a:cubicBezTo>
                    <a:pt x="159" y="190"/>
                    <a:pt x="160" y="208"/>
                    <a:pt x="163" y="223"/>
                  </a:cubicBezTo>
                  <a:lnTo>
                    <a:pt x="110" y="223"/>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81" name="Google Shape;5381;gee6873aab4_0_11641"/>
            <p:cNvSpPr/>
            <p:nvPr/>
          </p:nvSpPr>
          <p:spPr>
            <a:xfrm>
              <a:off x="4377"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3" y="63"/>
                    <a:pt x="0" y="50"/>
                    <a:pt x="0" y="32"/>
                  </a:cubicBezTo>
                  <a:cubicBezTo>
                    <a:pt x="0" y="12"/>
                    <a:pt x="14" y="0"/>
                    <a:pt x="31" y="0"/>
                  </a:cubicBezTo>
                  <a:cubicBezTo>
                    <a:pt x="48" y="0"/>
                    <a:pt x="61" y="12"/>
                    <a:pt x="61" y="32"/>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82" name="Google Shape;5382;gee6873aab4_0_11641"/>
            <p:cNvSpPr/>
            <p:nvPr/>
          </p:nvSpPr>
          <p:spPr>
            <a:xfrm>
              <a:off x="4427" y="2466"/>
              <a:ext cx="52" cy="103"/>
            </a:xfrm>
            <a:custGeom>
              <a:avLst/>
              <a:gdLst/>
              <a:ahLst/>
              <a:cxnLst/>
              <a:rect l="l" t="t" r="r" b="b"/>
              <a:pathLst>
                <a:path w="112" h="223" extrusionOk="0">
                  <a:moveTo>
                    <a:pt x="2" y="70"/>
                  </a:moveTo>
                  <a:cubicBezTo>
                    <a:pt x="2" y="48"/>
                    <a:pt x="1" y="24"/>
                    <a:pt x="0" y="4"/>
                  </a:cubicBezTo>
                  <a:lnTo>
                    <a:pt x="51" y="4"/>
                  </a:lnTo>
                  <a:lnTo>
                    <a:pt x="55" y="36"/>
                  </a:lnTo>
                  <a:lnTo>
                    <a:pt x="56" y="36"/>
                  </a:lnTo>
                  <a:cubicBezTo>
                    <a:pt x="66" y="12"/>
                    <a:pt x="83" y="0"/>
                    <a:pt x="100" y="0"/>
                  </a:cubicBezTo>
                  <a:cubicBezTo>
                    <a:pt x="105" y="0"/>
                    <a:pt x="109" y="0"/>
                    <a:pt x="112" y="1"/>
                  </a:cubicBezTo>
                  <a:lnTo>
                    <a:pt x="112" y="59"/>
                  </a:lnTo>
                  <a:cubicBezTo>
                    <a:pt x="109" y="58"/>
                    <a:pt x="105" y="58"/>
                    <a:pt x="100" y="58"/>
                  </a:cubicBezTo>
                  <a:cubicBezTo>
                    <a:pt x="87" y="58"/>
                    <a:pt x="70" y="67"/>
                    <a:pt x="64" y="90"/>
                  </a:cubicBezTo>
                  <a:cubicBezTo>
                    <a:pt x="62" y="95"/>
                    <a:pt x="61" y="102"/>
                    <a:pt x="61" y="112"/>
                  </a:cubicBezTo>
                  <a:lnTo>
                    <a:pt x="61" y="223"/>
                  </a:lnTo>
                  <a:lnTo>
                    <a:pt x="2" y="223"/>
                  </a:lnTo>
                  <a:lnTo>
                    <a:pt x="2" y="7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83" name="Google Shape;5383;gee6873aab4_0_11641"/>
            <p:cNvSpPr/>
            <p:nvPr/>
          </p:nvSpPr>
          <p:spPr>
            <a:xfrm>
              <a:off x="4493" y="2466"/>
              <a:ext cx="123" cy="103"/>
            </a:xfrm>
            <a:custGeom>
              <a:avLst/>
              <a:gdLst/>
              <a:ahLst/>
              <a:cxnLst/>
              <a:rect l="l" t="t" r="r" b="b"/>
              <a:pathLst>
                <a:path w="266" h="223" extrusionOk="0">
                  <a:moveTo>
                    <a:pt x="2" y="70"/>
                  </a:moveTo>
                  <a:cubicBezTo>
                    <a:pt x="2" y="45"/>
                    <a:pt x="1" y="24"/>
                    <a:pt x="0" y="4"/>
                  </a:cubicBezTo>
                  <a:lnTo>
                    <a:pt x="52" y="4"/>
                  </a:lnTo>
                  <a:lnTo>
                    <a:pt x="54" y="29"/>
                  </a:lnTo>
                  <a:lnTo>
                    <a:pt x="55" y="29"/>
                  </a:lnTo>
                  <a:cubicBezTo>
                    <a:pt x="66" y="13"/>
                    <a:pt x="85" y="0"/>
                    <a:pt x="108" y="0"/>
                  </a:cubicBezTo>
                  <a:cubicBezTo>
                    <a:pt x="132" y="0"/>
                    <a:pt x="148" y="11"/>
                    <a:pt x="156" y="30"/>
                  </a:cubicBezTo>
                  <a:lnTo>
                    <a:pt x="157" y="30"/>
                  </a:lnTo>
                  <a:cubicBezTo>
                    <a:pt x="162" y="21"/>
                    <a:pt x="170" y="13"/>
                    <a:pt x="179" y="8"/>
                  </a:cubicBezTo>
                  <a:cubicBezTo>
                    <a:pt x="188" y="3"/>
                    <a:pt x="198" y="0"/>
                    <a:pt x="210" y="0"/>
                  </a:cubicBezTo>
                  <a:cubicBezTo>
                    <a:pt x="249" y="0"/>
                    <a:pt x="266" y="31"/>
                    <a:pt x="266" y="84"/>
                  </a:cubicBezTo>
                  <a:lnTo>
                    <a:pt x="266" y="223"/>
                  </a:lnTo>
                  <a:lnTo>
                    <a:pt x="208" y="223"/>
                  </a:lnTo>
                  <a:lnTo>
                    <a:pt x="208" y="94"/>
                  </a:lnTo>
                  <a:cubicBezTo>
                    <a:pt x="208" y="69"/>
                    <a:pt x="205" y="49"/>
                    <a:pt x="187" y="49"/>
                  </a:cubicBezTo>
                  <a:cubicBezTo>
                    <a:pt x="177" y="49"/>
                    <a:pt x="169" y="56"/>
                    <a:pt x="165" y="69"/>
                  </a:cubicBezTo>
                  <a:cubicBezTo>
                    <a:pt x="164" y="72"/>
                    <a:pt x="163" y="78"/>
                    <a:pt x="163" y="84"/>
                  </a:cubicBezTo>
                  <a:lnTo>
                    <a:pt x="163" y="223"/>
                  </a:lnTo>
                  <a:lnTo>
                    <a:pt x="105" y="223"/>
                  </a:lnTo>
                  <a:lnTo>
                    <a:pt x="105" y="85"/>
                  </a:lnTo>
                  <a:cubicBezTo>
                    <a:pt x="105" y="70"/>
                    <a:pt x="103" y="49"/>
                    <a:pt x="85" y="49"/>
                  </a:cubicBezTo>
                  <a:cubicBezTo>
                    <a:pt x="76" y="49"/>
                    <a:pt x="67" y="55"/>
                    <a:pt x="63" y="68"/>
                  </a:cubicBezTo>
                  <a:cubicBezTo>
                    <a:pt x="61" y="72"/>
                    <a:pt x="61" y="79"/>
                    <a:pt x="61" y="85"/>
                  </a:cubicBezTo>
                  <a:lnTo>
                    <a:pt x="61" y="223"/>
                  </a:lnTo>
                  <a:lnTo>
                    <a:pt x="2" y="223"/>
                  </a:lnTo>
                  <a:lnTo>
                    <a:pt x="2" y="70"/>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84" name="Google Shape;5384;gee6873aab4_0_11641"/>
            <p:cNvSpPr/>
            <p:nvPr/>
          </p:nvSpPr>
          <p:spPr>
            <a:xfrm>
              <a:off x="4638"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85" name="Google Shape;5385;gee6873aab4_0_11641"/>
            <p:cNvSpPr/>
            <p:nvPr/>
          </p:nvSpPr>
          <p:spPr>
            <a:xfrm>
              <a:off x="4689" y="2426"/>
              <a:ext cx="76" cy="144"/>
            </a:xfrm>
            <a:custGeom>
              <a:avLst/>
              <a:gdLst/>
              <a:ahLst/>
              <a:cxnLst/>
              <a:rect l="l" t="t" r="r" b="b"/>
              <a:pathLst>
                <a:path w="165" h="312" extrusionOk="0">
                  <a:moveTo>
                    <a:pt x="146" y="0"/>
                  </a:moveTo>
                  <a:lnTo>
                    <a:pt x="100" y="63"/>
                  </a:lnTo>
                  <a:lnTo>
                    <a:pt x="63" y="63"/>
                  </a:lnTo>
                  <a:lnTo>
                    <a:pt x="94" y="0"/>
                  </a:lnTo>
                  <a:lnTo>
                    <a:pt x="146" y="0"/>
                  </a:lnTo>
                  <a:close/>
                  <a:moveTo>
                    <a:pt x="163" y="242"/>
                  </a:moveTo>
                  <a:cubicBezTo>
                    <a:pt x="163" y="265"/>
                    <a:pt x="164" y="288"/>
                    <a:pt x="165" y="309"/>
                  </a:cubicBezTo>
                  <a:lnTo>
                    <a:pt x="114" y="309"/>
                  </a:lnTo>
                  <a:lnTo>
                    <a:pt x="111" y="285"/>
                  </a:lnTo>
                  <a:lnTo>
                    <a:pt x="110" y="285"/>
                  </a:lnTo>
                  <a:cubicBezTo>
                    <a:pt x="99" y="300"/>
                    <a:pt x="81" y="312"/>
                    <a:pt x="59" y="312"/>
                  </a:cubicBezTo>
                  <a:cubicBezTo>
                    <a:pt x="17" y="312"/>
                    <a:pt x="0" y="281"/>
                    <a:pt x="0" y="222"/>
                  </a:cubicBezTo>
                  <a:lnTo>
                    <a:pt x="0" y="90"/>
                  </a:lnTo>
                  <a:lnTo>
                    <a:pt x="59" y="90"/>
                  </a:lnTo>
                  <a:lnTo>
                    <a:pt x="59" y="216"/>
                  </a:lnTo>
                  <a:cubicBezTo>
                    <a:pt x="59" y="245"/>
                    <a:pt x="65" y="263"/>
                    <a:pt x="81" y="263"/>
                  </a:cubicBezTo>
                  <a:cubicBezTo>
                    <a:pt x="91" y="263"/>
                    <a:pt x="98" y="255"/>
                    <a:pt x="100" y="248"/>
                  </a:cubicBezTo>
                  <a:cubicBezTo>
                    <a:pt x="103" y="244"/>
                    <a:pt x="104" y="237"/>
                    <a:pt x="104" y="229"/>
                  </a:cubicBezTo>
                  <a:lnTo>
                    <a:pt x="104" y="90"/>
                  </a:lnTo>
                  <a:lnTo>
                    <a:pt x="163" y="90"/>
                  </a:lnTo>
                  <a:lnTo>
                    <a:pt x="163" y="242"/>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86" name="Google Shape;5386;gee6873aab4_0_11641"/>
            <p:cNvSpPr/>
            <p:nvPr/>
          </p:nvSpPr>
          <p:spPr>
            <a:xfrm>
              <a:off x="4787" y="2426"/>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0"/>
                    <a:pt x="47" y="63"/>
                    <a:pt x="29" y="63"/>
                  </a:cubicBezTo>
                  <a:cubicBezTo>
                    <a:pt x="13" y="63"/>
                    <a:pt x="0" y="50"/>
                    <a:pt x="0" y="32"/>
                  </a:cubicBezTo>
                  <a:cubicBezTo>
                    <a:pt x="0" y="12"/>
                    <a:pt x="14" y="0"/>
                    <a:pt x="30" y="0"/>
                  </a:cubicBezTo>
                  <a:cubicBezTo>
                    <a:pt x="47" y="0"/>
                    <a:pt x="60" y="12"/>
                    <a:pt x="60" y="32"/>
                  </a:cubicBez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87" name="Google Shape;5387;gee6873aab4_0_11641"/>
            <p:cNvSpPr/>
            <p:nvPr/>
          </p:nvSpPr>
          <p:spPr>
            <a:xfrm>
              <a:off x="4838" y="2425"/>
              <a:ext cx="0" cy="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88" name="Google Shape;5388;gee6873aab4_0_11641"/>
            <p:cNvSpPr/>
            <p:nvPr/>
          </p:nvSpPr>
          <p:spPr>
            <a:xfrm>
              <a:off x="4922" y="2425"/>
              <a:ext cx="78" cy="145"/>
            </a:xfrm>
            <a:custGeom>
              <a:avLst/>
              <a:gdLst/>
              <a:ahLst/>
              <a:cxnLst/>
              <a:rect l="l" t="t" r="r" b="b"/>
              <a:pathLst>
                <a:path w="169" h="313" extrusionOk="0">
                  <a:moveTo>
                    <a:pt x="108" y="175"/>
                  </a:moveTo>
                  <a:cubicBezTo>
                    <a:pt x="108" y="171"/>
                    <a:pt x="108" y="166"/>
                    <a:pt x="108" y="162"/>
                  </a:cubicBezTo>
                  <a:cubicBezTo>
                    <a:pt x="106" y="149"/>
                    <a:pt x="99" y="136"/>
                    <a:pt x="87" y="136"/>
                  </a:cubicBezTo>
                  <a:cubicBezTo>
                    <a:pt x="66" y="136"/>
                    <a:pt x="59" y="166"/>
                    <a:pt x="59" y="202"/>
                  </a:cubicBezTo>
                  <a:cubicBezTo>
                    <a:pt x="59" y="243"/>
                    <a:pt x="70" y="265"/>
                    <a:pt x="86" y="265"/>
                  </a:cubicBezTo>
                  <a:cubicBezTo>
                    <a:pt x="94" y="265"/>
                    <a:pt x="102" y="261"/>
                    <a:pt x="107" y="246"/>
                  </a:cubicBezTo>
                  <a:cubicBezTo>
                    <a:pt x="108" y="243"/>
                    <a:pt x="108" y="238"/>
                    <a:pt x="108" y="233"/>
                  </a:cubicBezTo>
                  <a:lnTo>
                    <a:pt x="108" y="175"/>
                  </a:lnTo>
                  <a:close/>
                  <a:moveTo>
                    <a:pt x="167" y="0"/>
                  </a:moveTo>
                  <a:lnTo>
                    <a:pt x="167" y="245"/>
                  </a:lnTo>
                  <a:cubicBezTo>
                    <a:pt x="167" y="266"/>
                    <a:pt x="168" y="289"/>
                    <a:pt x="169" y="310"/>
                  </a:cubicBezTo>
                  <a:lnTo>
                    <a:pt x="118" y="310"/>
                  </a:lnTo>
                  <a:lnTo>
                    <a:pt x="115" y="285"/>
                  </a:lnTo>
                  <a:lnTo>
                    <a:pt x="114" y="285"/>
                  </a:lnTo>
                  <a:cubicBezTo>
                    <a:pt x="106" y="300"/>
                    <a:pt x="89" y="313"/>
                    <a:pt x="68" y="313"/>
                  </a:cubicBezTo>
                  <a:cubicBezTo>
                    <a:pt x="22" y="313"/>
                    <a:pt x="0" y="262"/>
                    <a:pt x="0" y="200"/>
                  </a:cubicBezTo>
                  <a:cubicBezTo>
                    <a:pt x="0" y="124"/>
                    <a:pt x="33" y="87"/>
                    <a:pt x="71" y="87"/>
                  </a:cubicBezTo>
                  <a:cubicBezTo>
                    <a:pt x="90" y="87"/>
                    <a:pt x="102" y="97"/>
                    <a:pt x="108" y="109"/>
                  </a:cubicBezTo>
                  <a:lnTo>
                    <a:pt x="108" y="109"/>
                  </a:lnTo>
                  <a:lnTo>
                    <a:pt x="108" y="0"/>
                  </a:lnTo>
                  <a:lnTo>
                    <a:pt x="167" y="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89" name="Google Shape;5389;gee6873aab4_0_11641"/>
            <p:cNvSpPr/>
            <p:nvPr/>
          </p:nvSpPr>
          <p:spPr>
            <a:xfrm>
              <a:off x="5019" y="2466"/>
              <a:ext cx="78" cy="104"/>
            </a:xfrm>
            <a:custGeom>
              <a:avLst/>
              <a:gdLst/>
              <a:ahLst/>
              <a:cxnLst/>
              <a:rect l="l" t="t" r="r" b="b"/>
              <a:pathLst>
                <a:path w="168" h="226" extrusionOk="0">
                  <a:moveTo>
                    <a:pt x="58" y="113"/>
                  </a:moveTo>
                  <a:cubicBezTo>
                    <a:pt x="58" y="150"/>
                    <a:pt x="64" y="181"/>
                    <a:pt x="85" y="181"/>
                  </a:cubicBezTo>
                  <a:cubicBezTo>
                    <a:pt x="104" y="181"/>
                    <a:pt x="109" y="145"/>
                    <a:pt x="109" y="113"/>
                  </a:cubicBezTo>
                  <a:cubicBezTo>
                    <a:pt x="109" y="83"/>
                    <a:pt x="104" y="45"/>
                    <a:pt x="84" y="45"/>
                  </a:cubicBezTo>
                  <a:cubicBezTo>
                    <a:pt x="62" y="45"/>
                    <a:pt x="58" y="83"/>
                    <a:pt x="58" y="113"/>
                  </a:cubicBezTo>
                  <a:close/>
                  <a:moveTo>
                    <a:pt x="168" y="113"/>
                  </a:moveTo>
                  <a:cubicBezTo>
                    <a:pt x="168" y="204"/>
                    <a:pt x="117" y="226"/>
                    <a:pt x="84" y="226"/>
                  </a:cubicBezTo>
                  <a:cubicBezTo>
                    <a:pt x="31" y="226"/>
                    <a:pt x="0" y="185"/>
                    <a:pt x="0" y="114"/>
                  </a:cubicBezTo>
                  <a:cubicBezTo>
                    <a:pt x="0" y="35"/>
                    <a:pt x="41" y="0"/>
                    <a:pt x="84" y="0"/>
                  </a:cubicBezTo>
                  <a:cubicBezTo>
                    <a:pt x="136" y="0"/>
                    <a:pt x="168" y="44"/>
                    <a:pt x="168" y="113"/>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90" name="Google Shape;5390;gee6873aab4_0_11641"/>
            <p:cNvSpPr/>
            <p:nvPr/>
          </p:nvSpPr>
          <p:spPr>
            <a:xfrm>
              <a:off x="5150" y="2429"/>
              <a:ext cx="119" cy="140"/>
            </a:xfrm>
            <a:custGeom>
              <a:avLst/>
              <a:gdLst/>
              <a:ahLst/>
              <a:cxnLst/>
              <a:rect l="l" t="t" r="r" b="b"/>
              <a:pathLst>
                <a:path w="255" h="302" extrusionOk="0">
                  <a:moveTo>
                    <a:pt x="197" y="196"/>
                  </a:moveTo>
                  <a:cubicBezTo>
                    <a:pt x="195" y="167"/>
                    <a:pt x="193" y="128"/>
                    <a:pt x="194" y="96"/>
                  </a:cubicBezTo>
                  <a:lnTo>
                    <a:pt x="193" y="96"/>
                  </a:lnTo>
                  <a:cubicBezTo>
                    <a:pt x="187" y="128"/>
                    <a:pt x="179" y="166"/>
                    <a:pt x="173" y="189"/>
                  </a:cubicBezTo>
                  <a:lnTo>
                    <a:pt x="147" y="297"/>
                  </a:lnTo>
                  <a:lnTo>
                    <a:pt x="106" y="297"/>
                  </a:lnTo>
                  <a:lnTo>
                    <a:pt x="80" y="191"/>
                  </a:lnTo>
                  <a:cubicBezTo>
                    <a:pt x="75" y="167"/>
                    <a:pt x="67" y="129"/>
                    <a:pt x="62" y="96"/>
                  </a:cubicBezTo>
                  <a:lnTo>
                    <a:pt x="61" y="96"/>
                  </a:lnTo>
                  <a:cubicBezTo>
                    <a:pt x="60" y="129"/>
                    <a:pt x="58" y="167"/>
                    <a:pt x="56" y="197"/>
                  </a:cubicBezTo>
                  <a:lnTo>
                    <a:pt x="51" y="302"/>
                  </a:lnTo>
                  <a:lnTo>
                    <a:pt x="0" y="302"/>
                  </a:lnTo>
                  <a:lnTo>
                    <a:pt x="22" y="0"/>
                  </a:lnTo>
                  <a:lnTo>
                    <a:pt x="84" y="0"/>
                  </a:lnTo>
                  <a:lnTo>
                    <a:pt x="109" y="109"/>
                  </a:lnTo>
                  <a:cubicBezTo>
                    <a:pt x="117" y="147"/>
                    <a:pt x="125" y="181"/>
                    <a:pt x="130" y="215"/>
                  </a:cubicBezTo>
                  <a:lnTo>
                    <a:pt x="131" y="215"/>
                  </a:lnTo>
                  <a:cubicBezTo>
                    <a:pt x="136" y="181"/>
                    <a:pt x="142" y="147"/>
                    <a:pt x="151" y="109"/>
                  </a:cubicBezTo>
                  <a:lnTo>
                    <a:pt x="174" y="0"/>
                  </a:lnTo>
                  <a:lnTo>
                    <a:pt x="236" y="0"/>
                  </a:lnTo>
                  <a:lnTo>
                    <a:pt x="255" y="302"/>
                  </a:lnTo>
                  <a:lnTo>
                    <a:pt x="202" y="302"/>
                  </a:lnTo>
                  <a:lnTo>
                    <a:pt x="197" y="196"/>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91" name="Google Shape;5391;gee6873aab4_0_11641"/>
            <p:cNvSpPr/>
            <p:nvPr/>
          </p:nvSpPr>
          <p:spPr>
            <a:xfrm>
              <a:off x="5290" y="2425"/>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7"/>
                    <a:pt x="108" y="87"/>
                  </a:cubicBezTo>
                  <a:cubicBezTo>
                    <a:pt x="149" y="87"/>
                    <a:pt x="164" y="121"/>
                    <a:pt x="164" y="177"/>
                  </a:cubicBezTo>
                  <a:lnTo>
                    <a:pt x="164" y="310"/>
                  </a:lnTo>
                  <a:lnTo>
                    <a:pt x="106" y="310"/>
                  </a:lnTo>
                  <a:lnTo>
                    <a:pt x="106" y="177"/>
                  </a:lnTo>
                  <a:cubicBezTo>
                    <a:pt x="106" y="155"/>
                    <a:pt x="102" y="136"/>
                    <a:pt x="84" y="136"/>
                  </a:cubicBezTo>
                  <a:cubicBezTo>
                    <a:pt x="74" y="136"/>
                    <a:pt x="66" y="142"/>
                    <a:pt x="61" y="157"/>
                  </a:cubicBezTo>
                  <a:cubicBezTo>
                    <a:pt x="60" y="161"/>
                    <a:pt x="59" y="169"/>
                    <a:pt x="59" y="174"/>
                  </a:cubicBezTo>
                  <a:lnTo>
                    <a:pt x="59" y="310"/>
                  </a:lnTo>
                  <a:lnTo>
                    <a:pt x="0" y="310"/>
                  </a:lnTo>
                  <a:lnTo>
                    <a:pt x="0" y="0"/>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92" name="Google Shape;5392;gee6873aab4_0_11641"/>
            <p:cNvSpPr/>
            <p:nvPr/>
          </p:nvSpPr>
          <p:spPr>
            <a:xfrm>
              <a:off x="5388" y="2426"/>
              <a:ext cx="76" cy="144"/>
            </a:xfrm>
            <a:custGeom>
              <a:avLst/>
              <a:gdLst/>
              <a:ahLst/>
              <a:cxnLst/>
              <a:rect l="l" t="t" r="r" b="b"/>
              <a:pathLst>
                <a:path w="164" h="312" extrusionOk="0">
                  <a:moveTo>
                    <a:pt x="145" y="0"/>
                  </a:moveTo>
                  <a:lnTo>
                    <a:pt x="100" y="63"/>
                  </a:lnTo>
                  <a:lnTo>
                    <a:pt x="63" y="63"/>
                  </a:lnTo>
                  <a:lnTo>
                    <a:pt x="94" y="0"/>
                  </a:lnTo>
                  <a:lnTo>
                    <a:pt x="145" y="0"/>
                  </a:lnTo>
                  <a:close/>
                  <a:moveTo>
                    <a:pt x="162" y="242"/>
                  </a:moveTo>
                  <a:cubicBezTo>
                    <a:pt x="162" y="265"/>
                    <a:pt x="163" y="288"/>
                    <a:pt x="164" y="309"/>
                  </a:cubicBezTo>
                  <a:lnTo>
                    <a:pt x="113" y="309"/>
                  </a:lnTo>
                  <a:lnTo>
                    <a:pt x="110" y="285"/>
                  </a:lnTo>
                  <a:lnTo>
                    <a:pt x="109" y="285"/>
                  </a:lnTo>
                  <a:cubicBezTo>
                    <a:pt x="99" y="300"/>
                    <a:pt x="81" y="312"/>
                    <a:pt x="58" y="312"/>
                  </a:cubicBezTo>
                  <a:cubicBezTo>
                    <a:pt x="17" y="312"/>
                    <a:pt x="0" y="281"/>
                    <a:pt x="0" y="222"/>
                  </a:cubicBezTo>
                  <a:lnTo>
                    <a:pt x="0" y="90"/>
                  </a:lnTo>
                  <a:lnTo>
                    <a:pt x="59" y="90"/>
                  </a:lnTo>
                  <a:lnTo>
                    <a:pt x="59" y="216"/>
                  </a:lnTo>
                  <a:cubicBezTo>
                    <a:pt x="59" y="245"/>
                    <a:pt x="64" y="263"/>
                    <a:pt x="81" y="263"/>
                  </a:cubicBezTo>
                  <a:cubicBezTo>
                    <a:pt x="91" y="263"/>
                    <a:pt x="97" y="255"/>
                    <a:pt x="100" y="248"/>
                  </a:cubicBezTo>
                  <a:cubicBezTo>
                    <a:pt x="102" y="244"/>
                    <a:pt x="103" y="237"/>
                    <a:pt x="103" y="229"/>
                  </a:cubicBezTo>
                  <a:lnTo>
                    <a:pt x="103" y="90"/>
                  </a:lnTo>
                  <a:lnTo>
                    <a:pt x="162" y="90"/>
                  </a:lnTo>
                  <a:lnTo>
                    <a:pt x="162" y="242"/>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93" name="Google Shape;5393;gee6873aab4_0_11641"/>
            <p:cNvSpPr/>
            <p:nvPr/>
          </p:nvSpPr>
          <p:spPr>
            <a:xfrm>
              <a:off x="5486"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4" y="0"/>
                    <a:pt x="31" y="0"/>
                  </a:cubicBezTo>
                  <a:cubicBezTo>
                    <a:pt x="48" y="0"/>
                    <a:pt x="61" y="12"/>
                    <a:pt x="61" y="32"/>
                  </a:cubicBez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94" name="Google Shape;5394;gee6873aab4_0_11641"/>
            <p:cNvSpPr/>
            <p:nvPr/>
          </p:nvSpPr>
          <p:spPr>
            <a:xfrm>
              <a:off x="5537" y="2466"/>
              <a:ext cx="77" cy="103"/>
            </a:xfrm>
            <a:custGeom>
              <a:avLst/>
              <a:gdLst/>
              <a:ahLst/>
              <a:cxnLst/>
              <a:rect l="l" t="t" r="r" b="b"/>
              <a:pathLst>
                <a:path w="166" h="223" extrusionOk="0">
                  <a:moveTo>
                    <a:pt x="2" y="70"/>
                  </a:moveTo>
                  <a:cubicBezTo>
                    <a:pt x="2" y="45"/>
                    <a:pt x="0" y="24"/>
                    <a:pt x="0" y="4"/>
                  </a:cubicBezTo>
                  <a:lnTo>
                    <a:pt x="51" y="4"/>
                  </a:lnTo>
                  <a:lnTo>
                    <a:pt x="53" y="29"/>
                  </a:lnTo>
                  <a:lnTo>
                    <a:pt x="54" y="29"/>
                  </a:lnTo>
                  <a:cubicBezTo>
                    <a:pt x="66" y="11"/>
                    <a:pt x="85" y="0"/>
                    <a:pt x="108" y="0"/>
                  </a:cubicBezTo>
                  <a:cubicBezTo>
                    <a:pt x="149" y="0"/>
                    <a:pt x="166" y="33"/>
                    <a:pt x="166" y="82"/>
                  </a:cubicBezTo>
                  <a:lnTo>
                    <a:pt x="166" y="223"/>
                  </a:lnTo>
                  <a:lnTo>
                    <a:pt x="107" y="223"/>
                  </a:lnTo>
                  <a:lnTo>
                    <a:pt x="107" y="86"/>
                  </a:lnTo>
                  <a:cubicBezTo>
                    <a:pt x="107" y="67"/>
                    <a:pt x="103" y="49"/>
                    <a:pt x="86" y="49"/>
                  </a:cubicBezTo>
                  <a:cubicBezTo>
                    <a:pt x="76" y="49"/>
                    <a:pt x="68" y="56"/>
                    <a:pt x="64" y="69"/>
                  </a:cubicBezTo>
                  <a:cubicBezTo>
                    <a:pt x="62" y="74"/>
                    <a:pt x="60" y="81"/>
                    <a:pt x="60" y="89"/>
                  </a:cubicBezTo>
                  <a:lnTo>
                    <a:pt x="60" y="223"/>
                  </a:lnTo>
                  <a:lnTo>
                    <a:pt x="2" y="223"/>
                  </a:lnTo>
                  <a:lnTo>
                    <a:pt x="2" y="7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95" name="Google Shape;5395;gee6873aab4_0_11641"/>
            <p:cNvSpPr/>
            <p:nvPr/>
          </p:nvSpPr>
          <p:spPr>
            <a:xfrm>
              <a:off x="5629" y="2440"/>
              <a:ext cx="60" cy="130"/>
            </a:xfrm>
            <a:custGeom>
              <a:avLst/>
              <a:gdLst/>
              <a:ahLst/>
              <a:cxnLst/>
              <a:rect l="l" t="t" r="r" b="b"/>
              <a:pathLst>
                <a:path w="128" h="280" extrusionOk="0">
                  <a:moveTo>
                    <a:pt x="85" y="0"/>
                  </a:moveTo>
                  <a:lnTo>
                    <a:pt x="85" y="59"/>
                  </a:lnTo>
                  <a:lnTo>
                    <a:pt x="128" y="59"/>
                  </a:lnTo>
                  <a:lnTo>
                    <a:pt x="128" y="100"/>
                  </a:lnTo>
                  <a:lnTo>
                    <a:pt x="85" y="100"/>
                  </a:lnTo>
                  <a:lnTo>
                    <a:pt x="85" y="200"/>
                  </a:lnTo>
                  <a:cubicBezTo>
                    <a:pt x="85" y="226"/>
                    <a:pt x="96" y="232"/>
                    <a:pt x="108" y="232"/>
                  </a:cubicBezTo>
                  <a:cubicBezTo>
                    <a:pt x="113" y="232"/>
                    <a:pt x="118" y="232"/>
                    <a:pt x="123" y="231"/>
                  </a:cubicBezTo>
                  <a:lnTo>
                    <a:pt x="123" y="276"/>
                  </a:lnTo>
                  <a:cubicBezTo>
                    <a:pt x="115" y="279"/>
                    <a:pt x="103" y="280"/>
                    <a:pt x="87" y="280"/>
                  </a:cubicBezTo>
                  <a:cubicBezTo>
                    <a:pt x="70" y="280"/>
                    <a:pt x="55" y="276"/>
                    <a:pt x="45" y="266"/>
                  </a:cubicBezTo>
                  <a:cubicBezTo>
                    <a:pt x="33" y="255"/>
                    <a:pt x="26" y="238"/>
                    <a:pt x="26" y="204"/>
                  </a:cubicBezTo>
                  <a:lnTo>
                    <a:pt x="26" y="100"/>
                  </a:lnTo>
                  <a:lnTo>
                    <a:pt x="0" y="100"/>
                  </a:lnTo>
                  <a:lnTo>
                    <a:pt x="0" y="59"/>
                  </a:lnTo>
                  <a:lnTo>
                    <a:pt x="26" y="59"/>
                  </a:lnTo>
                  <a:lnTo>
                    <a:pt x="26" y="14"/>
                  </a:lnTo>
                  <a:lnTo>
                    <a:pt x="85" y="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96" name="Google Shape;5396;gee6873aab4_0_11641"/>
            <p:cNvSpPr/>
            <p:nvPr/>
          </p:nvSpPr>
          <p:spPr>
            <a:xfrm>
              <a:off x="5702" y="2466"/>
              <a:ext cx="75" cy="104"/>
            </a:xfrm>
            <a:custGeom>
              <a:avLst/>
              <a:gdLst/>
              <a:ahLst/>
              <a:cxnLst/>
              <a:rect l="l" t="t" r="r" b="b"/>
              <a:pathLst>
                <a:path w="162" h="225" extrusionOk="0">
                  <a:moveTo>
                    <a:pt x="109" y="93"/>
                  </a:moveTo>
                  <a:cubicBezTo>
                    <a:pt x="109" y="65"/>
                    <a:pt x="102" y="43"/>
                    <a:pt x="84" y="43"/>
                  </a:cubicBezTo>
                  <a:cubicBezTo>
                    <a:pt x="65" y="43"/>
                    <a:pt x="57" y="71"/>
                    <a:pt x="57" y="93"/>
                  </a:cubicBezTo>
                  <a:lnTo>
                    <a:pt x="109" y="93"/>
                  </a:lnTo>
                  <a:close/>
                  <a:moveTo>
                    <a:pt x="56" y="134"/>
                  </a:moveTo>
                  <a:cubicBezTo>
                    <a:pt x="57" y="168"/>
                    <a:pt x="77" y="181"/>
                    <a:pt x="103" y="181"/>
                  </a:cubicBezTo>
                  <a:cubicBezTo>
                    <a:pt x="120" y="181"/>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4"/>
                  </a:cubicBezTo>
                  <a:cubicBezTo>
                    <a:pt x="162" y="119"/>
                    <a:pt x="162" y="128"/>
                    <a:pt x="160" y="134"/>
                  </a:cubicBezTo>
                  <a:lnTo>
                    <a:pt x="56" y="134"/>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97" name="Google Shape;5397;gee6873aab4_0_11641"/>
            <p:cNvSpPr/>
            <p:nvPr/>
          </p:nvSpPr>
          <p:spPr>
            <a:xfrm>
              <a:off x="5793" y="2466"/>
              <a:ext cx="78" cy="104"/>
            </a:xfrm>
            <a:custGeom>
              <a:avLst/>
              <a:gdLst/>
              <a:ahLst/>
              <a:cxnLst/>
              <a:rect l="l" t="t" r="r" b="b"/>
              <a:pathLst>
                <a:path w="168" h="226" extrusionOk="0">
                  <a:moveTo>
                    <a:pt x="59" y="113"/>
                  </a:moveTo>
                  <a:cubicBezTo>
                    <a:pt x="59" y="150"/>
                    <a:pt x="65" y="181"/>
                    <a:pt x="86" y="181"/>
                  </a:cubicBezTo>
                  <a:cubicBezTo>
                    <a:pt x="105" y="181"/>
                    <a:pt x="110" y="145"/>
                    <a:pt x="110" y="113"/>
                  </a:cubicBezTo>
                  <a:cubicBezTo>
                    <a:pt x="110" y="83"/>
                    <a:pt x="105" y="45"/>
                    <a:pt x="85" y="45"/>
                  </a:cubicBezTo>
                  <a:cubicBezTo>
                    <a:pt x="63" y="45"/>
                    <a:pt x="59" y="83"/>
                    <a:pt x="59" y="113"/>
                  </a:cubicBezTo>
                  <a:close/>
                  <a:moveTo>
                    <a:pt x="168" y="113"/>
                  </a:moveTo>
                  <a:cubicBezTo>
                    <a:pt x="168" y="204"/>
                    <a:pt x="118" y="226"/>
                    <a:pt x="84" y="226"/>
                  </a:cubicBezTo>
                  <a:cubicBezTo>
                    <a:pt x="32" y="226"/>
                    <a:pt x="0" y="185"/>
                    <a:pt x="0" y="114"/>
                  </a:cubicBezTo>
                  <a:cubicBezTo>
                    <a:pt x="0" y="35"/>
                    <a:pt x="42" y="0"/>
                    <a:pt x="85" y="0"/>
                  </a:cubicBezTo>
                  <a:cubicBezTo>
                    <a:pt x="137" y="0"/>
                    <a:pt x="168" y="44"/>
                    <a:pt x="168" y="113"/>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98" name="Google Shape;5398;gee6873aab4_0_11641"/>
            <p:cNvSpPr/>
            <p:nvPr/>
          </p:nvSpPr>
          <p:spPr>
            <a:xfrm>
              <a:off x="5889" y="2426"/>
              <a:ext cx="29"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99" name="Google Shape;5399;gee6873aab4_0_11641"/>
            <p:cNvSpPr/>
            <p:nvPr/>
          </p:nvSpPr>
          <p:spPr>
            <a:xfrm>
              <a:off x="5940" y="2466"/>
              <a:ext cx="52" cy="103"/>
            </a:xfrm>
            <a:custGeom>
              <a:avLst/>
              <a:gdLst/>
              <a:ahLst/>
              <a:cxnLst/>
              <a:rect l="l" t="t" r="r" b="b"/>
              <a:pathLst>
                <a:path w="112" h="223" extrusionOk="0">
                  <a:moveTo>
                    <a:pt x="1" y="70"/>
                  </a:moveTo>
                  <a:cubicBezTo>
                    <a:pt x="1" y="48"/>
                    <a:pt x="1" y="24"/>
                    <a:pt x="0" y="4"/>
                  </a:cubicBezTo>
                  <a:lnTo>
                    <a:pt x="51" y="4"/>
                  </a:lnTo>
                  <a:lnTo>
                    <a:pt x="54" y="36"/>
                  </a:lnTo>
                  <a:lnTo>
                    <a:pt x="55" y="36"/>
                  </a:lnTo>
                  <a:cubicBezTo>
                    <a:pt x="65" y="12"/>
                    <a:pt x="83" y="0"/>
                    <a:pt x="99" y="0"/>
                  </a:cubicBezTo>
                  <a:cubicBezTo>
                    <a:pt x="105" y="0"/>
                    <a:pt x="108" y="0"/>
                    <a:pt x="112" y="1"/>
                  </a:cubicBezTo>
                  <a:lnTo>
                    <a:pt x="112" y="59"/>
                  </a:lnTo>
                  <a:cubicBezTo>
                    <a:pt x="108" y="58"/>
                    <a:pt x="104" y="58"/>
                    <a:pt x="99" y="58"/>
                  </a:cubicBezTo>
                  <a:cubicBezTo>
                    <a:pt x="86" y="58"/>
                    <a:pt x="70" y="67"/>
                    <a:pt x="63" y="90"/>
                  </a:cubicBezTo>
                  <a:cubicBezTo>
                    <a:pt x="62" y="95"/>
                    <a:pt x="61" y="102"/>
                    <a:pt x="61" y="112"/>
                  </a:cubicBezTo>
                  <a:lnTo>
                    <a:pt x="61" y="223"/>
                  </a:lnTo>
                  <a:lnTo>
                    <a:pt x="1" y="223"/>
                  </a:lnTo>
                  <a:lnTo>
                    <a:pt x="1" y="70"/>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00" name="Google Shape;5400;gee6873aab4_0_11641"/>
            <p:cNvSpPr/>
            <p:nvPr/>
          </p:nvSpPr>
          <p:spPr>
            <a:xfrm>
              <a:off x="6006" y="2426"/>
              <a:ext cx="42" cy="143"/>
            </a:xfrm>
            <a:custGeom>
              <a:avLst/>
              <a:gdLst/>
              <a:ahLst/>
              <a:cxnLst/>
              <a:rect l="l" t="t" r="r" b="b"/>
              <a:pathLst>
                <a:path w="92" h="309" extrusionOk="0">
                  <a:moveTo>
                    <a:pt x="92" y="0"/>
                  </a:moveTo>
                  <a:lnTo>
                    <a:pt x="46" y="63"/>
                  </a:lnTo>
                  <a:lnTo>
                    <a:pt x="9" y="63"/>
                  </a:lnTo>
                  <a:lnTo>
                    <a:pt x="40" y="0"/>
                  </a:lnTo>
                  <a:lnTo>
                    <a:pt x="92" y="0"/>
                  </a:lnTo>
                  <a:close/>
                  <a:moveTo>
                    <a:pt x="0" y="309"/>
                  </a:moveTo>
                  <a:lnTo>
                    <a:pt x="0" y="90"/>
                  </a:lnTo>
                  <a:lnTo>
                    <a:pt x="59" y="90"/>
                  </a:lnTo>
                  <a:lnTo>
                    <a:pt x="59" y="309"/>
                  </a:lnTo>
                  <a:lnTo>
                    <a:pt x="0" y="309"/>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cxnSp>
          <p:nvCxnSpPr>
            <p:cNvPr id="5401" name="Google Shape;5401;gee6873aab4_0_11641"/>
            <p:cNvCxnSpPr/>
            <p:nvPr/>
          </p:nvCxnSpPr>
          <p:spPr>
            <a:xfrm>
              <a:off x="3964" y="2205"/>
              <a:ext cx="0" cy="300"/>
            </a:xfrm>
            <a:prstGeom prst="straightConnector1">
              <a:avLst/>
            </a:prstGeom>
            <a:solidFill>
              <a:schemeClr val="accent2"/>
            </a:solidFill>
            <a:ln w="14275" cap="flat" cmpd="sng">
              <a:solidFill>
                <a:srgbClr val="20406F"/>
              </a:solidFill>
              <a:prstDash val="solid"/>
              <a:miter lim="800000"/>
              <a:headEnd type="none" w="med" len="med"/>
              <a:tailEnd type="none" w="med" len="med"/>
            </a:ln>
          </p:spPr>
        </p:cxnSp>
      </p:grpSp>
    </p:spTree>
    <p:extLst>
      <p:ext uri="{BB962C8B-B14F-4D97-AF65-F5344CB8AC3E}">
        <p14:creationId xmlns:p14="http://schemas.microsoft.com/office/powerpoint/2010/main" val="726073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extLst>
    <p:ext uri="{DCECCB84-F9BA-43D5-87BE-67443E8EF086}">
      <p15:sldGuideLst xmlns:p15="http://schemas.microsoft.com/office/powerpoint/2012/main">
        <p15:guide id="1" orient="horz" pos="2160">
          <p15:clr>
            <a:srgbClr val="FBAE40"/>
          </p15:clr>
        </p15:guide>
        <p15:guide id="2" pos="663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References (2 column)">
  <p:cSld name="References (2 column)">
    <p:bg>
      <p:bgPr>
        <a:solidFill>
          <a:schemeClr val="lt1"/>
        </a:solidFill>
        <a:effectLst/>
      </p:bgPr>
    </p:bg>
    <p:spTree>
      <p:nvGrpSpPr>
        <p:cNvPr id="1" name="Shape 5402"/>
        <p:cNvGrpSpPr/>
        <p:nvPr/>
      </p:nvGrpSpPr>
      <p:grpSpPr>
        <a:xfrm>
          <a:off x="0" y="0"/>
          <a:ext cx="0" cy="0"/>
          <a:chOff x="0" y="0"/>
          <a:chExt cx="0" cy="0"/>
        </a:xfrm>
      </p:grpSpPr>
      <p:sp>
        <p:nvSpPr>
          <p:cNvPr id="5403" name="Google Shape;5403;gee6873aab4_0_11751"/>
          <p:cNvSpPr/>
          <p:nvPr/>
        </p:nvSpPr>
        <p:spPr>
          <a:xfrm>
            <a:off x="0" y="0"/>
            <a:ext cx="122046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404" name="Google Shape;5404;gee6873aab4_0_11751"/>
          <p:cNvSpPr txBox="1">
            <a:spLocks noGrp="1"/>
          </p:cNvSpPr>
          <p:nvPr>
            <p:ph type="title"/>
          </p:nvPr>
        </p:nvSpPr>
        <p:spPr>
          <a:xfrm>
            <a:off x="514800" y="897616"/>
            <a:ext cx="5256600" cy="793200"/>
          </a:xfrm>
          <a:prstGeom prst="rect">
            <a:avLst/>
          </a:prstGeom>
          <a:noFill/>
          <a:ln>
            <a:noFill/>
          </a:ln>
        </p:spPr>
        <p:txBody>
          <a:bodyPr spcFirstLastPara="1" wrap="square" lIns="0" tIns="0" rIns="0" bIns="0" anchor="b" anchorCtr="0">
            <a:noAutofit/>
          </a:bodyPr>
          <a:lstStyle>
            <a:lvl1pPr lvl="0" algn="l" rtl="0">
              <a:lnSpc>
                <a:spcPct val="90000"/>
              </a:lnSpc>
              <a:spcBef>
                <a:spcPts val="0"/>
              </a:spcBef>
              <a:spcAft>
                <a:spcPts val="0"/>
              </a:spcAft>
              <a:buClr>
                <a:schemeClr val="dk1"/>
              </a:buClr>
              <a:buSzPts val="2800"/>
              <a:buFont typeface="Calibri"/>
              <a:buNone/>
              <a:defRPr>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405" name="Google Shape;5405;gee6873aab4_0_11751"/>
          <p:cNvSpPr txBox="1">
            <a:spLocks noGrp="1"/>
          </p:cNvSpPr>
          <p:nvPr>
            <p:ph type="dt" idx="10"/>
          </p:nvPr>
        </p:nvSpPr>
        <p:spPr>
          <a:xfrm>
            <a:off x="695400" y="6496604"/>
            <a:ext cx="5580600" cy="160200"/>
          </a:xfrm>
          <a:prstGeom prst="rect">
            <a:avLst/>
          </a:prstGeom>
          <a:noFill/>
          <a:ln>
            <a:noFill/>
          </a:ln>
        </p:spPr>
        <p:txBody>
          <a:bodyPr spcFirstLastPara="1" wrap="square" lIns="91425" tIns="45700" rIns="91425" bIns="45700" anchor="t"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406" name="Google Shape;5406;gee6873aab4_0_11751"/>
          <p:cNvSpPr txBox="1">
            <a:spLocks noGrp="1"/>
          </p:cNvSpPr>
          <p:nvPr>
            <p:ph type="ftr" idx="11"/>
          </p:nvPr>
        </p:nvSpPr>
        <p:spPr>
          <a:xfrm>
            <a:off x="695400" y="6416541"/>
            <a:ext cx="5580600" cy="160200"/>
          </a:xfrm>
          <a:prstGeom prst="rect">
            <a:avLst/>
          </a:prstGeom>
          <a:noFill/>
          <a:ln>
            <a:noFill/>
          </a:ln>
        </p:spPr>
        <p:txBody>
          <a:bodyPr spcFirstLastPara="1" wrap="square" lIns="91425" tIns="45700" rIns="91425" bIns="45700" anchor="t"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407" name="Google Shape;5407;gee6873aab4_0_11751"/>
          <p:cNvSpPr txBox="1">
            <a:spLocks noGrp="1"/>
          </p:cNvSpPr>
          <p:nvPr>
            <p:ph type="sldNum" idx="12"/>
          </p:nvPr>
        </p:nvSpPr>
        <p:spPr>
          <a:xfrm>
            <a:off x="-12703" y="6356350"/>
            <a:ext cx="79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IE"/>
              <a:t>‹#›</a:t>
            </a:fld>
            <a:endParaRPr/>
          </a:p>
        </p:txBody>
      </p:sp>
      <p:sp>
        <p:nvSpPr>
          <p:cNvPr id="5408" name="Google Shape;5408;gee6873aab4_0_11751"/>
          <p:cNvSpPr txBox="1">
            <a:spLocks noGrp="1"/>
          </p:cNvSpPr>
          <p:nvPr>
            <p:ph type="body" idx="1"/>
          </p:nvPr>
        </p:nvSpPr>
        <p:spPr>
          <a:xfrm>
            <a:off x="514799" y="2263939"/>
            <a:ext cx="10010400" cy="3696300"/>
          </a:xfrm>
          <a:prstGeom prst="rect">
            <a:avLst/>
          </a:prstGeom>
          <a:noFill/>
          <a:ln>
            <a:noFill/>
          </a:ln>
        </p:spPr>
        <p:txBody>
          <a:bodyPr spcFirstLastPara="1" wrap="square" lIns="0" tIns="0" rIns="0" bIns="0" anchor="t" anchorCtr="0">
            <a:noAutofit/>
          </a:bodyPr>
          <a:lstStyle>
            <a:lvl1pPr marL="457200" lvl="0" indent="-228600" algn="l" rtl="0">
              <a:lnSpc>
                <a:spcPct val="90000"/>
              </a:lnSpc>
              <a:spcBef>
                <a:spcPts val="400"/>
              </a:spcBef>
              <a:spcAft>
                <a:spcPts val="0"/>
              </a:spcAft>
              <a:buClr>
                <a:schemeClr val="dk1"/>
              </a:buClr>
              <a:buSzPts val="1400"/>
              <a:buNone/>
              <a:defRPr sz="1400">
                <a:solidFill>
                  <a:schemeClr val="dk1"/>
                </a:solidFill>
              </a:defRPr>
            </a:lvl1pPr>
            <a:lvl2pPr marL="914400" lvl="1" indent="-228600" algn="l" rtl="0">
              <a:lnSpc>
                <a:spcPct val="90000"/>
              </a:lnSpc>
              <a:spcBef>
                <a:spcPts val="400"/>
              </a:spcBef>
              <a:spcAft>
                <a:spcPts val="0"/>
              </a:spcAft>
              <a:buClr>
                <a:schemeClr val="dk1"/>
              </a:buClr>
              <a:buSzPts val="1200"/>
              <a:buNone/>
              <a:defRPr sz="1200">
                <a:solidFill>
                  <a:schemeClr val="dk1"/>
                </a:solidFill>
              </a:defRPr>
            </a:lvl2pPr>
            <a:lvl3pPr marL="1371600" lvl="2" indent="-304800" algn="l" rtl="0">
              <a:lnSpc>
                <a:spcPct val="90000"/>
              </a:lnSpc>
              <a:spcBef>
                <a:spcPts val="400"/>
              </a:spcBef>
              <a:spcAft>
                <a:spcPts val="0"/>
              </a:spcAft>
              <a:buClr>
                <a:schemeClr val="accent2"/>
              </a:buClr>
              <a:buSzPts val="1200"/>
              <a:buChar char="•"/>
              <a:defRPr sz="1200" b="0">
                <a:solidFill>
                  <a:schemeClr val="dk1"/>
                </a:solidFill>
              </a:defRPr>
            </a:lvl3pPr>
            <a:lvl4pPr marL="1828800" lvl="3" indent="-298450" algn="l" rtl="0">
              <a:lnSpc>
                <a:spcPct val="90000"/>
              </a:lnSpc>
              <a:spcBef>
                <a:spcPts val="400"/>
              </a:spcBef>
              <a:spcAft>
                <a:spcPts val="0"/>
              </a:spcAft>
              <a:buClr>
                <a:schemeClr val="accent2"/>
              </a:buClr>
              <a:buSzPts val="1100"/>
              <a:buChar char="•"/>
              <a:defRPr sz="1100">
                <a:solidFill>
                  <a:schemeClr val="dk1"/>
                </a:solidFill>
              </a:defRPr>
            </a:lvl4pPr>
            <a:lvl5pPr marL="2286000" lvl="4" indent="-228600" algn="l" rtl="0">
              <a:lnSpc>
                <a:spcPct val="90000"/>
              </a:lnSpc>
              <a:spcBef>
                <a:spcPts val="800"/>
              </a:spcBef>
              <a:spcAft>
                <a:spcPts val="0"/>
              </a:spcAft>
              <a:buClr>
                <a:schemeClr val="dk1"/>
              </a:buClr>
              <a:buSzPts val="1400"/>
              <a:buNone/>
              <a:defRPr sz="1400">
                <a:solidFill>
                  <a:schemeClr val="dk1"/>
                </a:solidFill>
              </a:defRPr>
            </a:lvl5pPr>
            <a:lvl6pPr marL="2743200" lvl="5" indent="-342900" algn="l" rtl="0">
              <a:lnSpc>
                <a:spcPct val="90000"/>
              </a:lnSpc>
              <a:spcBef>
                <a:spcPts val="500"/>
              </a:spcBef>
              <a:spcAft>
                <a:spcPts val="0"/>
              </a:spcAft>
              <a:buClr>
                <a:srgbClr val="FF0000"/>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grpSp>
        <p:nvGrpSpPr>
          <p:cNvPr id="5409" name="Google Shape;5409;gee6873aab4_0_11751"/>
          <p:cNvGrpSpPr/>
          <p:nvPr/>
        </p:nvGrpSpPr>
        <p:grpSpPr>
          <a:xfrm>
            <a:off x="-2040904" y="3988723"/>
            <a:ext cx="1872300" cy="2902792"/>
            <a:chOff x="6195941" y="562596"/>
            <a:chExt cx="1872300" cy="2902792"/>
          </a:xfrm>
        </p:grpSpPr>
        <p:grpSp>
          <p:nvGrpSpPr>
            <p:cNvPr id="5410" name="Google Shape;5410;gee6873aab4_0_11751"/>
            <p:cNvGrpSpPr/>
            <p:nvPr/>
          </p:nvGrpSpPr>
          <p:grpSpPr>
            <a:xfrm>
              <a:off x="6195941" y="832605"/>
              <a:ext cx="1872300" cy="2632784"/>
              <a:chOff x="-1872716" y="660661"/>
              <a:chExt cx="1872300" cy="1974637"/>
            </a:xfrm>
          </p:grpSpPr>
          <p:sp>
            <p:nvSpPr>
              <p:cNvPr id="5411" name="Google Shape;5411;gee6873aab4_0_11751"/>
              <p:cNvSpPr txBox="1"/>
              <p:nvPr/>
            </p:nvSpPr>
            <p:spPr>
              <a:xfrm>
                <a:off x="-1872716" y="984698"/>
                <a:ext cx="1872300" cy="16506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IE" sz="1100">
                    <a:solidFill>
                      <a:srgbClr val="000000"/>
                    </a:solidFill>
                    <a:latin typeface="Calibri"/>
                    <a:ea typeface="Calibri"/>
                    <a:cs typeface="Calibri"/>
                    <a:sym typeface="Calibri"/>
                  </a:rPr>
                  <a:t>To format the body text, simply highlight the specific line(s) of text and click ‘tab’ or press ‘increase/decrease list level’ button. If you continue to click the ‘Tab’ button and the text turns red you have tabbed too far and should use the ‘decrease level’ button to return to compliant text.</a:t>
                </a:r>
                <a:endParaRPr/>
              </a:p>
              <a:p>
                <a:pPr marL="0" marR="0" lvl="0" indent="0" algn="l" rtl="0">
                  <a:spcBef>
                    <a:spcPts val="0"/>
                  </a:spcBef>
                  <a:spcAft>
                    <a:spcPts val="0"/>
                  </a:spcAft>
                  <a:buNone/>
                </a:pPr>
                <a:endParaRPr sz="1100">
                  <a:solidFill>
                    <a:srgbClr val="000000"/>
                  </a:solidFill>
                  <a:latin typeface="Calibri"/>
                  <a:ea typeface="Calibri"/>
                  <a:cs typeface="Calibri"/>
                  <a:sym typeface="Calibri"/>
                </a:endParaRPr>
              </a:p>
              <a:p>
                <a:pPr marL="0" marR="0" lvl="0" indent="0" algn="l" rtl="0">
                  <a:spcBef>
                    <a:spcPts val="0"/>
                  </a:spcBef>
                  <a:spcAft>
                    <a:spcPts val="0"/>
                  </a:spcAft>
                  <a:buNone/>
                </a:pPr>
                <a:r>
                  <a:rPr lang="en-IE" sz="1100">
                    <a:solidFill>
                      <a:srgbClr val="000000"/>
                    </a:solidFill>
                    <a:latin typeface="Calibri"/>
                    <a:ea typeface="Calibri"/>
                    <a:cs typeface="Calibri"/>
                    <a:sym typeface="Calibri"/>
                  </a:rPr>
                  <a:t>Do not use the bullet point button to format your text.</a:t>
                </a:r>
                <a:endParaRPr sz="1100">
                  <a:solidFill>
                    <a:srgbClr val="000000"/>
                  </a:solidFill>
                  <a:latin typeface="Calibri"/>
                  <a:ea typeface="Calibri"/>
                  <a:cs typeface="Calibri"/>
                  <a:sym typeface="Calibri"/>
                </a:endParaRPr>
              </a:p>
            </p:txBody>
          </p:sp>
          <p:pic>
            <p:nvPicPr>
              <p:cNvPr id="5412" name="Google Shape;5412;gee6873aab4_0_11751" descr="icon_information-white.png"/>
              <p:cNvPicPr preferRelativeResize="0"/>
              <p:nvPr/>
            </p:nvPicPr>
            <p:blipFill rotWithShape="1">
              <a:blip r:embed="rId2">
                <a:alphaModFix/>
              </a:blip>
              <a:srcRect/>
              <a:stretch/>
            </p:blipFill>
            <p:spPr>
              <a:xfrm>
                <a:off x="-1764703" y="660661"/>
                <a:ext cx="121592" cy="240085"/>
              </a:xfrm>
              <a:prstGeom prst="rect">
                <a:avLst/>
              </a:prstGeom>
              <a:noFill/>
              <a:ln>
                <a:noFill/>
              </a:ln>
            </p:spPr>
          </p:pic>
        </p:grpSp>
        <p:grpSp>
          <p:nvGrpSpPr>
            <p:cNvPr id="5413" name="Google Shape;5413;gee6873aab4_0_11751"/>
            <p:cNvGrpSpPr/>
            <p:nvPr/>
          </p:nvGrpSpPr>
          <p:grpSpPr>
            <a:xfrm>
              <a:off x="6303954" y="562596"/>
              <a:ext cx="540000" cy="540000"/>
              <a:chOff x="6303954" y="562596"/>
              <a:chExt cx="540000" cy="540000"/>
            </a:xfrm>
          </p:grpSpPr>
          <p:sp>
            <p:nvSpPr>
              <p:cNvPr id="5414" name="Google Shape;5414;gee6873aab4_0_11751"/>
              <p:cNvSpPr/>
              <p:nvPr/>
            </p:nvSpPr>
            <p:spPr>
              <a:xfrm>
                <a:off x="6303954" y="562596"/>
                <a:ext cx="540000" cy="540000"/>
              </a:xfrm>
              <a:prstGeom prst="donut">
                <a:avLst>
                  <a:gd name="adj" fmla="val 7083"/>
                </a:avLst>
              </a:prstGeom>
              <a:solidFill>
                <a:srgbClr val="0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pic>
            <p:nvPicPr>
              <p:cNvPr id="5415" name="Google Shape;5415;gee6873aab4_0_11751" descr="increase_indent.png"/>
              <p:cNvPicPr preferRelativeResize="0"/>
              <p:nvPr/>
            </p:nvPicPr>
            <p:blipFill rotWithShape="1">
              <a:blip r:embed="rId3">
                <a:alphaModFix/>
              </a:blip>
              <a:srcRect/>
              <a:stretch/>
            </p:blipFill>
            <p:spPr>
              <a:xfrm>
                <a:off x="6425212" y="679422"/>
                <a:ext cx="317520" cy="317520"/>
              </a:xfrm>
              <a:prstGeom prst="rect">
                <a:avLst/>
              </a:prstGeom>
              <a:noFill/>
              <a:ln>
                <a:noFill/>
              </a:ln>
            </p:spPr>
          </p:pic>
        </p:grpSp>
      </p:grpSp>
      <p:sp>
        <p:nvSpPr>
          <p:cNvPr id="5416" name="Google Shape;5416;gee6873aab4_0_11751"/>
          <p:cNvSpPr/>
          <p:nvPr/>
        </p:nvSpPr>
        <p:spPr>
          <a:xfrm>
            <a:off x="1224135" y="2703595"/>
            <a:ext cx="12707872" cy="8899212"/>
          </a:xfrm>
          <a:custGeom>
            <a:avLst/>
            <a:gdLst/>
            <a:ahLst/>
            <a:cxnLst/>
            <a:rect l="l" t="t" r="r" b="b"/>
            <a:pathLst>
              <a:path w="3654" h="2558" extrusionOk="0">
                <a:moveTo>
                  <a:pt x="2505" y="639"/>
                </a:moveTo>
                <a:cubicBezTo>
                  <a:pt x="2466" y="428"/>
                  <a:pt x="2557" y="234"/>
                  <a:pt x="2707" y="207"/>
                </a:cubicBezTo>
                <a:cubicBezTo>
                  <a:pt x="2858" y="180"/>
                  <a:pt x="3011" y="329"/>
                  <a:pt x="3050" y="540"/>
                </a:cubicBezTo>
                <a:cubicBezTo>
                  <a:pt x="3089" y="751"/>
                  <a:pt x="2998" y="944"/>
                  <a:pt x="2847" y="972"/>
                </a:cubicBezTo>
                <a:cubicBezTo>
                  <a:pt x="2697" y="999"/>
                  <a:pt x="2544" y="850"/>
                  <a:pt x="2505" y="639"/>
                </a:cubicBezTo>
                <a:close/>
                <a:moveTo>
                  <a:pt x="2323" y="2448"/>
                </a:moveTo>
                <a:cubicBezTo>
                  <a:pt x="2417" y="2394"/>
                  <a:pt x="2890" y="2151"/>
                  <a:pt x="3499" y="2335"/>
                </a:cubicBezTo>
                <a:cubicBezTo>
                  <a:pt x="3499" y="2335"/>
                  <a:pt x="3231" y="2150"/>
                  <a:pt x="2857" y="2204"/>
                </a:cubicBezTo>
                <a:cubicBezTo>
                  <a:pt x="2867" y="2200"/>
                  <a:pt x="2877" y="2195"/>
                  <a:pt x="2887" y="2190"/>
                </a:cubicBezTo>
                <a:cubicBezTo>
                  <a:pt x="3654" y="1837"/>
                  <a:pt x="3620" y="1150"/>
                  <a:pt x="3085" y="1034"/>
                </a:cubicBezTo>
                <a:cubicBezTo>
                  <a:pt x="3010" y="1018"/>
                  <a:pt x="2939" y="1008"/>
                  <a:pt x="2872" y="1002"/>
                </a:cubicBezTo>
                <a:cubicBezTo>
                  <a:pt x="3053" y="956"/>
                  <a:pt x="3159" y="718"/>
                  <a:pt x="3112" y="458"/>
                </a:cubicBezTo>
                <a:cubicBezTo>
                  <a:pt x="3062" y="190"/>
                  <a:pt x="2868" y="0"/>
                  <a:pt x="2677" y="35"/>
                </a:cubicBezTo>
                <a:cubicBezTo>
                  <a:pt x="2486" y="70"/>
                  <a:pt x="2371" y="315"/>
                  <a:pt x="2420" y="584"/>
                </a:cubicBezTo>
                <a:cubicBezTo>
                  <a:pt x="2458" y="794"/>
                  <a:pt x="2586" y="955"/>
                  <a:pt x="2731" y="999"/>
                </a:cubicBezTo>
                <a:cubicBezTo>
                  <a:pt x="2283" y="1012"/>
                  <a:pt x="2006" y="1267"/>
                  <a:pt x="1720" y="1495"/>
                </a:cubicBezTo>
                <a:cubicBezTo>
                  <a:pt x="1277" y="1849"/>
                  <a:pt x="1050" y="1845"/>
                  <a:pt x="757" y="1549"/>
                </a:cubicBezTo>
                <a:cubicBezTo>
                  <a:pt x="461" y="1251"/>
                  <a:pt x="0" y="1311"/>
                  <a:pt x="0" y="1311"/>
                </a:cubicBezTo>
                <a:cubicBezTo>
                  <a:pt x="419" y="1311"/>
                  <a:pt x="412" y="1543"/>
                  <a:pt x="818" y="1877"/>
                </a:cubicBezTo>
                <a:cubicBezTo>
                  <a:pt x="1206" y="2196"/>
                  <a:pt x="1957" y="1650"/>
                  <a:pt x="2354" y="1344"/>
                </a:cubicBezTo>
                <a:cubicBezTo>
                  <a:pt x="2941" y="892"/>
                  <a:pt x="3436" y="1466"/>
                  <a:pt x="2965" y="1953"/>
                </a:cubicBezTo>
                <a:cubicBezTo>
                  <a:pt x="2817" y="2106"/>
                  <a:pt x="2642" y="2234"/>
                  <a:pt x="2513" y="2319"/>
                </a:cubicBezTo>
                <a:cubicBezTo>
                  <a:pt x="2467" y="2344"/>
                  <a:pt x="2420" y="2373"/>
                  <a:pt x="2373" y="2406"/>
                </a:cubicBezTo>
                <a:lnTo>
                  <a:pt x="2368" y="2410"/>
                </a:lnTo>
                <a:cubicBezTo>
                  <a:pt x="2344" y="2424"/>
                  <a:pt x="2331" y="2431"/>
                  <a:pt x="2331" y="2431"/>
                </a:cubicBezTo>
                <a:cubicBezTo>
                  <a:pt x="2331" y="2431"/>
                  <a:pt x="2335" y="2430"/>
                  <a:pt x="2345" y="2426"/>
                </a:cubicBezTo>
                <a:lnTo>
                  <a:pt x="2309" y="2452"/>
                </a:lnTo>
                <a:cubicBezTo>
                  <a:pt x="2308" y="2452"/>
                  <a:pt x="2307" y="2452"/>
                  <a:pt x="2306" y="2453"/>
                </a:cubicBezTo>
                <a:cubicBezTo>
                  <a:pt x="2303" y="2451"/>
                  <a:pt x="2299" y="2450"/>
                  <a:pt x="2296" y="2449"/>
                </a:cubicBezTo>
                <a:cubicBezTo>
                  <a:pt x="1712" y="1880"/>
                  <a:pt x="1129" y="2223"/>
                  <a:pt x="1129" y="2223"/>
                </a:cubicBezTo>
                <a:cubicBezTo>
                  <a:pt x="1754" y="2097"/>
                  <a:pt x="2202" y="2384"/>
                  <a:pt x="2290" y="2447"/>
                </a:cubicBezTo>
                <a:cubicBezTo>
                  <a:pt x="1687" y="2222"/>
                  <a:pt x="1072" y="2437"/>
                  <a:pt x="1057" y="2436"/>
                </a:cubicBezTo>
                <a:cubicBezTo>
                  <a:pt x="1842" y="2336"/>
                  <a:pt x="2296" y="2556"/>
                  <a:pt x="2301" y="2558"/>
                </a:cubicBezTo>
                <a:lnTo>
                  <a:pt x="2301" y="2558"/>
                </a:lnTo>
                <a:lnTo>
                  <a:pt x="2301" y="2558"/>
                </a:lnTo>
                <a:cubicBezTo>
                  <a:pt x="2301" y="2558"/>
                  <a:pt x="2301" y="2558"/>
                  <a:pt x="2301" y="2558"/>
                </a:cubicBezTo>
                <a:lnTo>
                  <a:pt x="2301" y="2558"/>
                </a:lnTo>
                <a:cubicBezTo>
                  <a:pt x="2307" y="2556"/>
                  <a:pt x="2779" y="2381"/>
                  <a:pt x="3551" y="2554"/>
                </a:cubicBezTo>
                <a:cubicBezTo>
                  <a:pt x="3535" y="2553"/>
                  <a:pt x="2945" y="2282"/>
                  <a:pt x="2323" y="2448"/>
                </a:cubicBezTo>
                <a:close/>
              </a:path>
            </a:pathLst>
          </a:custGeom>
          <a:solidFill>
            <a:srgbClr val="AEABAB">
              <a:alpha val="980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5417" name="Google Shape;5417;gee6873aab4_0_11751"/>
          <p:cNvGrpSpPr/>
          <p:nvPr/>
        </p:nvGrpSpPr>
        <p:grpSpPr>
          <a:xfrm>
            <a:off x="10555200" y="295200"/>
            <a:ext cx="1191992" cy="478599"/>
            <a:chOff x="1899" y="899"/>
            <a:chExt cx="4163" cy="1671"/>
          </a:xfrm>
        </p:grpSpPr>
        <p:sp>
          <p:nvSpPr>
            <p:cNvPr id="5418" name="Google Shape;5418;gee6873aab4_0_11751"/>
            <p:cNvSpPr/>
            <p:nvPr/>
          </p:nvSpPr>
          <p:spPr>
            <a:xfrm>
              <a:off x="1902" y="2206"/>
              <a:ext cx="79" cy="141"/>
            </a:xfrm>
            <a:custGeom>
              <a:avLst/>
              <a:gdLst/>
              <a:ahLst/>
              <a:cxnLst/>
              <a:rect l="l" t="t" r="r" b="b"/>
              <a:pathLst>
                <a:path w="170" h="303" extrusionOk="0">
                  <a:moveTo>
                    <a:pt x="59" y="143"/>
                  </a:moveTo>
                  <a:cubicBezTo>
                    <a:pt x="61" y="144"/>
                    <a:pt x="65" y="144"/>
                    <a:pt x="68" y="144"/>
                  </a:cubicBezTo>
                  <a:cubicBezTo>
                    <a:pt x="98" y="144"/>
                    <a:pt x="111" y="123"/>
                    <a:pt x="111" y="95"/>
                  </a:cubicBezTo>
                  <a:cubicBezTo>
                    <a:pt x="111" y="68"/>
                    <a:pt x="100" y="48"/>
                    <a:pt x="73" y="48"/>
                  </a:cubicBezTo>
                  <a:cubicBezTo>
                    <a:pt x="68" y="48"/>
                    <a:pt x="62" y="49"/>
                    <a:pt x="59" y="50"/>
                  </a:cubicBezTo>
                  <a:lnTo>
                    <a:pt x="59" y="143"/>
                  </a:lnTo>
                  <a:close/>
                  <a:moveTo>
                    <a:pt x="0" y="6"/>
                  </a:moveTo>
                  <a:cubicBezTo>
                    <a:pt x="16" y="3"/>
                    <a:pt x="39" y="0"/>
                    <a:pt x="61" y="0"/>
                  </a:cubicBezTo>
                  <a:cubicBezTo>
                    <a:pt x="96" y="0"/>
                    <a:pt x="124" y="5"/>
                    <a:pt x="144" y="24"/>
                  </a:cubicBezTo>
                  <a:cubicBezTo>
                    <a:pt x="162" y="39"/>
                    <a:pt x="170" y="64"/>
                    <a:pt x="170" y="90"/>
                  </a:cubicBezTo>
                  <a:cubicBezTo>
                    <a:pt x="170" y="123"/>
                    <a:pt x="160" y="145"/>
                    <a:pt x="144" y="162"/>
                  </a:cubicBezTo>
                  <a:cubicBezTo>
                    <a:pt x="125" y="182"/>
                    <a:pt x="95" y="191"/>
                    <a:pt x="70" y="191"/>
                  </a:cubicBezTo>
                  <a:lnTo>
                    <a:pt x="59" y="191"/>
                  </a:lnTo>
                  <a:lnTo>
                    <a:pt x="59" y="303"/>
                  </a:lnTo>
                  <a:lnTo>
                    <a:pt x="0" y="303"/>
                  </a:lnTo>
                  <a:lnTo>
                    <a:pt x="0" y="6"/>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19" name="Google Shape;5419;gee6873aab4_0_11751"/>
            <p:cNvSpPr/>
            <p:nvPr/>
          </p:nvSpPr>
          <p:spPr>
            <a:xfrm>
              <a:off x="1995" y="2244"/>
              <a:ext cx="52" cy="103"/>
            </a:xfrm>
            <a:custGeom>
              <a:avLst/>
              <a:gdLst/>
              <a:ahLst/>
              <a:cxnLst/>
              <a:rect l="l" t="t" r="r" b="b"/>
              <a:pathLst>
                <a:path w="111" h="222" extrusionOk="0">
                  <a:moveTo>
                    <a:pt x="1" y="69"/>
                  </a:moveTo>
                  <a:cubicBezTo>
                    <a:pt x="1" y="47"/>
                    <a:pt x="1" y="24"/>
                    <a:pt x="0" y="4"/>
                  </a:cubicBezTo>
                  <a:lnTo>
                    <a:pt x="51" y="4"/>
                  </a:lnTo>
                  <a:lnTo>
                    <a:pt x="54" y="35"/>
                  </a:lnTo>
                  <a:lnTo>
                    <a:pt x="55" y="35"/>
                  </a:lnTo>
                  <a:cubicBezTo>
                    <a:pt x="65" y="12"/>
                    <a:pt x="83" y="0"/>
                    <a:pt x="99" y="0"/>
                  </a:cubicBezTo>
                  <a:cubicBezTo>
                    <a:pt x="105" y="0"/>
                    <a:pt x="108" y="0"/>
                    <a:pt x="111" y="1"/>
                  </a:cubicBezTo>
                  <a:lnTo>
                    <a:pt x="111" y="59"/>
                  </a:lnTo>
                  <a:cubicBezTo>
                    <a:pt x="108" y="58"/>
                    <a:pt x="104" y="58"/>
                    <a:pt x="99" y="58"/>
                  </a:cubicBezTo>
                  <a:cubicBezTo>
                    <a:pt x="86" y="58"/>
                    <a:pt x="70" y="67"/>
                    <a:pt x="63" y="89"/>
                  </a:cubicBezTo>
                  <a:cubicBezTo>
                    <a:pt x="62" y="94"/>
                    <a:pt x="61" y="102"/>
                    <a:pt x="61" y="111"/>
                  </a:cubicBezTo>
                  <a:lnTo>
                    <a:pt x="61" y="222"/>
                  </a:lnTo>
                  <a:lnTo>
                    <a:pt x="1" y="222"/>
                  </a:lnTo>
                  <a:lnTo>
                    <a:pt x="1" y="69"/>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20" name="Google Shape;5420;gee6873aab4_0_11751"/>
            <p:cNvSpPr/>
            <p:nvPr/>
          </p:nvSpPr>
          <p:spPr>
            <a:xfrm>
              <a:off x="2055" y="2244"/>
              <a:ext cx="78" cy="104"/>
            </a:xfrm>
            <a:custGeom>
              <a:avLst/>
              <a:gdLst/>
              <a:ahLst/>
              <a:cxnLst/>
              <a:rect l="l" t="t" r="r" b="b"/>
              <a:pathLst>
                <a:path w="168" h="226" extrusionOk="0">
                  <a:moveTo>
                    <a:pt x="59" y="112"/>
                  </a:moveTo>
                  <a:cubicBezTo>
                    <a:pt x="59" y="150"/>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21" name="Google Shape;5421;gee6873aab4_0_11751"/>
            <p:cNvSpPr/>
            <p:nvPr/>
          </p:nvSpPr>
          <p:spPr>
            <a:xfrm>
              <a:off x="2141" y="2201"/>
              <a:ext cx="65" cy="146"/>
            </a:xfrm>
            <a:custGeom>
              <a:avLst/>
              <a:gdLst/>
              <a:ahLst/>
              <a:cxnLst/>
              <a:rect l="l" t="t" r="r" b="b"/>
              <a:pathLst>
                <a:path w="140" h="313" extrusionOk="0">
                  <a:moveTo>
                    <a:pt x="29" y="313"/>
                  </a:moveTo>
                  <a:lnTo>
                    <a:pt x="29" y="136"/>
                  </a:lnTo>
                  <a:lnTo>
                    <a:pt x="0" y="136"/>
                  </a:lnTo>
                  <a:lnTo>
                    <a:pt x="0" y="95"/>
                  </a:lnTo>
                  <a:lnTo>
                    <a:pt x="29" y="95"/>
                  </a:lnTo>
                  <a:lnTo>
                    <a:pt x="29" y="86"/>
                  </a:lnTo>
                  <a:cubicBezTo>
                    <a:pt x="29" y="61"/>
                    <a:pt x="34" y="38"/>
                    <a:pt x="52" y="20"/>
                  </a:cubicBezTo>
                  <a:cubicBezTo>
                    <a:pt x="65" y="7"/>
                    <a:pt x="84" y="0"/>
                    <a:pt x="104" y="0"/>
                  </a:cubicBezTo>
                  <a:cubicBezTo>
                    <a:pt x="119" y="0"/>
                    <a:pt x="131" y="2"/>
                    <a:pt x="140" y="5"/>
                  </a:cubicBezTo>
                  <a:lnTo>
                    <a:pt x="133" y="51"/>
                  </a:lnTo>
                  <a:cubicBezTo>
                    <a:pt x="128" y="49"/>
                    <a:pt x="122" y="48"/>
                    <a:pt x="115" y="48"/>
                  </a:cubicBezTo>
                  <a:cubicBezTo>
                    <a:pt x="95" y="48"/>
                    <a:pt x="88" y="65"/>
                    <a:pt x="88" y="84"/>
                  </a:cubicBezTo>
                  <a:lnTo>
                    <a:pt x="88" y="95"/>
                  </a:lnTo>
                  <a:lnTo>
                    <a:pt x="126" y="95"/>
                  </a:lnTo>
                  <a:lnTo>
                    <a:pt x="126" y="136"/>
                  </a:lnTo>
                  <a:lnTo>
                    <a:pt x="88" y="136"/>
                  </a:lnTo>
                  <a:lnTo>
                    <a:pt x="88" y="313"/>
                  </a:lnTo>
                  <a:lnTo>
                    <a:pt x="29" y="313"/>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22" name="Google Shape;5422;gee6873aab4_0_11751"/>
            <p:cNvSpPr/>
            <p:nvPr/>
          </p:nvSpPr>
          <p:spPr>
            <a:xfrm>
              <a:off x="2207"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5" y="177"/>
                    <a:pt x="145" y="173"/>
                  </a:cubicBezTo>
                  <a:lnTo>
                    <a:pt x="153" y="215"/>
                  </a:lnTo>
                  <a:cubicBezTo>
                    <a:pt x="138" y="221"/>
                    <a:pt x="115" y="225"/>
                    <a:pt x="92" y="225"/>
                  </a:cubicBezTo>
                  <a:cubicBezTo>
                    <a:pt x="33" y="225"/>
                    <a:pt x="0" y="186"/>
                    <a:pt x="0" y="117"/>
                  </a:cubicBezTo>
                  <a:cubicBezTo>
                    <a:pt x="0" y="44"/>
                    <a:pt x="38" y="0"/>
                    <a:pt x="88" y="0"/>
                  </a:cubicBezTo>
                  <a:cubicBezTo>
                    <a:pt x="135" y="0"/>
                    <a:pt x="162" y="37"/>
                    <a:pt x="162" y="103"/>
                  </a:cubicBezTo>
                  <a:cubicBezTo>
                    <a:pt x="162" y="119"/>
                    <a:pt x="162" y="127"/>
                    <a:pt x="161" y="134"/>
                  </a:cubicBezTo>
                  <a:lnTo>
                    <a:pt x="56" y="134"/>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23" name="Google Shape;5423;gee6873aab4_0_11751"/>
            <p:cNvSpPr/>
            <p:nvPr/>
          </p:nvSpPr>
          <p:spPr>
            <a:xfrm>
              <a:off x="2293" y="2244"/>
              <a:ext cx="60" cy="104"/>
            </a:xfrm>
            <a:custGeom>
              <a:avLst/>
              <a:gdLst/>
              <a:ahLst/>
              <a:cxnLst/>
              <a:rect l="l" t="t" r="r" b="b"/>
              <a:pathLst>
                <a:path w="128" h="225" extrusionOk="0">
                  <a:moveTo>
                    <a:pt x="11" y="169"/>
                  </a:moveTo>
                  <a:cubicBezTo>
                    <a:pt x="20" y="175"/>
                    <a:pt x="36" y="181"/>
                    <a:pt x="51" y="181"/>
                  </a:cubicBezTo>
                  <a:cubicBezTo>
                    <a:pt x="66" y="181"/>
                    <a:pt x="74" y="174"/>
                    <a:pt x="74" y="161"/>
                  </a:cubicBezTo>
                  <a:cubicBezTo>
                    <a:pt x="74" y="150"/>
                    <a:pt x="68" y="143"/>
                    <a:pt x="49" y="132"/>
                  </a:cubicBezTo>
                  <a:cubicBezTo>
                    <a:pt x="13" y="112"/>
                    <a:pt x="4" y="89"/>
                    <a:pt x="4" y="69"/>
                  </a:cubicBezTo>
                  <a:cubicBezTo>
                    <a:pt x="4" y="29"/>
                    <a:pt x="33" y="0"/>
                    <a:pt x="77" y="0"/>
                  </a:cubicBezTo>
                  <a:cubicBezTo>
                    <a:pt x="95" y="0"/>
                    <a:pt x="109" y="4"/>
                    <a:pt x="121" y="10"/>
                  </a:cubicBezTo>
                  <a:lnTo>
                    <a:pt x="111" y="53"/>
                  </a:lnTo>
                  <a:cubicBezTo>
                    <a:pt x="102" y="48"/>
                    <a:pt x="92" y="44"/>
                    <a:pt x="80" y="44"/>
                  </a:cubicBezTo>
                  <a:cubicBezTo>
                    <a:pt x="65" y="44"/>
                    <a:pt x="58" y="53"/>
                    <a:pt x="58" y="63"/>
                  </a:cubicBezTo>
                  <a:cubicBezTo>
                    <a:pt x="58" y="72"/>
                    <a:pt x="63" y="78"/>
                    <a:pt x="84" y="90"/>
                  </a:cubicBezTo>
                  <a:cubicBezTo>
                    <a:pt x="116" y="108"/>
                    <a:pt x="128" y="131"/>
                    <a:pt x="128" y="156"/>
                  </a:cubicBezTo>
                  <a:cubicBezTo>
                    <a:pt x="128" y="201"/>
                    <a:pt x="96" y="225"/>
                    <a:pt x="51" y="225"/>
                  </a:cubicBezTo>
                  <a:cubicBezTo>
                    <a:pt x="32" y="225"/>
                    <a:pt x="11" y="220"/>
                    <a:pt x="0" y="212"/>
                  </a:cubicBezTo>
                  <a:lnTo>
                    <a:pt x="11" y="169"/>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24" name="Google Shape;5424;gee6873aab4_0_11751"/>
            <p:cNvSpPr/>
            <p:nvPr/>
          </p:nvSpPr>
          <p:spPr>
            <a:xfrm>
              <a:off x="2363" y="2244"/>
              <a:ext cx="59"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2"/>
                    <a:pt x="4" y="89"/>
                    <a:pt x="4" y="69"/>
                  </a:cubicBezTo>
                  <a:cubicBezTo>
                    <a:pt x="4" y="29"/>
                    <a:pt x="32" y="0"/>
                    <a:pt x="76" y="0"/>
                  </a:cubicBezTo>
                  <a:cubicBezTo>
                    <a:pt x="95" y="0"/>
                    <a:pt x="109" y="4"/>
                    <a:pt x="121" y="10"/>
                  </a:cubicBezTo>
                  <a:lnTo>
                    <a:pt x="110" y="53"/>
                  </a:lnTo>
                  <a:cubicBezTo>
                    <a:pt x="102" y="48"/>
                    <a:pt x="92" y="44"/>
                    <a:pt x="80" y="44"/>
                  </a:cubicBezTo>
                  <a:cubicBezTo>
                    <a:pt x="65" y="44"/>
                    <a:pt x="58" y="53"/>
                    <a:pt x="58" y="63"/>
                  </a:cubicBezTo>
                  <a:cubicBezTo>
                    <a:pt x="58" y="72"/>
                    <a:pt x="63" y="78"/>
                    <a:pt x="83" y="90"/>
                  </a:cubicBezTo>
                  <a:cubicBezTo>
                    <a:pt x="116" y="108"/>
                    <a:pt x="128" y="131"/>
                    <a:pt x="128" y="156"/>
                  </a:cubicBezTo>
                  <a:cubicBezTo>
                    <a:pt x="128" y="201"/>
                    <a:pt x="96" y="225"/>
                    <a:pt x="50" y="225"/>
                  </a:cubicBezTo>
                  <a:cubicBezTo>
                    <a:pt x="32" y="225"/>
                    <a:pt x="10" y="220"/>
                    <a:pt x="0" y="212"/>
                  </a:cubicBezTo>
                  <a:lnTo>
                    <a:pt x="11" y="169"/>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25" name="Google Shape;5425;gee6873aab4_0_11751"/>
            <p:cNvSpPr/>
            <p:nvPr/>
          </p:nvSpPr>
          <p:spPr>
            <a:xfrm>
              <a:off x="2436" y="2204"/>
              <a:ext cx="28" cy="143"/>
            </a:xfrm>
            <a:custGeom>
              <a:avLst/>
              <a:gdLst/>
              <a:ahLst/>
              <a:cxnLst/>
              <a:rect l="l" t="t" r="r" b="b"/>
              <a:pathLst>
                <a:path w="61" h="308" extrusionOk="0">
                  <a:moveTo>
                    <a:pt x="2" y="308"/>
                  </a:moveTo>
                  <a:lnTo>
                    <a:pt x="2" y="90"/>
                  </a:lnTo>
                  <a:lnTo>
                    <a:pt x="61" y="90"/>
                  </a:lnTo>
                  <a:lnTo>
                    <a:pt x="61" y="308"/>
                  </a:lnTo>
                  <a:lnTo>
                    <a:pt x="2" y="308"/>
                  </a:lnTo>
                  <a:close/>
                  <a:moveTo>
                    <a:pt x="61" y="31"/>
                  </a:moveTo>
                  <a:cubicBezTo>
                    <a:pt x="61" y="50"/>
                    <a:pt x="48" y="63"/>
                    <a:pt x="30" y="63"/>
                  </a:cubicBezTo>
                  <a:cubicBezTo>
                    <a:pt x="14" y="63"/>
                    <a:pt x="0" y="50"/>
                    <a:pt x="1" y="31"/>
                  </a:cubicBezTo>
                  <a:cubicBezTo>
                    <a:pt x="0" y="12"/>
                    <a:pt x="15" y="0"/>
                    <a:pt x="31" y="0"/>
                  </a:cubicBezTo>
                  <a:cubicBezTo>
                    <a:pt x="48" y="0"/>
                    <a:pt x="61" y="12"/>
                    <a:pt x="61" y="31"/>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26" name="Google Shape;5426;gee6873aab4_0_11751"/>
            <p:cNvSpPr/>
            <p:nvPr/>
          </p:nvSpPr>
          <p:spPr>
            <a:xfrm>
              <a:off x="2482" y="2244"/>
              <a:ext cx="77" cy="104"/>
            </a:xfrm>
            <a:custGeom>
              <a:avLst/>
              <a:gdLst/>
              <a:ahLst/>
              <a:cxnLst/>
              <a:rect l="l" t="t" r="r" b="b"/>
              <a:pathLst>
                <a:path w="168" h="226" extrusionOk="0">
                  <a:moveTo>
                    <a:pt x="58" y="112"/>
                  </a:moveTo>
                  <a:cubicBezTo>
                    <a:pt x="58" y="150"/>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6"/>
                    <a:pt x="84" y="226"/>
                  </a:cubicBezTo>
                  <a:cubicBezTo>
                    <a:pt x="31" y="226"/>
                    <a:pt x="0" y="185"/>
                    <a:pt x="0" y="114"/>
                  </a:cubicBezTo>
                  <a:cubicBezTo>
                    <a:pt x="0" y="35"/>
                    <a:pt x="41" y="0"/>
                    <a:pt x="85" y="0"/>
                  </a:cubicBezTo>
                  <a:cubicBezTo>
                    <a:pt x="136" y="0"/>
                    <a:pt x="168" y="43"/>
                    <a:pt x="168" y="112"/>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27" name="Google Shape;5427;gee6873aab4_0_11751"/>
            <p:cNvSpPr/>
            <p:nvPr/>
          </p:nvSpPr>
          <p:spPr>
            <a:xfrm>
              <a:off x="2575" y="2244"/>
              <a:ext cx="78" cy="103"/>
            </a:xfrm>
            <a:custGeom>
              <a:avLst/>
              <a:gdLst/>
              <a:ahLst/>
              <a:cxnLst/>
              <a:rect l="l" t="t" r="r" b="b"/>
              <a:pathLst>
                <a:path w="167" h="222" extrusionOk="0">
                  <a:moveTo>
                    <a:pt x="2" y="69"/>
                  </a:moveTo>
                  <a:cubicBezTo>
                    <a:pt x="2" y="45"/>
                    <a:pt x="1" y="24"/>
                    <a:pt x="0" y="4"/>
                  </a:cubicBezTo>
                  <a:lnTo>
                    <a:pt x="51" y="4"/>
                  </a:lnTo>
                  <a:lnTo>
                    <a:pt x="54" y="29"/>
                  </a:lnTo>
                  <a:lnTo>
                    <a:pt x="55" y="29"/>
                  </a:lnTo>
                  <a:cubicBezTo>
                    <a:pt x="66" y="11"/>
                    <a:pt x="85" y="0"/>
                    <a:pt x="108" y="0"/>
                  </a:cubicBezTo>
                  <a:cubicBezTo>
                    <a:pt x="150" y="0"/>
                    <a:pt x="167" y="33"/>
                    <a:pt x="167" y="82"/>
                  </a:cubicBezTo>
                  <a:lnTo>
                    <a:pt x="167" y="222"/>
                  </a:lnTo>
                  <a:lnTo>
                    <a:pt x="108" y="222"/>
                  </a:lnTo>
                  <a:lnTo>
                    <a:pt x="108" y="85"/>
                  </a:lnTo>
                  <a:cubicBezTo>
                    <a:pt x="108" y="67"/>
                    <a:pt x="103" y="49"/>
                    <a:pt x="86" y="49"/>
                  </a:cubicBezTo>
                  <a:cubicBezTo>
                    <a:pt x="76" y="49"/>
                    <a:pt x="68" y="56"/>
                    <a:pt x="64" y="69"/>
                  </a:cubicBezTo>
                  <a:cubicBezTo>
                    <a:pt x="62" y="73"/>
                    <a:pt x="61" y="80"/>
                    <a:pt x="61" y="89"/>
                  </a:cubicBezTo>
                  <a:lnTo>
                    <a:pt x="61" y="222"/>
                  </a:lnTo>
                  <a:lnTo>
                    <a:pt x="2" y="222"/>
                  </a:lnTo>
                  <a:lnTo>
                    <a:pt x="2" y="69"/>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28" name="Google Shape;5428;gee6873aab4_0_11751"/>
            <p:cNvSpPr/>
            <p:nvPr/>
          </p:nvSpPr>
          <p:spPr>
            <a:xfrm>
              <a:off x="2667" y="2244"/>
              <a:ext cx="76" cy="104"/>
            </a:xfrm>
            <a:custGeom>
              <a:avLst/>
              <a:gdLst/>
              <a:ahLst/>
              <a:cxnLst/>
              <a:rect l="l" t="t" r="r" b="b"/>
              <a:pathLst>
                <a:path w="163" h="226" extrusionOk="0">
                  <a:moveTo>
                    <a:pt x="102" y="116"/>
                  </a:moveTo>
                  <a:cubicBezTo>
                    <a:pt x="83" y="116"/>
                    <a:pt x="56" y="123"/>
                    <a:pt x="56" y="153"/>
                  </a:cubicBezTo>
                  <a:cubicBezTo>
                    <a:pt x="56" y="175"/>
                    <a:pt x="68" y="183"/>
                    <a:pt x="77" y="183"/>
                  </a:cubicBezTo>
                  <a:cubicBezTo>
                    <a:pt x="86" y="183"/>
                    <a:pt x="97" y="177"/>
                    <a:pt x="101" y="164"/>
                  </a:cubicBezTo>
                  <a:cubicBezTo>
                    <a:pt x="102" y="161"/>
                    <a:pt x="102" y="157"/>
                    <a:pt x="102" y="154"/>
                  </a:cubicBezTo>
                  <a:lnTo>
                    <a:pt x="102" y="116"/>
                  </a:lnTo>
                  <a:close/>
                  <a:moveTo>
                    <a:pt x="110" y="222"/>
                  </a:moveTo>
                  <a:lnTo>
                    <a:pt x="107" y="201"/>
                  </a:lnTo>
                  <a:lnTo>
                    <a:pt x="106" y="201"/>
                  </a:lnTo>
                  <a:cubicBezTo>
                    <a:pt x="94" y="218"/>
                    <a:pt x="77" y="226"/>
                    <a:pt x="58" y="226"/>
                  </a:cubicBezTo>
                  <a:cubicBezTo>
                    <a:pt x="25" y="226"/>
                    <a:pt x="0" y="198"/>
                    <a:pt x="0" y="159"/>
                  </a:cubicBezTo>
                  <a:cubicBezTo>
                    <a:pt x="0" y="102"/>
                    <a:pt x="51" y="78"/>
                    <a:pt x="101" y="78"/>
                  </a:cubicBezTo>
                  <a:lnTo>
                    <a:pt x="101" y="73"/>
                  </a:lnTo>
                  <a:cubicBezTo>
                    <a:pt x="101" y="56"/>
                    <a:pt x="90" y="43"/>
                    <a:pt x="70" y="43"/>
                  </a:cubicBezTo>
                  <a:cubicBezTo>
                    <a:pt x="52" y="43"/>
                    <a:pt x="38" y="48"/>
                    <a:pt x="25" y="56"/>
                  </a:cubicBezTo>
                  <a:lnTo>
                    <a:pt x="14" y="17"/>
                  </a:lnTo>
                  <a:cubicBezTo>
                    <a:pt x="26" y="9"/>
                    <a:pt x="52" y="0"/>
                    <a:pt x="82" y="0"/>
                  </a:cubicBezTo>
                  <a:cubicBezTo>
                    <a:pt x="149" y="0"/>
                    <a:pt x="160" y="46"/>
                    <a:pt x="160" y="91"/>
                  </a:cubicBezTo>
                  <a:lnTo>
                    <a:pt x="160" y="172"/>
                  </a:lnTo>
                  <a:cubicBezTo>
                    <a:pt x="160" y="190"/>
                    <a:pt x="161" y="208"/>
                    <a:pt x="163" y="222"/>
                  </a:cubicBezTo>
                  <a:lnTo>
                    <a:pt x="110" y="222"/>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29" name="Google Shape;5429;gee6873aab4_0_11751"/>
            <p:cNvSpPr/>
            <p:nvPr/>
          </p:nvSpPr>
          <p:spPr>
            <a:xfrm>
              <a:off x="2762" y="2203"/>
              <a:ext cx="0" cy="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30" name="Google Shape;5430;gee6873aab4_0_11751"/>
            <p:cNvSpPr/>
            <p:nvPr/>
          </p:nvSpPr>
          <p:spPr>
            <a:xfrm>
              <a:off x="2848" y="2206"/>
              <a:ext cx="84" cy="142"/>
            </a:xfrm>
            <a:custGeom>
              <a:avLst/>
              <a:gdLst/>
              <a:ahLst/>
              <a:cxnLst/>
              <a:rect l="l" t="t" r="r" b="b"/>
              <a:pathLst>
                <a:path w="183" h="306" extrusionOk="0">
                  <a:moveTo>
                    <a:pt x="59" y="257"/>
                  </a:moveTo>
                  <a:cubicBezTo>
                    <a:pt x="62" y="258"/>
                    <a:pt x="66" y="258"/>
                    <a:pt x="69" y="258"/>
                  </a:cubicBezTo>
                  <a:cubicBezTo>
                    <a:pt x="97" y="258"/>
                    <a:pt x="122" y="230"/>
                    <a:pt x="122" y="147"/>
                  </a:cubicBezTo>
                  <a:cubicBezTo>
                    <a:pt x="122" y="85"/>
                    <a:pt x="106" y="47"/>
                    <a:pt x="70" y="47"/>
                  </a:cubicBezTo>
                  <a:cubicBezTo>
                    <a:pt x="66" y="47"/>
                    <a:pt x="62" y="47"/>
                    <a:pt x="59" y="49"/>
                  </a:cubicBezTo>
                  <a:lnTo>
                    <a:pt x="59" y="257"/>
                  </a:lnTo>
                  <a:close/>
                  <a:moveTo>
                    <a:pt x="0" y="6"/>
                  </a:moveTo>
                  <a:cubicBezTo>
                    <a:pt x="15" y="3"/>
                    <a:pt x="36" y="0"/>
                    <a:pt x="60" y="0"/>
                  </a:cubicBezTo>
                  <a:cubicBezTo>
                    <a:pt x="98" y="0"/>
                    <a:pt x="124" y="9"/>
                    <a:pt x="144" y="27"/>
                  </a:cubicBezTo>
                  <a:cubicBezTo>
                    <a:pt x="170" y="51"/>
                    <a:pt x="183" y="90"/>
                    <a:pt x="183" y="149"/>
                  </a:cubicBezTo>
                  <a:cubicBezTo>
                    <a:pt x="183" y="210"/>
                    <a:pt x="168" y="253"/>
                    <a:pt x="141" y="276"/>
                  </a:cubicBezTo>
                  <a:cubicBezTo>
                    <a:pt x="121" y="296"/>
                    <a:pt x="91" y="306"/>
                    <a:pt x="48" y="306"/>
                  </a:cubicBezTo>
                  <a:cubicBezTo>
                    <a:pt x="30" y="306"/>
                    <a:pt x="12" y="304"/>
                    <a:pt x="0" y="302"/>
                  </a:cubicBezTo>
                  <a:lnTo>
                    <a:pt x="0" y="6"/>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31" name="Google Shape;5431;gee6873aab4_0_11751"/>
            <p:cNvSpPr/>
            <p:nvPr/>
          </p:nvSpPr>
          <p:spPr>
            <a:xfrm>
              <a:off x="2945"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32" name="Google Shape;5432;gee6873aab4_0_11751"/>
            <p:cNvSpPr/>
            <p:nvPr/>
          </p:nvSpPr>
          <p:spPr>
            <a:xfrm>
              <a:off x="3025" y="2246"/>
              <a:ext cx="80" cy="101"/>
            </a:xfrm>
            <a:custGeom>
              <a:avLst/>
              <a:gdLst/>
              <a:ahLst/>
              <a:cxnLst/>
              <a:rect l="l" t="t" r="r" b="b"/>
              <a:pathLst>
                <a:path w="172" h="218" extrusionOk="0">
                  <a:moveTo>
                    <a:pt x="62" y="0"/>
                  </a:moveTo>
                  <a:lnTo>
                    <a:pt x="79" y="97"/>
                  </a:lnTo>
                  <a:cubicBezTo>
                    <a:pt x="82" y="117"/>
                    <a:pt x="85" y="136"/>
                    <a:pt x="88" y="158"/>
                  </a:cubicBezTo>
                  <a:lnTo>
                    <a:pt x="89" y="158"/>
                  </a:lnTo>
                  <a:cubicBezTo>
                    <a:pt x="92" y="136"/>
                    <a:pt x="94" y="118"/>
                    <a:pt x="97" y="97"/>
                  </a:cubicBezTo>
                  <a:lnTo>
                    <a:pt x="115" y="0"/>
                  </a:lnTo>
                  <a:lnTo>
                    <a:pt x="172" y="0"/>
                  </a:lnTo>
                  <a:lnTo>
                    <a:pt x="114" y="218"/>
                  </a:lnTo>
                  <a:lnTo>
                    <a:pt x="59" y="218"/>
                  </a:lnTo>
                  <a:lnTo>
                    <a:pt x="0" y="0"/>
                  </a:lnTo>
                  <a:lnTo>
                    <a:pt x="62" y="0"/>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33" name="Google Shape;5433;gee6873aab4_0_11751"/>
            <p:cNvSpPr/>
            <p:nvPr/>
          </p:nvSpPr>
          <p:spPr>
            <a:xfrm>
              <a:off x="3111"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7"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34" name="Google Shape;5434;gee6873aab4_0_11751"/>
            <p:cNvSpPr/>
            <p:nvPr/>
          </p:nvSpPr>
          <p:spPr>
            <a:xfrm>
              <a:off x="3203" y="2203"/>
              <a:ext cx="0" cy="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35" name="Google Shape;5435;gee6873aab4_0_11751"/>
            <p:cNvSpPr/>
            <p:nvPr/>
          </p:nvSpPr>
          <p:spPr>
            <a:xfrm>
              <a:off x="3247" y="2244"/>
              <a:ext cx="78" cy="104"/>
            </a:xfrm>
            <a:custGeom>
              <a:avLst/>
              <a:gdLst/>
              <a:ahLst/>
              <a:cxnLst/>
              <a:rect l="l" t="t" r="r" b="b"/>
              <a:pathLst>
                <a:path w="168" h="226" extrusionOk="0">
                  <a:moveTo>
                    <a:pt x="59" y="112"/>
                  </a:moveTo>
                  <a:cubicBezTo>
                    <a:pt x="59" y="150"/>
                    <a:pt x="65" y="181"/>
                    <a:pt x="86" y="181"/>
                  </a:cubicBezTo>
                  <a:cubicBezTo>
                    <a:pt x="105" y="181"/>
                    <a:pt x="109" y="144"/>
                    <a:pt x="109" y="112"/>
                  </a:cubicBezTo>
                  <a:cubicBezTo>
                    <a:pt x="109"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36" name="Google Shape;5436;gee6873aab4_0_11751"/>
            <p:cNvSpPr/>
            <p:nvPr/>
          </p:nvSpPr>
          <p:spPr>
            <a:xfrm>
              <a:off x="3341" y="2244"/>
              <a:ext cx="79" cy="142"/>
            </a:xfrm>
            <a:custGeom>
              <a:avLst/>
              <a:gdLst/>
              <a:ahLst/>
              <a:cxnLst/>
              <a:rect l="l" t="t" r="r" b="b"/>
              <a:pathLst>
                <a:path w="170" h="308" extrusionOk="0">
                  <a:moveTo>
                    <a:pt x="61" y="142"/>
                  </a:moveTo>
                  <a:cubicBezTo>
                    <a:pt x="61" y="150"/>
                    <a:pt x="62" y="157"/>
                    <a:pt x="64" y="161"/>
                  </a:cubicBezTo>
                  <a:cubicBezTo>
                    <a:pt x="69" y="174"/>
                    <a:pt x="76" y="178"/>
                    <a:pt x="83" y="178"/>
                  </a:cubicBezTo>
                  <a:cubicBezTo>
                    <a:pt x="104" y="178"/>
                    <a:pt x="111" y="148"/>
                    <a:pt x="111" y="113"/>
                  </a:cubicBezTo>
                  <a:cubicBezTo>
                    <a:pt x="111" y="72"/>
                    <a:pt x="101" y="49"/>
                    <a:pt x="84" y="49"/>
                  </a:cubicBezTo>
                  <a:cubicBezTo>
                    <a:pt x="75" y="49"/>
                    <a:pt x="66" y="58"/>
                    <a:pt x="64" y="68"/>
                  </a:cubicBezTo>
                  <a:cubicBezTo>
                    <a:pt x="62" y="72"/>
                    <a:pt x="61" y="78"/>
                    <a:pt x="61" y="84"/>
                  </a:cubicBezTo>
                  <a:lnTo>
                    <a:pt x="61" y="142"/>
                  </a:lnTo>
                  <a:close/>
                  <a:moveTo>
                    <a:pt x="2" y="73"/>
                  </a:moveTo>
                  <a:cubicBezTo>
                    <a:pt x="2" y="46"/>
                    <a:pt x="1" y="24"/>
                    <a:pt x="0" y="4"/>
                  </a:cubicBezTo>
                  <a:lnTo>
                    <a:pt x="52" y="4"/>
                  </a:lnTo>
                  <a:lnTo>
                    <a:pt x="55" y="29"/>
                  </a:lnTo>
                  <a:lnTo>
                    <a:pt x="56" y="29"/>
                  </a:lnTo>
                  <a:cubicBezTo>
                    <a:pt x="65" y="11"/>
                    <a:pt x="81" y="0"/>
                    <a:pt x="102" y="0"/>
                  </a:cubicBezTo>
                  <a:cubicBezTo>
                    <a:pt x="150" y="0"/>
                    <a:pt x="170" y="52"/>
                    <a:pt x="170" y="113"/>
                  </a:cubicBezTo>
                  <a:cubicBezTo>
                    <a:pt x="170" y="191"/>
                    <a:pt x="135" y="226"/>
                    <a:pt x="98" y="226"/>
                  </a:cubicBezTo>
                  <a:cubicBezTo>
                    <a:pt x="80" y="226"/>
                    <a:pt x="68" y="215"/>
                    <a:pt x="62" y="204"/>
                  </a:cubicBezTo>
                  <a:lnTo>
                    <a:pt x="61" y="204"/>
                  </a:lnTo>
                  <a:lnTo>
                    <a:pt x="61" y="308"/>
                  </a:lnTo>
                  <a:lnTo>
                    <a:pt x="2" y="308"/>
                  </a:lnTo>
                  <a:lnTo>
                    <a:pt x="2" y="73"/>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37" name="Google Shape;5437;gee6873aab4_0_11751"/>
            <p:cNvSpPr/>
            <p:nvPr/>
          </p:nvSpPr>
          <p:spPr>
            <a:xfrm>
              <a:off x="3436" y="2244"/>
              <a:ext cx="123" cy="103"/>
            </a:xfrm>
            <a:custGeom>
              <a:avLst/>
              <a:gdLst/>
              <a:ahLst/>
              <a:cxnLst/>
              <a:rect l="l" t="t" r="r" b="b"/>
              <a:pathLst>
                <a:path w="266" h="222" extrusionOk="0">
                  <a:moveTo>
                    <a:pt x="2" y="69"/>
                  </a:moveTo>
                  <a:cubicBezTo>
                    <a:pt x="2" y="45"/>
                    <a:pt x="0" y="24"/>
                    <a:pt x="0" y="4"/>
                  </a:cubicBezTo>
                  <a:lnTo>
                    <a:pt x="51" y="4"/>
                  </a:lnTo>
                  <a:lnTo>
                    <a:pt x="54" y="29"/>
                  </a:lnTo>
                  <a:lnTo>
                    <a:pt x="55" y="29"/>
                  </a:lnTo>
                  <a:cubicBezTo>
                    <a:pt x="66" y="12"/>
                    <a:pt x="84" y="0"/>
                    <a:pt x="107" y="0"/>
                  </a:cubicBezTo>
                  <a:cubicBezTo>
                    <a:pt x="132" y="0"/>
                    <a:pt x="148" y="11"/>
                    <a:pt x="155" y="29"/>
                  </a:cubicBezTo>
                  <a:lnTo>
                    <a:pt x="156" y="29"/>
                  </a:lnTo>
                  <a:cubicBezTo>
                    <a:pt x="162" y="21"/>
                    <a:pt x="170" y="13"/>
                    <a:pt x="178" y="8"/>
                  </a:cubicBezTo>
                  <a:cubicBezTo>
                    <a:pt x="187" y="3"/>
                    <a:pt x="198" y="0"/>
                    <a:pt x="209" y="0"/>
                  </a:cubicBezTo>
                  <a:cubicBezTo>
                    <a:pt x="248" y="0"/>
                    <a:pt x="266" y="31"/>
                    <a:pt x="266" y="84"/>
                  </a:cubicBezTo>
                  <a:lnTo>
                    <a:pt x="266" y="222"/>
                  </a:lnTo>
                  <a:lnTo>
                    <a:pt x="207" y="222"/>
                  </a:lnTo>
                  <a:lnTo>
                    <a:pt x="207" y="93"/>
                  </a:lnTo>
                  <a:cubicBezTo>
                    <a:pt x="207" y="68"/>
                    <a:pt x="205" y="48"/>
                    <a:pt x="187" y="48"/>
                  </a:cubicBezTo>
                  <a:cubicBezTo>
                    <a:pt x="176" y="48"/>
                    <a:pt x="169" y="55"/>
                    <a:pt x="165" y="68"/>
                  </a:cubicBezTo>
                  <a:cubicBezTo>
                    <a:pt x="164" y="72"/>
                    <a:pt x="163" y="78"/>
                    <a:pt x="163" y="84"/>
                  </a:cubicBezTo>
                  <a:lnTo>
                    <a:pt x="163" y="222"/>
                  </a:lnTo>
                  <a:lnTo>
                    <a:pt x="105" y="222"/>
                  </a:lnTo>
                  <a:lnTo>
                    <a:pt x="105" y="85"/>
                  </a:lnTo>
                  <a:cubicBezTo>
                    <a:pt x="105" y="69"/>
                    <a:pt x="103" y="48"/>
                    <a:pt x="84" y="48"/>
                  </a:cubicBezTo>
                  <a:cubicBezTo>
                    <a:pt x="75" y="48"/>
                    <a:pt x="66" y="55"/>
                    <a:pt x="62" y="68"/>
                  </a:cubicBezTo>
                  <a:cubicBezTo>
                    <a:pt x="61" y="72"/>
                    <a:pt x="60" y="78"/>
                    <a:pt x="60" y="85"/>
                  </a:cubicBezTo>
                  <a:lnTo>
                    <a:pt x="60" y="222"/>
                  </a:lnTo>
                  <a:lnTo>
                    <a:pt x="2" y="222"/>
                  </a:lnTo>
                  <a:lnTo>
                    <a:pt x="2" y="69"/>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38" name="Google Shape;5438;gee6873aab4_0_11751"/>
            <p:cNvSpPr/>
            <p:nvPr/>
          </p:nvSpPr>
          <p:spPr>
            <a:xfrm>
              <a:off x="3576"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39" name="Google Shape;5439;gee6873aab4_0_11751"/>
            <p:cNvSpPr/>
            <p:nvPr/>
          </p:nvSpPr>
          <p:spPr>
            <a:xfrm>
              <a:off x="3668" y="2244"/>
              <a:ext cx="76" cy="103"/>
            </a:xfrm>
            <a:custGeom>
              <a:avLst/>
              <a:gdLst/>
              <a:ahLst/>
              <a:cxnLst/>
              <a:rect l="l" t="t" r="r" b="b"/>
              <a:pathLst>
                <a:path w="166" h="222" extrusionOk="0">
                  <a:moveTo>
                    <a:pt x="2" y="69"/>
                  </a:moveTo>
                  <a:cubicBezTo>
                    <a:pt x="2" y="45"/>
                    <a:pt x="0" y="24"/>
                    <a:pt x="0" y="4"/>
                  </a:cubicBezTo>
                  <a:lnTo>
                    <a:pt x="51" y="4"/>
                  </a:lnTo>
                  <a:lnTo>
                    <a:pt x="53" y="29"/>
                  </a:lnTo>
                  <a:lnTo>
                    <a:pt x="54" y="29"/>
                  </a:lnTo>
                  <a:cubicBezTo>
                    <a:pt x="66" y="11"/>
                    <a:pt x="85" y="0"/>
                    <a:pt x="108" y="0"/>
                  </a:cubicBezTo>
                  <a:cubicBezTo>
                    <a:pt x="149" y="0"/>
                    <a:pt x="166" y="33"/>
                    <a:pt x="166" y="82"/>
                  </a:cubicBezTo>
                  <a:lnTo>
                    <a:pt x="166" y="222"/>
                  </a:lnTo>
                  <a:lnTo>
                    <a:pt x="107" y="222"/>
                  </a:lnTo>
                  <a:lnTo>
                    <a:pt x="107" y="85"/>
                  </a:lnTo>
                  <a:cubicBezTo>
                    <a:pt x="107" y="67"/>
                    <a:pt x="103" y="49"/>
                    <a:pt x="86" y="49"/>
                  </a:cubicBezTo>
                  <a:cubicBezTo>
                    <a:pt x="76" y="49"/>
                    <a:pt x="68" y="56"/>
                    <a:pt x="64" y="69"/>
                  </a:cubicBezTo>
                  <a:cubicBezTo>
                    <a:pt x="62" y="73"/>
                    <a:pt x="60" y="80"/>
                    <a:pt x="60" y="89"/>
                  </a:cubicBezTo>
                  <a:lnTo>
                    <a:pt x="60" y="222"/>
                  </a:lnTo>
                  <a:lnTo>
                    <a:pt x="2" y="222"/>
                  </a:lnTo>
                  <a:lnTo>
                    <a:pt x="2" y="69"/>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40" name="Google Shape;5440;gee6873aab4_0_11751"/>
            <p:cNvSpPr/>
            <p:nvPr/>
          </p:nvSpPr>
          <p:spPr>
            <a:xfrm>
              <a:off x="3758" y="2218"/>
              <a:ext cx="59" cy="130"/>
            </a:xfrm>
            <a:custGeom>
              <a:avLst/>
              <a:gdLst/>
              <a:ahLst/>
              <a:cxnLst/>
              <a:rect l="l" t="t" r="r" b="b"/>
              <a:pathLst>
                <a:path w="128" h="281" extrusionOk="0">
                  <a:moveTo>
                    <a:pt x="85" y="0"/>
                  </a:moveTo>
                  <a:lnTo>
                    <a:pt x="85" y="60"/>
                  </a:lnTo>
                  <a:lnTo>
                    <a:pt x="128" y="60"/>
                  </a:lnTo>
                  <a:lnTo>
                    <a:pt x="128" y="101"/>
                  </a:lnTo>
                  <a:lnTo>
                    <a:pt x="85" y="101"/>
                  </a:lnTo>
                  <a:lnTo>
                    <a:pt x="85" y="201"/>
                  </a:lnTo>
                  <a:cubicBezTo>
                    <a:pt x="85" y="226"/>
                    <a:pt x="95" y="233"/>
                    <a:pt x="107" y="233"/>
                  </a:cubicBezTo>
                  <a:cubicBezTo>
                    <a:pt x="113" y="233"/>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60"/>
                  </a:lnTo>
                  <a:lnTo>
                    <a:pt x="26" y="60"/>
                  </a:lnTo>
                  <a:lnTo>
                    <a:pt x="26" y="14"/>
                  </a:lnTo>
                  <a:lnTo>
                    <a:pt x="85" y="0"/>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41" name="Google Shape;5441;gee6873aab4_0_11751"/>
            <p:cNvSpPr/>
            <p:nvPr/>
          </p:nvSpPr>
          <p:spPr>
            <a:xfrm>
              <a:off x="2139" y="2423"/>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42" name="Google Shape;5442;gee6873aab4_0_11751"/>
            <p:cNvSpPr/>
            <p:nvPr/>
          </p:nvSpPr>
          <p:spPr>
            <a:xfrm>
              <a:off x="2225" y="2461"/>
              <a:ext cx="76"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43" name="Google Shape;5443;gee6873aab4_0_11751"/>
            <p:cNvSpPr/>
            <p:nvPr/>
          </p:nvSpPr>
          <p:spPr>
            <a:xfrm>
              <a:off x="2318"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44" name="Google Shape;5444;gee6873aab4_0_11751"/>
            <p:cNvSpPr/>
            <p:nvPr/>
          </p:nvSpPr>
          <p:spPr>
            <a:xfrm>
              <a:off x="2376" y="2462"/>
              <a:ext cx="80" cy="102"/>
            </a:xfrm>
            <a:custGeom>
              <a:avLst/>
              <a:gdLst/>
              <a:ahLst/>
              <a:cxnLst/>
              <a:rect l="l" t="t" r="r" b="b"/>
              <a:pathLst>
                <a:path w="173" h="219" extrusionOk="0">
                  <a:moveTo>
                    <a:pt x="62" y="0"/>
                  </a:moveTo>
                  <a:lnTo>
                    <a:pt x="79" y="98"/>
                  </a:lnTo>
                  <a:cubicBezTo>
                    <a:pt x="82" y="117"/>
                    <a:pt x="85" y="137"/>
                    <a:pt x="88" y="159"/>
                  </a:cubicBezTo>
                  <a:lnTo>
                    <a:pt x="89" y="159"/>
                  </a:lnTo>
                  <a:cubicBezTo>
                    <a:pt x="92" y="137"/>
                    <a:pt x="95" y="118"/>
                    <a:pt x="98" y="98"/>
                  </a:cubicBezTo>
                  <a:lnTo>
                    <a:pt x="115" y="0"/>
                  </a:lnTo>
                  <a:lnTo>
                    <a:pt x="173" y="0"/>
                  </a:lnTo>
                  <a:lnTo>
                    <a:pt x="114" y="219"/>
                  </a:lnTo>
                  <a:lnTo>
                    <a:pt x="59" y="219"/>
                  </a:lnTo>
                  <a:lnTo>
                    <a:pt x="0" y="0"/>
                  </a:lnTo>
                  <a:lnTo>
                    <a:pt x="62" y="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45" name="Google Shape;5445;gee6873aab4_0_11751"/>
            <p:cNvSpPr/>
            <p:nvPr/>
          </p:nvSpPr>
          <p:spPr>
            <a:xfrm>
              <a:off x="2467" y="2421"/>
              <a:ext cx="28" cy="143"/>
            </a:xfrm>
            <a:custGeom>
              <a:avLst/>
              <a:gdLst/>
              <a:ahLst/>
              <a:cxnLst/>
              <a:rect l="l" t="t" r="r" b="b"/>
              <a:pathLst>
                <a:path w="62" h="309" extrusionOk="0">
                  <a:moveTo>
                    <a:pt x="2" y="309"/>
                  </a:moveTo>
                  <a:lnTo>
                    <a:pt x="2" y="90"/>
                  </a:lnTo>
                  <a:lnTo>
                    <a:pt x="61" y="90"/>
                  </a:lnTo>
                  <a:lnTo>
                    <a:pt x="61" y="309"/>
                  </a:lnTo>
                  <a:lnTo>
                    <a:pt x="2" y="309"/>
                  </a:lnTo>
                  <a:close/>
                  <a:moveTo>
                    <a:pt x="61" y="32"/>
                  </a:moveTo>
                  <a:cubicBezTo>
                    <a:pt x="62" y="51"/>
                    <a:pt x="48" y="64"/>
                    <a:pt x="30" y="64"/>
                  </a:cubicBezTo>
                  <a:cubicBezTo>
                    <a:pt x="14" y="64"/>
                    <a:pt x="0" y="51"/>
                    <a:pt x="1" y="32"/>
                  </a:cubicBezTo>
                  <a:cubicBezTo>
                    <a:pt x="0" y="12"/>
                    <a:pt x="15" y="0"/>
                    <a:pt x="31" y="0"/>
                  </a:cubicBezTo>
                  <a:cubicBezTo>
                    <a:pt x="48" y="0"/>
                    <a:pt x="61" y="12"/>
                    <a:pt x="61" y="32"/>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46" name="Google Shape;5446;gee6873aab4_0_11751"/>
            <p:cNvSpPr/>
            <p:nvPr/>
          </p:nvSpPr>
          <p:spPr>
            <a:xfrm>
              <a:off x="2512" y="2461"/>
              <a:ext cx="61" cy="104"/>
            </a:xfrm>
            <a:custGeom>
              <a:avLst/>
              <a:gdLst/>
              <a:ahLst/>
              <a:cxnLst/>
              <a:rect l="l" t="t" r="r" b="b"/>
              <a:pathLst>
                <a:path w="132" h="225" extrusionOk="0">
                  <a:moveTo>
                    <a:pt x="129" y="218"/>
                  </a:moveTo>
                  <a:cubicBezTo>
                    <a:pt x="123" y="221"/>
                    <a:pt x="108" y="225"/>
                    <a:pt x="92" y="225"/>
                  </a:cubicBezTo>
                  <a:cubicBezTo>
                    <a:pt x="36" y="225"/>
                    <a:pt x="0" y="186"/>
                    <a:pt x="0" y="115"/>
                  </a:cubicBezTo>
                  <a:cubicBezTo>
                    <a:pt x="0" y="47"/>
                    <a:pt x="39" y="0"/>
                    <a:pt x="100" y="0"/>
                  </a:cubicBezTo>
                  <a:cubicBezTo>
                    <a:pt x="114" y="0"/>
                    <a:pt x="127" y="3"/>
                    <a:pt x="132" y="6"/>
                  </a:cubicBezTo>
                  <a:lnTo>
                    <a:pt x="125" y="52"/>
                  </a:lnTo>
                  <a:cubicBezTo>
                    <a:pt x="120" y="50"/>
                    <a:pt x="113" y="48"/>
                    <a:pt x="103" y="48"/>
                  </a:cubicBezTo>
                  <a:cubicBezTo>
                    <a:pt x="75" y="48"/>
                    <a:pt x="58" y="75"/>
                    <a:pt x="58" y="113"/>
                  </a:cubicBezTo>
                  <a:cubicBezTo>
                    <a:pt x="58" y="153"/>
                    <a:pt x="75" y="177"/>
                    <a:pt x="102" y="177"/>
                  </a:cubicBezTo>
                  <a:cubicBezTo>
                    <a:pt x="110" y="177"/>
                    <a:pt x="118" y="175"/>
                    <a:pt x="124" y="172"/>
                  </a:cubicBezTo>
                  <a:lnTo>
                    <a:pt x="129" y="218"/>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47" name="Google Shape;5447;gee6873aab4_0_11751"/>
            <p:cNvSpPr/>
            <p:nvPr/>
          </p:nvSpPr>
          <p:spPr>
            <a:xfrm>
              <a:off x="2580" y="2461"/>
              <a:ext cx="76"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8" y="180"/>
                    <a:pt x="104"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48" name="Google Shape;5448;gee6873aab4_0_11751"/>
            <p:cNvSpPr/>
            <p:nvPr/>
          </p:nvSpPr>
          <p:spPr>
            <a:xfrm>
              <a:off x="2698" y="2419"/>
              <a:ext cx="65" cy="145"/>
            </a:xfrm>
            <a:custGeom>
              <a:avLst/>
              <a:gdLst/>
              <a:ahLst/>
              <a:cxnLst/>
              <a:rect l="l" t="t" r="r" b="b"/>
              <a:pathLst>
                <a:path w="140" h="313" extrusionOk="0">
                  <a:moveTo>
                    <a:pt x="29" y="313"/>
                  </a:moveTo>
                  <a:lnTo>
                    <a:pt x="29" y="136"/>
                  </a:lnTo>
                  <a:lnTo>
                    <a:pt x="0" y="136"/>
                  </a:lnTo>
                  <a:lnTo>
                    <a:pt x="0" y="94"/>
                  </a:lnTo>
                  <a:lnTo>
                    <a:pt x="29" y="94"/>
                  </a:lnTo>
                  <a:lnTo>
                    <a:pt x="29" y="85"/>
                  </a:lnTo>
                  <a:cubicBezTo>
                    <a:pt x="29" y="61"/>
                    <a:pt x="34" y="38"/>
                    <a:pt x="52" y="20"/>
                  </a:cubicBezTo>
                  <a:cubicBezTo>
                    <a:pt x="65" y="7"/>
                    <a:pt x="84" y="0"/>
                    <a:pt x="104" y="0"/>
                  </a:cubicBezTo>
                  <a:cubicBezTo>
                    <a:pt x="120" y="0"/>
                    <a:pt x="131" y="2"/>
                    <a:pt x="140" y="5"/>
                  </a:cubicBezTo>
                  <a:lnTo>
                    <a:pt x="133" y="50"/>
                  </a:lnTo>
                  <a:cubicBezTo>
                    <a:pt x="129" y="49"/>
                    <a:pt x="122" y="48"/>
                    <a:pt x="115" y="48"/>
                  </a:cubicBezTo>
                  <a:cubicBezTo>
                    <a:pt x="95" y="48"/>
                    <a:pt x="88" y="65"/>
                    <a:pt x="88" y="84"/>
                  </a:cubicBezTo>
                  <a:lnTo>
                    <a:pt x="88" y="94"/>
                  </a:lnTo>
                  <a:lnTo>
                    <a:pt x="126" y="94"/>
                  </a:lnTo>
                  <a:lnTo>
                    <a:pt x="126" y="136"/>
                  </a:lnTo>
                  <a:lnTo>
                    <a:pt x="88" y="136"/>
                  </a:lnTo>
                  <a:lnTo>
                    <a:pt x="88" y="313"/>
                  </a:lnTo>
                  <a:lnTo>
                    <a:pt x="29" y="313"/>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49" name="Google Shape;5449;gee6873aab4_0_11751"/>
            <p:cNvSpPr/>
            <p:nvPr/>
          </p:nvSpPr>
          <p:spPr>
            <a:xfrm>
              <a:off x="2764" y="2461"/>
              <a:ext cx="78" cy="104"/>
            </a:xfrm>
            <a:custGeom>
              <a:avLst/>
              <a:gdLst/>
              <a:ahLst/>
              <a:cxnLst/>
              <a:rect l="l" t="t" r="r" b="b"/>
              <a:pathLst>
                <a:path w="168" h="225" extrusionOk="0">
                  <a:moveTo>
                    <a:pt x="59" y="112"/>
                  </a:moveTo>
                  <a:cubicBezTo>
                    <a:pt x="59" y="149"/>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5"/>
                    <a:pt x="84" y="225"/>
                  </a:cubicBezTo>
                  <a:cubicBezTo>
                    <a:pt x="32" y="225"/>
                    <a:pt x="0" y="184"/>
                    <a:pt x="0" y="113"/>
                  </a:cubicBezTo>
                  <a:cubicBezTo>
                    <a:pt x="0" y="34"/>
                    <a:pt x="42" y="0"/>
                    <a:pt x="85" y="0"/>
                  </a:cubicBezTo>
                  <a:cubicBezTo>
                    <a:pt x="137" y="0"/>
                    <a:pt x="168" y="43"/>
                    <a:pt x="168" y="112"/>
                  </a:cubicBez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50" name="Google Shape;5450;gee6873aab4_0_11751"/>
            <p:cNvSpPr/>
            <p:nvPr/>
          </p:nvSpPr>
          <p:spPr>
            <a:xfrm>
              <a:off x="2857" y="2461"/>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99" y="0"/>
                  </a:cubicBezTo>
                  <a:cubicBezTo>
                    <a:pt x="105" y="0"/>
                    <a:pt x="108" y="0"/>
                    <a:pt x="112" y="0"/>
                  </a:cubicBezTo>
                  <a:lnTo>
                    <a:pt x="112" y="59"/>
                  </a:lnTo>
                  <a:cubicBezTo>
                    <a:pt x="108" y="58"/>
                    <a:pt x="104" y="58"/>
                    <a:pt x="99" y="58"/>
                  </a:cubicBezTo>
                  <a:cubicBezTo>
                    <a:pt x="87" y="58"/>
                    <a:pt x="70" y="66"/>
                    <a:pt x="64" y="89"/>
                  </a:cubicBezTo>
                  <a:cubicBezTo>
                    <a:pt x="62" y="94"/>
                    <a:pt x="61" y="102"/>
                    <a:pt x="61" y="111"/>
                  </a:cubicBezTo>
                  <a:lnTo>
                    <a:pt x="61" y="222"/>
                  </a:lnTo>
                  <a:lnTo>
                    <a:pt x="2" y="222"/>
                  </a:lnTo>
                  <a:lnTo>
                    <a:pt x="2" y="69"/>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51" name="Google Shape;5451;gee6873aab4_0_11751"/>
            <p:cNvSpPr/>
            <p:nvPr/>
          </p:nvSpPr>
          <p:spPr>
            <a:xfrm>
              <a:off x="2944" y="2424"/>
              <a:ext cx="77" cy="140"/>
            </a:xfrm>
            <a:custGeom>
              <a:avLst/>
              <a:gdLst/>
              <a:ahLst/>
              <a:cxnLst/>
              <a:rect l="l" t="t" r="r" b="b"/>
              <a:pathLst>
                <a:path w="77" h="140" extrusionOk="0">
                  <a:moveTo>
                    <a:pt x="25" y="25"/>
                  </a:moveTo>
                  <a:lnTo>
                    <a:pt x="0" y="25"/>
                  </a:lnTo>
                  <a:lnTo>
                    <a:pt x="0" y="0"/>
                  </a:lnTo>
                  <a:lnTo>
                    <a:pt x="77" y="0"/>
                  </a:lnTo>
                  <a:lnTo>
                    <a:pt x="77" y="25"/>
                  </a:lnTo>
                  <a:lnTo>
                    <a:pt x="52" y="25"/>
                  </a:lnTo>
                  <a:lnTo>
                    <a:pt x="52" y="140"/>
                  </a:lnTo>
                  <a:lnTo>
                    <a:pt x="25" y="140"/>
                  </a:lnTo>
                  <a:lnTo>
                    <a:pt x="25" y="25"/>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52" name="Google Shape;5452;gee6873aab4_0_11751"/>
            <p:cNvSpPr/>
            <p:nvPr/>
          </p:nvSpPr>
          <p:spPr>
            <a:xfrm>
              <a:off x="3021" y="2461"/>
              <a:ext cx="75" cy="104"/>
            </a:xfrm>
            <a:custGeom>
              <a:avLst/>
              <a:gdLst/>
              <a:ahLst/>
              <a:cxnLst/>
              <a:rect l="l" t="t" r="r" b="b"/>
              <a:pathLst>
                <a:path w="162" h="225" extrusionOk="0">
                  <a:moveTo>
                    <a:pt x="109" y="92"/>
                  </a:moveTo>
                  <a:cubicBezTo>
                    <a:pt x="109" y="64"/>
                    <a:pt x="102" y="42"/>
                    <a:pt x="84" y="42"/>
                  </a:cubicBezTo>
                  <a:cubicBezTo>
                    <a:pt x="65" y="42"/>
                    <a:pt x="57" y="70"/>
                    <a:pt x="57" y="92"/>
                  </a:cubicBezTo>
                  <a:lnTo>
                    <a:pt x="109" y="92"/>
                  </a:lnTo>
                  <a:close/>
                  <a:moveTo>
                    <a:pt x="56" y="133"/>
                  </a:moveTo>
                  <a:cubicBezTo>
                    <a:pt x="57" y="167"/>
                    <a:pt x="77" y="180"/>
                    <a:pt x="103" y="180"/>
                  </a:cubicBezTo>
                  <a:cubicBezTo>
                    <a:pt x="120" y="180"/>
                    <a:pt x="134" y="176"/>
                    <a:pt x="145" y="173"/>
                  </a:cubicBezTo>
                  <a:lnTo>
                    <a:pt x="153" y="215"/>
                  </a:lnTo>
                  <a:cubicBezTo>
                    <a:pt x="138" y="221"/>
                    <a:pt x="115" y="225"/>
                    <a:pt x="92" y="225"/>
                  </a:cubicBezTo>
                  <a:cubicBezTo>
                    <a:pt x="33" y="225"/>
                    <a:pt x="0" y="185"/>
                    <a:pt x="0" y="117"/>
                  </a:cubicBezTo>
                  <a:cubicBezTo>
                    <a:pt x="0" y="43"/>
                    <a:pt x="38" y="0"/>
                    <a:pt x="88" y="0"/>
                  </a:cubicBezTo>
                  <a:cubicBezTo>
                    <a:pt x="135" y="0"/>
                    <a:pt x="162" y="37"/>
                    <a:pt x="162" y="103"/>
                  </a:cubicBezTo>
                  <a:cubicBezTo>
                    <a:pt x="162" y="119"/>
                    <a:pt x="162" y="127"/>
                    <a:pt x="161" y="133"/>
                  </a:cubicBezTo>
                  <a:lnTo>
                    <a:pt x="56" y="133"/>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53" name="Google Shape;5453;gee6873aab4_0_11751"/>
            <p:cNvSpPr/>
            <p:nvPr/>
          </p:nvSpPr>
          <p:spPr>
            <a:xfrm>
              <a:off x="3107" y="2461"/>
              <a:ext cx="76" cy="104"/>
            </a:xfrm>
            <a:custGeom>
              <a:avLst/>
              <a:gdLst/>
              <a:ahLst/>
              <a:cxnLst/>
              <a:rect l="l" t="t" r="r" b="b"/>
              <a:pathLst>
                <a:path w="164" h="225" extrusionOk="0">
                  <a:moveTo>
                    <a:pt x="103" y="115"/>
                  </a:moveTo>
                  <a:cubicBezTo>
                    <a:pt x="83" y="116"/>
                    <a:pt x="56" y="122"/>
                    <a:pt x="56" y="153"/>
                  </a:cubicBezTo>
                  <a:cubicBezTo>
                    <a:pt x="56" y="175"/>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3"/>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54" name="Google Shape;5454;gee6873aab4_0_11751"/>
            <p:cNvSpPr/>
            <p:nvPr/>
          </p:nvSpPr>
          <p:spPr>
            <a:xfrm>
              <a:off x="3199" y="2461"/>
              <a:ext cx="61" cy="104"/>
            </a:xfrm>
            <a:custGeom>
              <a:avLst/>
              <a:gdLst/>
              <a:ahLst/>
              <a:cxnLst/>
              <a:rect l="l" t="t" r="r" b="b"/>
              <a:pathLst>
                <a:path w="133" h="225" extrusionOk="0">
                  <a:moveTo>
                    <a:pt x="129" y="218"/>
                  </a:moveTo>
                  <a:cubicBezTo>
                    <a:pt x="123" y="221"/>
                    <a:pt x="109" y="225"/>
                    <a:pt x="92" y="225"/>
                  </a:cubicBezTo>
                  <a:cubicBezTo>
                    <a:pt x="36" y="225"/>
                    <a:pt x="0" y="186"/>
                    <a:pt x="0" y="115"/>
                  </a:cubicBezTo>
                  <a:cubicBezTo>
                    <a:pt x="0" y="47"/>
                    <a:pt x="40" y="0"/>
                    <a:pt x="101" y="0"/>
                  </a:cubicBezTo>
                  <a:cubicBezTo>
                    <a:pt x="114" y="0"/>
                    <a:pt x="127" y="3"/>
                    <a:pt x="133" y="6"/>
                  </a:cubicBezTo>
                  <a:lnTo>
                    <a:pt x="125" y="52"/>
                  </a:lnTo>
                  <a:cubicBezTo>
                    <a:pt x="120" y="50"/>
                    <a:pt x="113" y="48"/>
                    <a:pt x="103" y="48"/>
                  </a:cubicBezTo>
                  <a:cubicBezTo>
                    <a:pt x="75" y="48"/>
                    <a:pt x="58" y="75"/>
                    <a:pt x="58" y="113"/>
                  </a:cubicBezTo>
                  <a:cubicBezTo>
                    <a:pt x="58" y="153"/>
                    <a:pt x="75" y="177"/>
                    <a:pt x="102" y="177"/>
                  </a:cubicBezTo>
                  <a:cubicBezTo>
                    <a:pt x="111" y="177"/>
                    <a:pt x="118" y="175"/>
                    <a:pt x="124" y="172"/>
                  </a:cubicBezTo>
                  <a:lnTo>
                    <a:pt x="129" y="218"/>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55" name="Google Shape;5455;gee6873aab4_0_11751"/>
            <p:cNvSpPr/>
            <p:nvPr/>
          </p:nvSpPr>
          <p:spPr>
            <a:xfrm>
              <a:off x="3270" y="2420"/>
              <a:ext cx="77"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7" y="90"/>
                    <a:pt x="98" y="88"/>
                    <a:pt x="109" y="88"/>
                  </a:cubicBezTo>
                  <a:cubicBezTo>
                    <a:pt x="149" y="88"/>
                    <a:pt x="165" y="122"/>
                    <a:pt x="165" y="177"/>
                  </a:cubicBezTo>
                  <a:lnTo>
                    <a:pt x="165" y="310"/>
                  </a:lnTo>
                  <a:lnTo>
                    <a:pt x="106" y="310"/>
                  </a:lnTo>
                  <a:lnTo>
                    <a:pt x="106" y="177"/>
                  </a:lnTo>
                  <a:cubicBezTo>
                    <a:pt x="106" y="156"/>
                    <a:pt x="102" y="137"/>
                    <a:pt x="84" y="137"/>
                  </a:cubicBezTo>
                  <a:cubicBezTo>
                    <a:pt x="74" y="137"/>
                    <a:pt x="66" y="143"/>
                    <a:pt x="61" y="157"/>
                  </a:cubicBezTo>
                  <a:cubicBezTo>
                    <a:pt x="61" y="161"/>
                    <a:pt x="59" y="169"/>
                    <a:pt x="59" y="174"/>
                  </a:cubicBezTo>
                  <a:lnTo>
                    <a:pt x="59" y="310"/>
                  </a:lnTo>
                  <a:lnTo>
                    <a:pt x="0" y="310"/>
                  </a:lnTo>
                  <a:lnTo>
                    <a:pt x="0" y="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56" name="Google Shape;5456;gee6873aab4_0_11751"/>
            <p:cNvSpPr/>
            <p:nvPr/>
          </p:nvSpPr>
          <p:spPr>
            <a:xfrm>
              <a:off x="3364" y="2461"/>
              <a:ext cx="75"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57" name="Google Shape;5457;gee6873aab4_0_11751"/>
            <p:cNvSpPr/>
            <p:nvPr/>
          </p:nvSpPr>
          <p:spPr>
            <a:xfrm>
              <a:off x="3454"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4" y="0"/>
                    <a:pt x="100" y="0"/>
                  </a:cubicBezTo>
                  <a:cubicBezTo>
                    <a:pt x="106" y="0"/>
                    <a:pt x="109" y="0"/>
                    <a:pt x="112" y="0"/>
                  </a:cubicBezTo>
                  <a:lnTo>
                    <a:pt x="112" y="59"/>
                  </a:lnTo>
                  <a:cubicBezTo>
                    <a:pt x="109" y="58"/>
                    <a:pt x="105" y="58"/>
                    <a:pt x="100" y="58"/>
                  </a:cubicBezTo>
                  <a:cubicBezTo>
                    <a:pt x="87" y="58"/>
                    <a:pt x="70" y="66"/>
                    <a:pt x="64" y="89"/>
                  </a:cubicBezTo>
                  <a:cubicBezTo>
                    <a:pt x="62" y="94"/>
                    <a:pt x="62" y="102"/>
                    <a:pt x="62" y="111"/>
                  </a:cubicBezTo>
                  <a:lnTo>
                    <a:pt x="62" y="222"/>
                  </a:lnTo>
                  <a:lnTo>
                    <a:pt x="2" y="222"/>
                  </a:lnTo>
                  <a:lnTo>
                    <a:pt x="2" y="69"/>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58" name="Google Shape;5458;gee6873aab4_0_11751"/>
            <p:cNvSpPr/>
            <p:nvPr/>
          </p:nvSpPr>
          <p:spPr>
            <a:xfrm>
              <a:off x="3512" y="2461"/>
              <a:ext cx="60"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6" y="225"/>
                    <a:pt x="50" y="225"/>
                  </a:cubicBezTo>
                  <a:cubicBezTo>
                    <a:pt x="32" y="225"/>
                    <a:pt x="10" y="220"/>
                    <a:pt x="0" y="212"/>
                  </a:cubicBezTo>
                  <a:lnTo>
                    <a:pt x="11" y="169"/>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59" name="Google Shape;5459;gee6873aab4_0_11751"/>
            <p:cNvSpPr/>
            <p:nvPr/>
          </p:nvSpPr>
          <p:spPr>
            <a:xfrm>
              <a:off x="1899" y="1222"/>
              <a:ext cx="706" cy="796"/>
            </a:xfrm>
            <a:custGeom>
              <a:avLst/>
              <a:gdLst/>
              <a:ahLst/>
              <a:cxnLst/>
              <a:rect l="l" t="t" r="r" b="b"/>
              <a:pathLst>
                <a:path w="1526" h="1722" extrusionOk="0">
                  <a:moveTo>
                    <a:pt x="0" y="0"/>
                  </a:moveTo>
                  <a:lnTo>
                    <a:pt x="841" y="0"/>
                  </a:lnTo>
                  <a:cubicBezTo>
                    <a:pt x="1058" y="0"/>
                    <a:pt x="1227" y="42"/>
                    <a:pt x="1346" y="127"/>
                  </a:cubicBezTo>
                  <a:cubicBezTo>
                    <a:pt x="1466" y="213"/>
                    <a:pt x="1526" y="333"/>
                    <a:pt x="1526" y="490"/>
                  </a:cubicBezTo>
                  <a:cubicBezTo>
                    <a:pt x="1526" y="571"/>
                    <a:pt x="1506" y="653"/>
                    <a:pt x="1466" y="735"/>
                  </a:cubicBezTo>
                  <a:cubicBezTo>
                    <a:pt x="1427" y="817"/>
                    <a:pt x="1344" y="888"/>
                    <a:pt x="1217" y="948"/>
                  </a:cubicBezTo>
                  <a:cubicBezTo>
                    <a:pt x="1091" y="1009"/>
                    <a:pt x="932" y="1039"/>
                    <a:pt x="741" y="1039"/>
                  </a:cubicBezTo>
                  <a:lnTo>
                    <a:pt x="555" y="1039"/>
                  </a:lnTo>
                  <a:lnTo>
                    <a:pt x="555" y="1722"/>
                  </a:lnTo>
                  <a:lnTo>
                    <a:pt x="0" y="1722"/>
                  </a:lnTo>
                  <a:lnTo>
                    <a:pt x="0" y="0"/>
                  </a:lnTo>
                  <a:close/>
                  <a:moveTo>
                    <a:pt x="555" y="332"/>
                  </a:moveTo>
                  <a:lnTo>
                    <a:pt x="555" y="701"/>
                  </a:lnTo>
                  <a:lnTo>
                    <a:pt x="676" y="701"/>
                  </a:lnTo>
                  <a:cubicBezTo>
                    <a:pt x="766" y="701"/>
                    <a:pt x="837" y="684"/>
                    <a:pt x="891" y="650"/>
                  </a:cubicBezTo>
                  <a:cubicBezTo>
                    <a:pt x="944" y="615"/>
                    <a:pt x="971" y="567"/>
                    <a:pt x="971" y="506"/>
                  </a:cubicBezTo>
                  <a:cubicBezTo>
                    <a:pt x="971" y="447"/>
                    <a:pt x="950" y="404"/>
                    <a:pt x="909" y="375"/>
                  </a:cubicBezTo>
                  <a:cubicBezTo>
                    <a:pt x="868" y="346"/>
                    <a:pt x="807" y="332"/>
                    <a:pt x="725" y="332"/>
                  </a:cubicBezTo>
                  <a:lnTo>
                    <a:pt x="555" y="332"/>
                  </a:lnTo>
                  <a:lnTo>
                    <a:pt x="555" y="332"/>
                  </a:ln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60" name="Google Shape;5460;gee6873aab4_0_11751"/>
            <p:cNvSpPr/>
            <p:nvPr/>
          </p:nvSpPr>
          <p:spPr>
            <a:xfrm>
              <a:off x="2711" y="1222"/>
              <a:ext cx="731" cy="796"/>
            </a:xfrm>
            <a:custGeom>
              <a:avLst/>
              <a:gdLst/>
              <a:ahLst/>
              <a:cxnLst/>
              <a:rect l="l" t="t" r="r" b="b"/>
              <a:pathLst>
                <a:path w="1581" h="1722" extrusionOk="0">
                  <a:moveTo>
                    <a:pt x="0" y="0"/>
                  </a:moveTo>
                  <a:lnTo>
                    <a:pt x="688" y="0"/>
                  </a:lnTo>
                  <a:cubicBezTo>
                    <a:pt x="895" y="0"/>
                    <a:pt x="1066" y="35"/>
                    <a:pt x="1203" y="106"/>
                  </a:cubicBezTo>
                  <a:cubicBezTo>
                    <a:pt x="1339" y="177"/>
                    <a:pt x="1436" y="277"/>
                    <a:pt x="1494" y="408"/>
                  </a:cubicBezTo>
                  <a:cubicBezTo>
                    <a:pt x="1552" y="539"/>
                    <a:pt x="1581" y="684"/>
                    <a:pt x="1581" y="842"/>
                  </a:cubicBezTo>
                  <a:cubicBezTo>
                    <a:pt x="1581" y="1107"/>
                    <a:pt x="1499" y="1321"/>
                    <a:pt x="1335" y="1481"/>
                  </a:cubicBezTo>
                  <a:cubicBezTo>
                    <a:pt x="1171" y="1642"/>
                    <a:pt x="931" y="1722"/>
                    <a:pt x="614" y="1722"/>
                  </a:cubicBezTo>
                  <a:lnTo>
                    <a:pt x="0" y="1722"/>
                  </a:lnTo>
                  <a:lnTo>
                    <a:pt x="0" y="0"/>
                  </a:lnTo>
                  <a:close/>
                  <a:moveTo>
                    <a:pt x="550" y="334"/>
                  </a:moveTo>
                  <a:lnTo>
                    <a:pt x="550" y="1385"/>
                  </a:lnTo>
                  <a:lnTo>
                    <a:pt x="589" y="1385"/>
                  </a:lnTo>
                  <a:cubicBezTo>
                    <a:pt x="874" y="1385"/>
                    <a:pt x="1017" y="1196"/>
                    <a:pt x="1017" y="819"/>
                  </a:cubicBezTo>
                  <a:cubicBezTo>
                    <a:pt x="1017" y="674"/>
                    <a:pt x="986" y="556"/>
                    <a:pt x="924" y="468"/>
                  </a:cubicBezTo>
                  <a:cubicBezTo>
                    <a:pt x="863" y="379"/>
                    <a:pt x="762" y="334"/>
                    <a:pt x="622" y="334"/>
                  </a:cubicBezTo>
                  <a:lnTo>
                    <a:pt x="550" y="334"/>
                  </a:lnTo>
                  <a:lnTo>
                    <a:pt x="550" y="334"/>
                  </a:ln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61" name="Google Shape;5461;gee6873aab4_0_11751"/>
            <p:cNvSpPr/>
            <p:nvPr/>
          </p:nvSpPr>
          <p:spPr>
            <a:xfrm>
              <a:off x="3536" y="1208"/>
              <a:ext cx="638" cy="822"/>
            </a:xfrm>
            <a:custGeom>
              <a:avLst/>
              <a:gdLst/>
              <a:ahLst/>
              <a:cxnLst/>
              <a:rect l="l" t="t" r="r" b="b"/>
              <a:pathLst>
                <a:path w="1380" h="1778" extrusionOk="0">
                  <a:moveTo>
                    <a:pt x="0" y="1236"/>
                  </a:moveTo>
                  <a:cubicBezTo>
                    <a:pt x="181" y="1359"/>
                    <a:pt x="353" y="1421"/>
                    <a:pt x="514" y="1421"/>
                  </a:cubicBezTo>
                  <a:cubicBezTo>
                    <a:pt x="596" y="1421"/>
                    <a:pt x="667" y="1402"/>
                    <a:pt x="725" y="1363"/>
                  </a:cubicBezTo>
                  <a:cubicBezTo>
                    <a:pt x="784" y="1324"/>
                    <a:pt x="813" y="1278"/>
                    <a:pt x="813" y="1222"/>
                  </a:cubicBezTo>
                  <a:cubicBezTo>
                    <a:pt x="813" y="1178"/>
                    <a:pt x="792" y="1138"/>
                    <a:pt x="751" y="1104"/>
                  </a:cubicBezTo>
                  <a:cubicBezTo>
                    <a:pt x="708" y="1069"/>
                    <a:pt x="628" y="1031"/>
                    <a:pt x="511" y="987"/>
                  </a:cubicBezTo>
                  <a:cubicBezTo>
                    <a:pt x="345" y="928"/>
                    <a:pt x="219" y="861"/>
                    <a:pt x="132" y="788"/>
                  </a:cubicBezTo>
                  <a:cubicBezTo>
                    <a:pt x="44" y="715"/>
                    <a:pt x="0" y="622"/>
                    <a:pt x="0" y="509"/>
                  </a:cubicBezTo>
                  <a:cubicBezTo>
                    <a:pt x="0" y="366"/>
                    <a:pt x="69" y="246"/>
                    <a:pt x="206" y="148"/>
                  </a:cubicBezTo>
                  <a:cubicBezTo>
                    <a:pt x="344" y="49"/>
                    <a:pt x="526" y="0"/>
                    <a:pt x="752" y="0"/>
                  </a:cubicBezTo>
                  <a:cubicBezTo>
                    <a:pt x="908" y="0"/>
                    <a:pt x="1070" y="31"/>
                    <a:pt x="1238" y="92"/>
                  </a:cubicBezTo>
                  <a:lnTo>
                    <a:pt x="1238" y="503"/>
                  </a:lnTo>
                  <a:cubicBezTo>
                    <a:pt x="1089" y="398"/>
                    <a:pt x="946" y="346"/>
                    <a:pt x="810" y="346"/>
                  </a:cubicBezTo>
                  <a:cubicBezTo>
                    <a:pt x="742" y="346"/>
                    <a:pt x="684" y="361"/>
                    <a:pt x="634" y="390"/>
                  </a:cubicBezTo>
                  <a:cubicBezTo>
                    <a:pt x="584" y="420"/>
                    <a:pt x="560" y="456"/>
                    <a:pt x="560" y="498"/>
                  </a:cubicBezTo>
                  <a:cubicBezTo>
                    <a:pt x="560" y="539"/>
                    <a:pt x="580" y="574"/>
                    <a:pt x="621" y="604"/>
                  </a:cubicBezTo>
                  <a:cubicBezTo>
                    <a:pt x="660" y="634"/>
                    <a:pt x="733" y="666"/>
                    <a:pt x="840" y="700"/>
                  </a:cubicBezTo>
                  <a:cubicBezTo>
                    <a:pt x="1017" y="758"/>
                    <a:pt x="1152" y="824"/>
                    <a:pt x="1243" y="898"/>
                  </a:cubicBezTo>
                  <a:cubicBezTo>
                    <a:pt x="1334" y="973"/>
                    <a:pt x="1380" y="1074"/>
                    <a:pt x="1380" y="1200"/>
                  </a:cubicBezTo>
                  <a:cubicBezTo>
                    <a:pt x="1380" y="1360"/>
                    <a:pt x="1301" y="1496"/>
                    <a:pt x="1144" y="1609"/>
                  </a:cubicBezTo>
                  <a:cubicBezTo>
                    <a:pt x="987" y="1722"/>
                    <a:pt x="795" y="1778"/>
                    <a:pt x="568" y="1778"/>
                  </a:cubicBezTo>
                  <a:cubicBezTo>
                    <a:pt x="392" y="1778"/>
                    <a:pt x="203" y="1739"/>
                    <a:pt x="0" y="1662"/>
                  </a:cubicBezTo>
                  <a:lnTo>
                    <a:pt x="0" y="1236"/>
                  </a:lnTo>
                  <a:lnTo>
                    <a:pt x="0" y="1236"/>
                  </a:ln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62" name="Google Shape;5462;gee6873aab4_0_11751"/>
            <p:cNvSpPr/>
            <p:nvPr/>
          </p:nvSpPr>
          <p:spPr>
            <a:xfrm>
              <a:off x="4259" y="1222"/>
              <a:ext cx="689" cy="796"/>
            </a:xfrm>
            <a:custGeom>
              <a:avLst/>
              <a:gdLst/>
              <a:ahLst/>
              <a:cxnLst/>
              <a:rect l="l" t="t" r="r" b="b"/>
              <a:pathLst>
                <a:path w="1490" h="1722" extrusionOk="0">
                  <a:moveTo>
                    <a:pt x="1011" y="1722"/>
                  </a:moveTo>
                  <a:lnTo>
                    <a:pt x="461" y="1722"/>
                  </a:lnTo>
                  <a:lnTo>
                    <a:pt x="461" y="767"/>
                  </a:lnTo>
                  <a:cubicBezTo>
                    <a:pt x="461" y="767"/>
                    <a:pt x="550" y="751"/>
                    <a:pt x="741" y="999"/>
                  </a:cubicBezTo>
                  <a:cubicBezTo>
                    <a:pt x="928" y="1241"/>
                    <a:pt x="1011" y="1234"/>
                    <a:pt x="1011" y="1234"/>
                  </a:cubicBezTo>
                  <a:lnTo>
                    <a:pt x="1011" y="1722"/>
                  </a:lnTo>
                  <a:close/>
                  <a:moveTo>
                    <a:pt x="903" y="641"/>
                  </a:moveTo>
                  <a:cubicBezTo>
                    <a:pt x="662" y="483"/>
                    <a:pt x="461" y="536"/>
                    <a:pt x="461" y="536"/>
                  </a:cubicBezTo>
                  <a:lnTo>
                    <a:pt x="461" y="349"/>
                  </a:lnTo>
                  <a:lnTo>
                    <a:pt x="0" y="349"/>
                  </a:lnTo>
                  <a:lnTo>
                    <a:pt x="0" y="0"/>
                  </a:lnTo>
                  <a:lnTo>
                    <a:pt x="1490" y="0"/>
                  </a:lnTo>
                  <a:lnTo>
                    <a:pt x="1490" y="349"/>
                  </a:lnTo>
                  <a:lnTo>
                    <a:pt x="1011" y="349"/>
                  </a:lnTo>
                  <a:lnTo>
                    <a:pt x="1011" y="741"/>
                  </a:lnTo>
                  <a:cubicBezTo>
                    <a:pt x="1011" y="741"/>
                    <a:pt x="925" y="656"/>
                    <a:pt x="903" y="641"/>
                  </a:cubicBezTo>
                  <a:lnTo>
                    <a:pt x="903" y="641"/>
                  </a:lnTo>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63" name="Google Shape;5463;gee6873aab4_0_11751"/>
            <p:cNvSpPr/>
            <p:nvPr/>
          </p:nvSpPr>
          <p:spPr>
            <a:xfrm>
              <a:off x="4372" y="1311"/>
              <a:ext cx="1690" cy="713"/>
            </a:xfrm>
            <a:custGeom>
              <a:avLst/>
              <a:gdLst/>
              <a:ahLst/>
              <a:cxnLst/>
              <a:rect l="l" t="t" r="r" b="b"/>
              <a:pathLst>
                <a:path w="3653" h="1542" extrusionOk="0">
                  <a:moveTo>
                    <a:pt x="0" y="422"/>
                  </a:moveTo>
                  <a:cubicBezTo>
                    <a:pt x="0" y="422"/>
                    <a:pt x="461" y="362"/>
                    <a:pt x="756" y="660"/>
                  </a:cubicBezTo>
                  <a:cubicBezTo>
                    <a:pt x="1050" y="956"/>
                    <a:pt x="1277" y="960"/>
                    <a:pt x="1720" y="606"/>
                  </a:cubicBezTo>
                  <a:cubicBezTo>
                    <a:pt x="2074" y="323"/>
                    <a:pt x="2414" y="0"/>
                    <a:pt x="3085" y="145"/>
                  </a:cubicBezTo>
                  <a:cubicBezTo>
                    <a:pt x="3620" y="261"/>
                    <a:pt x="3653" y="948"/>
                    <a:pt x="2887" y="1301"/>
                  </a:cubicBezTo>
                  <a:cubicBezTo>
                    <a:pt x="2442" y="1506"/>
                    <a:pt x="2330" y="1542"/>
                    <a:pt x="2330" y="1542"/>
                  </a:cubicBezTo>
                  <a:cubicBezTo>
                    <a:pt x="2330" y="1542"/>
                    <a:pt x="2693" y="1344"/>
                    <a:pt x="2965" y="1064"/>
                  </a:cubicBezTo>
                  <a:cubicBezTo>
                    <a:pt x="3436" y="577"/>
                    <a:pt x="2941" y="3"/>
                    <a:pt x="2354" y="455"/>
                  </a:cubicBezTo>
                  <a:cubicBezTo>
                    <a:pt x="1957" y="761"/>
                    <a:pt x="1206" y="1307"/>
                    <a:pt x="818" y="988"/>
                  </a:cubicBezTo>
                  <a:cubicBezTo>
                    <a:pt x="412" y="654"/>
                    <a:pt x="419" y="422"/>
                    <a:pt x="0" y="422"/>
                  </a:cubicBezTo>
                  <a:lnTo>
                    <a:pt x="0" y="422"/>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64" name="Google Shape;5464;gee6873aab4_0_11751"/>
            <p:cNvSpPr/>
            <p:nvPr/>
          </p:nvSpPr>
          <p:spPr>
            <a:xfrm>
              <a:off x="5470" y="899"/>
              <a:ext cx="365" cy="481"/>
            </a:xfrm>
            <a:custGeom>
              <a:avLst/>
              <a:gdLst/>
              <a:ahLst/>
              <a:cxnLst/>
              <a:rect l="l" t="t" r="r" b="b"/>
              <a:pathLst>
                <a:path w="790" h="1041" extrusionOk="0">
                  <a:moveTo>
                    <a:pt x="49" y="584"/>
                  </a:moveTo>
                  <a:cubicBezTo>
                    <a:pt x="0" y="315"/>
                    <a:pt x="115" y="70"/>
                    <a:pt x="306" y="35"/>
                  </a:cubicBezTo>
                  <a:cubicBezTo>
                    <a:pt x="497" y="0"/>
                    <a:pt x="692" y="190"/>
                    <a:pt x="741" y="458"/>
                  </a:cubicBezTo>
                  <a:cubicBezTo>
                    <a:pt x="790" y="726"/>
                    <a:pt x="675" y="972"/>
                    <a:pt x="484" y="1006"/>
                  </a:cubicBezTo>
                  <a:cubicBezTo>
                    <a:pt x="293" y="1041"/>
                    <a:pt x="99" y="852"/>
                    <a:pt x="49" y="584"/>
                  </a:cubicBezTo>
                  <a:close/>
                  <a:moveTo>
                    <a:pt x="477" y="972"/>
                  </a:moveTo>
                  <a:cubicBezTo>
                    <a:pt x="628" y="944"/>
                    <a:pt x="718" y="751"/>
                    <a:pt x="680" y="540"/>
                  </a:cubicBezTo>
                  <a:cubicBezTo>
                    <a:pt x="641" y="329"/>
                    <a:pt x="487" y="180"/>
                    <a:pt x="337" y="207"/>
                  </a:cubicBezTo>
                  <a:cubicBezTo>
                    <a:pt x="187" y="234"/>
                    <a:pt x="96" y="428"/>
                    <a:pt x="135" y="639"/>
                  </a:cubicBezTo>
                  <a:cubicBezTo>
                    <a:pt x="173" y="850"/>
                    <a:pt x="327" y="999"/>
                    <a:pt x="477" y="972"/>
                  </a:cubicBezTo>
                  <a:lnTo>
                    <a:pt x="477" y="972"/>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65" name="Google Shape;5465;gee6873aab4_0_11751"/>
            <p:cNvSpPr/>
            <p:nvPr/>
          </p:nvSpPr>
          <p:spPr>
            <a:xfrm>
              <a:off x="4862" y="1770"/>
              <a:ext cx="1153" cy="314"/>
            </a:xfrm>
            <a:custGeom>
              <a:avLst/>
              <a:gdLst/>
              <a:ahLst/>
              <a:cxnLst/>
              <a:rect l="l" t="t" r="r" b="b"/>
              <a:pathLst>
                <a:path w="2494" h="678" extrusionOk="0">
                  <a:moveTo>
                    <a:pt x="1252" y="572"/>
                  </a:moveTo>
                  <a:cubicBezTo>
                    <a:pt x="1251" y="572"/>
                    <a:pt x="1250" y="573"/>
                    <a:pt x="1249" y="573"/>
                  </a:cubicBezTo>
                  <a:cubicBezTo>
                    <a:pt x="1245" y="571"/>
                    <a:pt x="1242" y="570"/>
                    <a:pt x="1239" y="569"/>
                  </a:cubicBezTo>
                  <a:cubicBezTo>
                    <a:pt x="655" y="0"/>
                    <a:pt x="72" y="343"/>
                    <a:pt x="72" y="343"/>
                  </a:cubicBezTo>
                  <a:cubicBezTo>
                    <a:pt x="697" y="217"/>
                    <a:pt x="1144" y="504"/>
                    <a:pt x="1232" y="567"/>
                  </a:cubicBezTo>
                  <a:cubicBezTo>
                    <a:pt x="629" y="342"/>
                    <a:pt x="15" y="557"/>
                    <a:pt x="0" y="556"/>
                  </a:cubicBezTo>
                  <a:cubicBezTo>
                    <a:pt x="785" y="457"/>
                    <a:pt x="1238" y="676"/>
                    <a:pt x="1244" y="678"/>
                  </a:cubicBezTo>
                  <a:lnTo>
                    <a:pt x="1244" y="678"/>
                  </a:lnTo>
                  <a:lnTo>
                    <a:pt x="1244" y="678"/>
                  </a:lnTo>
                  <a:cubicBezTo>
                    <a:pt x="1244" y="678"/>
                    <a:pt x="1244" y="678"/>
                    <a:pt x="1244" y="678"/>
                  </a:cubicBezTo>
                  <a:lnTo>
                    <a:pt x="1244" y="678"/>
                  </a:lnTo>
                  <a:cubicBezTo>
                    <a:pt x="1249" y="676"/>
                    <a:pt x="1721" y="501"/>
                    <a:pt x="2494" y="674"/>
                  </a:cubicBezTo>
                  <a:cubicBezTo>
                    <a:pt x="2478" y="673"/>
                    <a:pt x="1888" y="402"/>
                    <a:pt x="1266" y="568"/>
                  </a:cubicBezTo>
                  <a:cubicBezTo>
                    <a:pt x="1360" y="514"/>
                    <a:pt x="1833" y="271"/>
                    <a:pt x="2442" y="455"/>
                  </a:cubicBezTo>
                  <a:cubicBezTo>
                    <a:pt x="2442" y="455"/>
                    <a:pt x="1921" y="95"/>
                    <a:pt x="1315" y="526"/>
                  </a:cubicBezTo>
                  <a:lnTo>
                    <a:pt x="1252" y="572"/>
                  </a:lnTo>
                  <a:lnTo>
                    <a:pt x="1252" y="572"/>
                  </a:lnTo>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66" name="Google Shape;5466;gee6873aab4_0_11751"/>
            <p:cNvSpPr/>
            <p:nvPr/>
          </p:nvSpPr>
          <p:spPr>
            <a:xfrm>
              <a:off x="4113" y="2201"/>
              <a:ext cx="90" cy="140"/>
            </a:xfrm>
            <a:custGeom>
              <a:avLst/>
              <a:gdLst/>
              <a:ahLst/>
              <a:cxnLst/>
              <a:rect l="l" t="t" r="r" b="b"/>
              <a:pathLst>
                <a:path w="195" h="302" extrusionOk="0">
                  <a:moveTo>
                    <a:pt x="120" y="187"/>
                  </a:moveTo>
                  <a:lnTo>
                    <a:pt x="110" y="124"/>
                  </a:lnTo>
                  <a:cubicBezTo>
                    <a:pt x="107" y="106"/>
                    <a:pt x="103" y="76"/>
                    <a:pt x="100" y="56"/>
                  </a:cubicBezTo>
                  <a:lnTo>
                    <a:pt x="99" y="56"/>
                  </a:lnTo>
                  <a:cubicBezTo>
                    <a:pt x="95" y="76"/>
                    <a:pt x="91" y="107"/>
                    <a:pt x="88" y="125"/>
                  </a:cubicBezTo>
                  <a:lnTo>
                    <a:pt x="77" y="187"/>
                  </a:lnTo>
                  <a:lnTo>
                    <a:pt x="120" y="187"/>
                  </a:lnTo>
                  <a:close/>
                  <a:moveTo>
                    <a:pt x="71" y="233"/>
                  </a:moveTo>
                  <a:lnTo>
                    <a:pt x="57" y="302"/>
                  </a:lnTo>
                  <a:lnTo>
                    <a:pt x="0" y="302"/>
                  </a:lnTo>
                  <a:lnTo>
                    <a:pt x="66" y="0"/>
                  </a:lnTo>
                  <a:lnTo>
                    <a:pt x="136" y="0"/>
                  </a:lnTo>
                  <a:lnTo>
                    <a:pt x="195" y="302"/>
                  </a:lnTo>
                  <a:lnTo>
                    <a:pt x="138" y="302"/>
                  </a:lnTo>
                  <a:lnTo>
                    <a:pt x="125" y="233"/>
                  </a:lnTo>
                  <a:lnTo>
                    <a:pt x="71" y="233"/>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67" name="Google Shape;5467;gee6873aab4_0_11751"/>
            <p:cNvSpPr/>
            <p:nvPr/>
          </p:nvSpPr>
          <p:spPr>
            <a:xfrm>
              <a:off x="4219" y="2238"/>
              <a:ext cx="77" cy="103"/>
            </a:xfrm>
            <a:custGeom>
              <a:avLst/>
              <a:gdLst/>
              <a:ahLst/>
              <a:cxnLst/>
              <a:rect l="l" t="t" r="r" b="b"/>
              <a:pathLst>
                <a:path w="166" h="222" extrusionOk="0">
                  <a:moveTo>
                    <a:pt x="2" y="69"/>
                  </a:moveTo>
                  <a:cubicBezTo>
                    <a:pt x="2" y="45"/>
                    <a:pt x="0" y="24"/>
                    <a:pt x="0" y="3"/>
                  </a:cubicBezTo>
                  <a:lnTo>
                    <a:pt x="51" y="3"/>
                  </a:lnTo>
                  <a:lnTo>
                    <a:pt x="53" y="28"/>
                  </a:lnTo>
                  <a:lnTo>
                    <a:pt x="54" y="28"/>
                  </a:lnTo>
                  <a:cubicBezTo>
                    <a:pt x="66" y="11"/>
                    <a:pt x="85" y="0"/>
                    <a:pt x="108" y="0"/>
                  </a:cubicBezTo>
                  <a:cubicBezTo>
                    <a:pt x="150" y="0"/>
                    <a:pt x="166" y="33"/>
                    <a:pt x="166" y="81"/>
                  </a:cubicBezTo>
                  <a:lnTo>
                    <a:pt x="166" y="222"/>
                  </a:lnTo>
                  <a:lnTo>
                    <a:pt x="107" y="222"/>
                  </a:lnTo>
                  <a:lnTo>
                    <a:pt x="107" y="85"/>
                  </a:lnTo>
                  <a:cubicBezTo>
                    <a:pt x="107" y="66"/>
                    <a:pt x="103" y="49"/>
                    <a:pt x="86" y="49"/>
                  </a:cubicBezTo>
                  <a:cubicBezTo>
                    <a:pt x="76" y="49"/>
                    <a:pt x="68" y="56"/>
                    <a:pt x="64" y="68"/>
                  </a:cubicBezTo>
                  <a:cubicBezTo>
                    <a:pt x="62" y="73"/>
                    <a:pt x="61" y="80"/>
                    <a:pt x="61" y="89"/>
                  </a:cubicBezTo>
                  <a:lnTo>
                    <a:pt x="61" y="222"/>
                  </a:lnTo>
                  <a:lnTo>
                    <a:pt x="2" y="222"/>
                  </a:lnTo>
                  <a:lnTo>
                    <a:pt x="2" y="69"/>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68" name="Google Shape;5468;gee6873aab4_0_11751"/>
            <p:cNvSpPr/>
            <p:nvPr/>
          </p:nvSpPr>
          <p:spPr>
            <a:xfrm>
              <a:off x="4347"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5" y="232"/>
                    <a:pt x="107" y="232"/>
                  </a:cubicBezTo>
                  <a:cubicBezTo>
                    <a:pt x="113" y="232"/>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59"/>
                  </a:lnTo>
                  <a:lnTo>
                    <a:pt x="26" y="59"/>
                  </a:lnTo>
                  <a:lnTo>
                    <a:pt x="26" y="14"/>
                  </a:lnTo>
                  <a:lnTo>
                    <a:pt x="85" y="0"/>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69" name="Google Shape;5469;gee6873aab4_0_11751"/>
            <p:cNvSpPr/>
            <p:nvPr/>
          </p:nvSpPr>
          <p:spPr>
            <a:xfrm>
              <a:off x="4418" y="2200"/>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70" name="Google Shape;5470;gee6873aab4_0_11751"/>
            <p:cNvSpPr/>
            <p:nvPr/>
          </p:nvSpPr>
          <p:spPr>
            <a:xfrm>
              <a:off x="4504" y="2238"/>
              <a:ext cx="75"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71" name="Google Shape;5471;gee6873aab4_0_11751"/>
            <p:cNvSpPr/>
            <p:nvPr/>
          </p:nvSpPr>
          <p:spPr>
            <a:xfrm>
              <a:off x="4597" y="2198"/>
              <a:ext cx="28" cy="143"/>
            </a:xfrm>
            <a:custGeom>
              <a:avLst/>
              <a:gdLst/>
              <a:ahLst/>
              <a:cxnLst/>
              <a:rect l="l" t="t" r="r" b="b"/>
              <a:pathLst>
                <a:path w="61" h="309" extrusionOk="0">
                  <a:moveTo>
                    <a:pt x="2" y="309"/>
                  </a:moveTo>
                  <a:lnTo>
                    <a:pt x="2" y="90"/>
                  </a:lnTo>
                  <a:lnTo>
                    <a:pt x="60" y="90"/>
                  </a:lnTo>
                  <a:lnTo>
                    <a:pt x="60" y="309"/>
                  </a:lnTo>
                  <a:lnTo>
                    <a:pt x="2" y="309"/>
                  </a:lnTo>
                  <a:close/>
                  <a:moveTo>
                    <a:pt x="60" y="32"/>
                  </a:moveTo>
                  <a:cubicBezTo>
                    <a:pt x="61" y="51"/>
                    <a:pt x="47" y="64"/>
                    <a:pt x="30" y="64"/>
                  </a:cubicBezTo>
                  <a:cubicBezTo>
                    <a:pt x="13" y="64"/>
                    <a:pt x="0" y="51"/>
                    <a:pt x="0" y="32"/>
                  </a:cubicBezTo>
                  <a:cubicBezTo>
                    <a:pt x="0" y="12"/>
                    <a:pt x="14" y="0"/>
                    <a:pt x="30" y="0"/>
                  </a:cubicBezTo>
                  <a:cubicBezTo>
                    <a:pt x="47" y="0"/>
                    <a:pt x="60" y="12"/>
                    <a:pt x="60" y="32"/>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72" name="Google Shape;5472;gee6873aab4_0_11751"/>
            <p:cNvSpPr/>
            <p:nvPr/>
          </p:nvSpPr>
          <p:spPr>
            <a:xfrm>
              <a:off x="4646" y="2238"/>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73" name="Google Shape;5473;gee6873aab4_0_11751"/>
            <p:cNvSpPr/>
            <p:nvPr/>
          </p:nvSpPr>
          <p:spPr>
            <a:xfrm>
              <a:off x="4710" y="2197"/>
              <a:ext cx="79" cy="145"/>
            </a:xfrm>
            <a:custGeom>
              <a:avLst/>
              <a:gdLst/>
              <a:ahLst/>
              <a:cxnLst/>
              <a:rect l="l" t="t" r="r" b="b"/>
              <a:pathLst>
                <a:path w="170" h="313" extrusionOk="0">
                  <a:moveTo>
                    <a:pt x="61" y="232"/>
                  </a:moveTo>
                  <a:cubicBezTo>
                    <a:pt x="61" y="237"/>
                    <a:pt x="62" y="242"/>
                    <a:pt x="63" y="245"/>
                  </a:cubicBezTo>
                  <a:cubicBezTo>
                    <a:pt x="68" y="261"/>
                    <a:pt x="76" y="266"/>
                    <a:pt x="83"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2" y="97"/>
                    <a:pt x="86" y="88"/>
                    <a:pt x="108" y="88"/>
                  </a:cubicBezTo>
                  <a:cubicBezTo>
                    <a:pt x="150" y="88"/>
                    <a:pt x="170" y="135"/>
                    <a:pt x="170" y="194"/>
                  </a:cubicBezTo>
                  <a:cubicBezTo>
                    <a:pt x="170" y="271"/>
                    <a:pt x="139" y="313"/>
                    <a:pt x="98" y="313"/>
                  </a:cubicBezTo>
                  <a:cubicBezTo>
                    <a:pt x="80" y="313"/>
                    <a:pt x="67" y="306"/>
                    <a:pt x="55" y="284"/>
                  </a:cubicBezTo>
                  <a:lnTo>
                    <a:pt x="54" y="284"/>
                  </a:lnTo>
                  <a:lnTo>
                    <a:pt x="50" y="310"/>
                  </a:lnTo>
                  <a:lnTo>
                    <a:pt x="0" y="31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74" name="Google Shape;5474;gee6873aab4_0_11751"/>
            <p:cNvSpPr/>
            <p:nvPr/>
          </p:nvSpPr>
          <p:spPr>
            <a:xfrm>
              <a:off x="4808"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6" y="310"/>
                  </a:lnTo>
                  <a:lnTo>
                    <a:pt x="106" y="177"/>
                  </a:lnTo>
                  <a:cubicBezTo>
                    <a:pt x="106" y="156"/>
                    <a:pt x="101" y="137"/>
                    <a:pt x="84" y="137"/>
                  </a:cubicBezTo>
                  <a:cubicBezTo>
                    <a:pt x="74" y="137"/>
                    <a:pt x="66" y="143"/>
                    <a:pt x="61" y="157"/>
                  </a:cubicBezTo>
                  <a:cubicBezTo>
                    <a:pt x="60" y="161"/>
                    <a:pt x="59" y="169"/>
                    <a:pt x="59" y="174"/>
                  </a:cubicBezTo>
                  <a:lnTo>
                    <a:pt x="59" y="310"/>
                  </a:lnTo>
                  <a:lnTo>
                    <a:pt x="0" y="310"/>
                  </a:lnTo>
                  <a:lnTo>
                    <a:pt x="0" y="0"/>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75" name="Google Shape;5475;gee6873aab4_0_11751"/>
            <p:cNvSpPr/>
            <p:nvPr/>
          </p:nvSpPr>
          <p:spPr>
            <a:xfrm>
              <a:off x="4906" y="2198"/>
              <a:ext cx="42" cy="143"/>
            </a:xfrm>
            <a:custGeom>
              <a:avLst/>
              <a:gdLst/>
              <a:ahLst/>
              <a:cxnLst/>
              <a:rect l="l" t="t" r="r" b="b"/>
              <a:pathLst>
                <a:path w="92" h="308" extrusionOk="0">
                  <a:moveTo>
                    <a:pt x="92" y="0"/>
                  </a:moveTo>
                  <a:lnTo>
                    <a:pt x="46" y="62"/>
                  </a:lnTo>
                  <a:lnTo>
                    <a:pt x="9" y="62"/>
                  </a:lnTo>
                  <a:lnTo>
                    <a:pt x="40" y="0"/>
                  </a:lnTo>
                  <a:lnTo>
                    <a:pt x="92" y="0"/>
                  </a:lnTo>
                  <a:close/>
                  <a:moveTo>
                    <a:pt x="0" y="308"/>
                  </a:moveTo>
                  <a:lnTo>
                    <a:pt x="0" y="89"/>
                  </a:lnTo>
                  <a:lnTo>
                    <a:pt x="59" y="89"/>
                  </a:lnTo>
                  <a:lnTo>
                    <a:pt x="59" y="308"/>
                  </a:lnTo>
                  <a:lnTo>
                    <a:pt x="0" y="308"/>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76" name="Google Shape;5476;gee6873aab4_0_11751"/>
            <p:cNvSpPr/>
            <p:nvPr/>
          </p:nvSpPr>
          <p:spPr>
            <a:xfrm>
              <a:off x="4950" y="2238"/>
              <a:ext cx="59" cy="104"/>
            </a:xfrm>
            <a:custGeom>
              <a:avLst/>
              <a:gdLst/>
              <a:ahLst/>
              <a:cxnLst/>
              <a:rect l="l" t="t" r="r" b="b"/>
              <a:pathLst>
                <a:path w="128" h="225" extrusionOk="0">
                  <a:moveTo>
                    <a:pt x="11" y="169"/>
                  </a:moveTo>
                  <a:cubicBezTo>
                    <a:pt x="19" y="174"/>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5" y="225"/>
                    <a:pt x="50" y="225"/>
                  </a:cubicBezTo>
                  <a:cubicBezTo>
                    <a:pt x="32" y="225"/>
                    <a:pt x="10" y="220"/>
                    <a:pt x="0" y="212"/>
                  </a:cubicBezTo>
                  <a:lnTo>
                    <a:pt x="11" y="169"/>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77" name="Google Shape;5477;gee6873aab4_0_11751"/>
            <p:cNvSpPr/>
            <p:nvPr/>
          </p:nvSpPr>
          <p:spPr>
            <a:xfrm>
              <a:off x="5061" y="2239"/>
              <a:ext cx="77" cy="103"/>
            </a:xfrm>
            <a:custGeom>
              <a:avLst/>
              <a:gdLst/>
              <a:ahLst/>
              <a:cxnLst/>
              <a:rect l="l" t="t" r="r" b="b"/>
              <a:pathLst>
                <a:path w="165" h="222" extrusionOk="0">
                  <a:moveTo>
                    <a:pt x="163" y="152"/>
                  </a:moveTo>
                  <a:cubicBezTo>
                    <a:pt x="163" y="176"/>
                    <a:pt x="164" y="198"/>
                    <a:pt x="165" y="219"/>
                  </a:cubicBezTo>
                  <a:lnTo>
                    <a:pt x="114" y="219"/>
                  </a:lnTo>
                  <a:lnTo>
                    <a:pt x="111" y="196"/>
                  </a:lnTo>
                  <a:lnTo>
                    <a:pt x="110" y="196"/>
                  </a:lnTo>
                  <a:cubicBezTo>
                    <a:pt x="99" y="210"/>
                    <a:pt x="81" y="222"/>
                    <a:pt x="59" y="222"/>
                  </a:cubicBezTo>
                  <a:cubicBezTo>
                    <a:pt x="17" y="222"/>
                    <a:pt x="0" y="192"/>
                    <a:pt x="0" y="133"/>
                  </a:cubicBezTo>
                  <a:lnTo>
                    <a:pt x="0" y="0"/>
                  </a:lnTo>
                  <a:lnTo>
                    <a:pt x="59" y="0"/>
                  </a:lnTo>
                  <a:lnTo>
                    <a:pt x="59" y="126"/>
                  </a:lnTo>
                  <a:cubicBezTo>
                    <a:pt x="59" y="155"/>
                    <a:pt x="65" y="173"/>
                    <a:pt x="81" y="173"/>
                  </a:cubicBezTo>
                  <a:cubicBezTo>
                    <a:pt x="91" y="173"/>
                    <a:pt x="98" y="166"/>
                    <a:pt x="100" y="159"/>
                  </a:cubicBezTo>
                  <a:cubicBezTo>
                    <a:pt x="103" y="154"/>
                    <a:pt x="104" y="147"/>
                    <a:pt x="104" y="140"/>
                  </a:cubicBezTo>
                  <a:lnTo>
                    <a:pt x="104" y="0"/>
                  </a:lnTo>
                  <a:lnTo>
                    <a:pt x="163" y="0"/>
                  </a:lnTo>
                  <a:lnTo>
                    <a:pt x="163" y="152"/>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78" name="Google Shape;5478;gee6873aab4_0_11751"/>
            <p:cNvSpPr/>
            <p:nvPr/>
          </p:nvSpPr>
          <p:spPr>
            <a:xfrm>
              <a:off x="5159" y="2238"/>
              <a:ext cx="123" cy="103"/>
            </a:xfrm>
            <a:custGeom>
              <a:avLst/>
              <a:gdLst/>
              <a:ahLst/>
              <a:cxnLst/>
              <a:rect l="l" t="t" r="r" b="b"/>
              <a:pathLst>
                <a:path w="266" h="222" extrusionOk="0">
                  <a:moveTo>
                    <a:pt x="2" y="69"/>
                  </a:moveTo>
                  <a:cubicBezTo>
                    <a:pt x="2" y="45"/>
                    <a:pt x="0" y="24"/>
                    <a:pt x="0" y="3"/>
                  </a:cubicBezTo>
                  <a:lnTo>
                    <a:pt x="51" y="3"/>
                  </a:lnTo>
                  <a:lnTo>
                    <a:pt x="54" y="29"/>
                  </a:lnTo>
                  <a:lnTo>
                    <a:pt x="55" y="29"/>
                  </a:lnTo>
                  <a:cubicBezTo>
                    <a:pt x="66" y="12"/>
                    <a:pt x="84" y="0"/>
                    <a:pt x="107" y="0"/>
                  </a:cubicBezTo>
                  <a:cubicBezTo>
                    <a:pt x="132" y="0"/>
                    <a:pt x="148" y="11"/>
                    <a:pt x="155" y="29"/>
                  </a:cubicBezTo>
                  <a:lnTo>
                    <a:pt x="156" y="29"/>
                  </a:lnTo>
                  <a:cubicBezTo>
                    <a:pt x="162" y="21"/>
                    <a:pt x="170" y="13"/>
                    <a:pt x="178" y="7"/>
                  </a:cubicBezTo>
                  <a:cubicBezTo>
                    <a:pt x="187" y="2"/>
                    <a:pt x="198" y="0"/>
                    <a:pt x="209" y="0"/>
                  </a:cubicBezTo>
                  <a:cubicBezTo>
                    <a:pt x="248" y="0"/>
                    <a:pt x="266" y="30"/>
                    <a:pt x="266" y="83"/>
                  </a:cubicBezTo>
                  <a:lnTo>
                    <a:pt x="266" y="222"/>
                  </a:lnTo>
                  <a:lnTo>
                    <a:pt x="207" y="222"/>
                  </a:lnTo>
                  <a:lnTo>
                    <a:pt x="207" y="93"/>
                  </a:lnTo>
                  <a:cubicBezTo>
                    <a:pt x="207" y="68"/>
                    <a:pt x="205" y="48"/>
                    <a:pt x="187" y="48"/>
                  </a:cubicBezTo>
                  <a:cubicBezTo>
                    <a:pt x="176" y="48"/>
                    <a:pt x="169" y="55"/>
                    <a:pt x="165" y="68"/>
                  </a:cubicBezTo>
                  <a:cubicBezTo>
                    <a:pt x="164" y="71"/>
                    <a:pt x="163" y="77"/>
                    <a:pt x="163" y="83"/>
                  </a:cubicBezTo>
                  <a:lnTo>
                    <a:pt x="163" y="222"/>
                  </a:lnTo>
                  <a:lnTo>
                    <a:pt x="105" y="222"/>
                  </a:lnTo>
                  <a:lnTo>
                    <a:pt x="105" y="85"/>
                  </a:lnTo>
                  <a:cubicBezTo>
                    <a:pt x="105" y="69"/>
                    <a:pt x="103" y="48"/>
                    <a:pt x="84" y="48"/>
                  </a:cubicBezTo>
                  <a:cubicBezTo>
                    <a:pt x="75" y="48"/>
                    <a:pt x="66" y="55"/>
                    <a:pt x="62" y="68"/>
                  </a:cubicBezTo>
                  <a:cubicBezTo>
                    <a:pt x="61" y="72"/>
                    <a:pt x="60" y="78"/>
                    <a:pt x="60" y="84"/>
                  </a:cubicBezTo>
                  <a:lnTo>
                    <a:pt x="60" y="222"/>
                  </a:lnTo>
                  <a:lnTo>
                    <a:pt x="2" y="222"/>
                  </a:lnTo>
                  <a:lnTo>
                    <a:pt x="2" y="69"/>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79" name="Google Shape;5479;gee6873aab4_0_11751"/>
            <p:cNvSpPr/>
            <p:nvPr/>
          </p:nvSpPr>
          <p:spPr>
            <a:xfrm>
              <a:off x="5343" y="2201"/>
              <a:ext cx="61" cy="140"/>
            </a:xfrm>
            <a:custGeom>
              <a:avLst/>
              <a:gdLst/>
              <a:ahLst/>
              <a:cxnLst/>
              <a:rect l="l" t="t" r="r" b="b"/>
              <a:pathLst>
                <a:path w="61" h="140" extrusionOk="0">
                  <a:moveTo>
                    <a:pt x="0" y="0"/>
                  </a:moveTo>
                  <a:lnTo>
                    <a:pt x="61" y="0"/>
                  </a:lnTo>
                  <a:lnTo>
                    <a:pt x="61" y="24"/>
                  </a:lnTo>
                  <a:lnTo>
                    <a:pt x="27" y="24"/>
                  </a:lnTo>
                  <a:lnTo>
                    <a:pt x="27" y="60"/>
                  </a:lnTo>
                  <a:lnTo>
                    <a:pt x="59" y="60"/>
                  </a:lnTo>
                  <a:lnTo>
                    <a:pt x="59" y="82"/>
                  </a:lnTo>
                  <a:lnTo>
                    <a:pt x="27" y="82"/>
                  </a:lnTo>
                  <a:lnTo>
                    <a:pt x="27" y="140"/>
                  </a:lnTo>
                  <a:lnTo>
                    <a:pt x="0" y="140"/>
                  </a:lnTo>
                  <a:lnTo>
                    <a:pt x="0" y="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80" name="Google Shape;5480;gee6873aab4_0_11751"/>
            <p:cNvSpPr/>
            <p:nvPr/>
          </p:nvSpPr>
          <p:spPr>
            <a:xfrm>
              <a:off x="5425"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5" y="310"/>
                  </a:lnTo>
                  <a:lnTo>
                    <a:pt x="105" y="177"/>
                  </a:lnTo>
                  <a:cubicBezTo>
                    <a:pt x="105" y="156"/>
                    <a:pt x="101" y="137"/>
                    <a:pt x="84" y="137"/>
                  </a:cubicBezTo>
                  <a:cubicBezTo>
                    <a:pt x="74" y="137"/>
                    <a:pt x="66" y="143"/>
                    <a:pt x="61" y="157"/>
                  </a:cubicBezTo>
                  <a:cubicBezTo>
                    <a:pt x="60" y="161"/>
                    <a:pt x="59" y="169"/>
                    <a:pt x="59" y="174"/>
                  </a:cubicBezTo>
                  <a:lnTo>
                    <a:pt x="59" y="310"/>
                  </a:lnTo>
                  <a:lnTo>
                    <a:pt x="0" y="310"/>
                  </a:lnTo>
                  <a:lnTo>
                    <a:pt x="0" y="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81" name="Google Shape;5481;gee6873aab4_0_11751"/>
            <p:cNvSpPr/>
            <p:nvPr/>
          </p:nvSpPr>
          <p:spPr>
            <a:xfrm>
              <a:off x="5520" y="2238"/>
              <a:ext cx="78" cy="104"/>
            </a:xfrm>
            <a:custGeom>
              <a:avLst/>
              <a:gdLst/>
              <a:ahLst/>
              <a:cxnLst/>
              <a:rect l="l" t="t" r="r" b="b"/>
              <a:pathLst>
                <a:path w="168" h="225" extrusionOk="0">
                  <a:moveTo>
                    <a:pt x="58" y="112"/>
                  </a:moveTo>
                  <a:cubicBezTo>
                    <a:pt x="58" y="149"/>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5"/>
                    <a:pt x="84" y="225"/>
                  </a:cubicBezTo>
                  <a:cubicBezTo>
                    <a:pt x="31" y="225"/>
                    <a:pt x="0" y="184"/>
                    <a:pt x="0" y="113"/>
                  </a:cubicBezTo>
                  <a:cubicBezTo>
                    <a:pt x="0" y="34"/>
                    <a:pt x="41" y="0"/>
                    <a:pt x="85" y="0"/>
                  </a:cubicBezTo>
                  <a:cubicBezTo>
                    <a:pt x="136" y="0"/>
                    <a:pt x="168" y="43"/>
                    <a:pt x="168" y="112"/>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82" name="Google Shape;5482;gee6873aab4_0_11751"/>
            <p:cNvSpPr/>
            <p:nvPr/>
          </p:nvSpPr>
          <p:spPr>
            <a:xfrm>
              <a:off x="5615" y="2238"/>
              <a:ext cx="52" cy="103"/>
            </a:xfrm>
            <a:custGeom>
              <a:avLst/>
              <a:gdLst/>
              <a:ahLst/>
              <a:cxnLst/>
              <a:rect l="l" t="t" r="r" b="b"/>
              <a:pathLst>
                <a:path w="111" h="222" extrusionOk="0">
                  <a:moveTo>
                    <a:pt x="1" y="69"/>
                  </a:moveTo>
                  <a:cubicBezTo>
                    <a:pt x="1" y="47"/>
                    <a:pt x="0" y="23"/>
                    <a:pt x="0" y="3"/>
                  </a:cubicBezTo>
                  <a:lnTo>
                    <a:pt x="51" y="3"/>
                  </a:lnTo>
                  <a:lnTo>
                    <a:pt x="54" y="35"/>
                  </a:lnTo>
                  <a:lnTo>
                    <a:pt x="55" y="35"/>
                  </a:lnTo>
                  <a:cubicBezTo>
                    <a:pt x="65" y="12"/>
                    <a:pt x="83" y="0"/>
                    <a:pt x="99" y="0"/>
                  </a:cubicBezTo>
                  <a:cubicBezTo>
                    <a:pt x="105" y="0"/>
                    <a:pt x="108" y="0"/>
                    <a:pt x="111" y="0"/>
                  </a:cubicBezTo>
                  <a:lnTo>
                    <a:pt x="111" y="59"/>
                  </a:lnTo>
                  <a:cubicBezTo>
                    <a:pt x="108" y="58"/>
                    <a:pt x="104" y="58"/>
                    <a:pt x="99" y="58"/>
                  </a:cubicBezTo>
                  <a:cubicBezTo>
                    <a:pt x="86" y="58"/>
                    <a:pt x="70" y="66"/>
                    <a:pt x="63" y="89"/>
                  </a:cubicBezTo>
                  <a:cubicBezTo>
                    <a:pt x="62" y="94"/>
                    <a:pt x="61" y="102"/>
                    <a:pt x="61" y="111"/>
                  </a:cubicBezTo>
                  <a:lnTo>
                    <a:pt x="61" y="222"/>
                  </a:lnTo>
                  <a:lnTo>
                    <a:pt x="1" y="222"/>
                  </a:lnTo>
                  <a:lnTo>
                    <a:pt x="1" y="69"/>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83" name="Google Shape;5483;gee6873aab4_0_11751"/>
            <p:cNvSpPr/>
            <p:nvPr/>
          </p:nvSpPr>
          <p:spPr>
            <a:xfrm>
              <a:off x="5679" y="2197"/>
              <a:ext cx="79" cy="145"/>
            </a:xfrm>
            <a:custGeom>
              <a:avLst/>
              <a:gdLst/>
              <a:ahLst/>
              <a:cxnLst/>
              <a:rect l="l" t="t" r="r" b="b"/>
              <a:pathLst>
                <a:path w="170" h="313" extrusionOk="0">
                  <a:moveTo>
                    <a:pt x="61" y="232"/>
                  </a:moveTo>
                  <a:cubicBezTo>
                    <a:pt x="61" y="237"/>
                    <a:pt x="62" y="242"/>
                    <a:pt x="63" y="245"/>
                  </a:cubicBezTo>
                  <a:cubicBezTo>
                    <a:pt x="68" y="261"/>
                    <a:pt x="76" y="266"/>
                    <a:pt x="84"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3" y="97"/>
                    <a:pt x="87" y="88"/>
                    <a:pt x="108" y="88"/>
                  </a:cubicBezTo>
                  <a:cubicBezTo>
                    <a:pt x="150" y="88"/>
                    <a:pt x="170" y="135"/>
                    <a:pt x="170" y="194"/>
                  </a:cubicBezTo>
                  <a:cubicBezTo>
                    <a:pt x="170" y="271"/>
                    <a:pt x="139" y="313"/>
                    <a:pt x="98" y="313"/>
                  </a:cubicBezTo>
                  <a:cubicBezTo>
                    <a:pt x="80" y="313"/>
                    <a:pt x="67" y="306"/>
                    <a:pt x="55" y="284"/>
                  </a:cubicBezTo>
                  <a:lnTo>
                    <a:pt x="54" y="284"/>
                  </a:lnTo>
                  <a:lnTo>
                    <a:pt x="51" y="310"/>
                  </a:lnTo>
                  <a:lnTo>
                    <a:pt x="0" y="310"/>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84" name="Google Shape;5484;gee6873aab4_0_11751"/>
            <p:cNvSpPr/>
            <p:nvPr/>
          </p:nvSpPr>
          <p:spPr>
            <a:xfrm>
              <a:off x="5771" y="2238"/>
              <a:ext cx="76" cy="104"/>
            </a:xfrm>
            <a:custGeom>
              <a:avLst/>
              <a:gdLst/>
              <a:ahLst/>
              <a:cxnLst/>
              <a:rect l="l" t="t" r="r" b="b"/>
              <a:pathLst>
                <a:path w="164" h="225" extrusionOk="0">
                  <a:moveTo>
                    <a:pt x="103" y="115"/>
                  </a:moveTo>
                  <a:cubicBezTo>
                    <a:pt x="83" y="116"/>
                    <a:pt x="56" y="122"/>
                    <a:pt x="56" y="153"/>
                  </a:cubicBezTo>
                  <a:cubicBezTo>
                    <a:pt x="56" y="174"/>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2"/>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85" name="Google Shape;5485;gee6873aab4_0_11751"/>
            <p:cNvSpPr/>
            <p:nvPr/>
          </p:nvSpPr>
          <p:spPr>
            <a:xfrm>
              <a:off x="5867" y="2198"/>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1"/>
                    <a:pt x="47" y="64"/>
                    <a:pt x="29" y="64"/>
                  </a:cubicBezTo>
                  <a:cubicBezTo>
                    <a:pt x="13" y="64"/>
                    <a:pt x="0" y="51"/>
                    <a:pt x="0" y="32"/>
                  </a:cubicBezTo>
                  <a:cubicBezTo>
                    <a:pt x="0" y="12"/>
                    <a:pt x="14" y="0"/>
                    <a:pt x="30" y="0"/>
                  </a:cubicBezTo>
                  <a:cubicBezTo>
                    <a:pt x="47" y="0"/>
                    <a:pt x="60" y="12"/>
                    <a:pt x="60" y="32"/>
                  </a:cubicBez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86" name="Google Shape;5486;gee6873aab4_0_11751"/>
            <p:cNvSpPr/>
            <p:nvPr/>
          </p:nvSpPr>
          <p:spPr>
            <a:xfrm>
              <a:off x="5916" y="2238"/>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100" y="0"/>
                  </a:cubicBezTo>
                  <a:cubicBezTo>
                    <a:pt x="105" y="0"/>
                    <a:pt x="108" y="0"/>
                    <a:pt x="112" y="0"/>
                  </a:cubicBezTo>
                  <a:lnTo>
                    <a:pt x="112" y="59"/>
                  </a:lnTo>
                  <a:cubicBezTo>
                    <a:pt x="108" y="58"/>
                    <a:pt x="104" y="58"/>
                    <a:pt x="100" y="58"/>
                  </a:cubicBezTo>
                  <a:cubicBezTo>
                    <a:pt x="87" y="58"/>
                    <a:pt x="70" y="66"/>
                    <a:pt x="64" y="89"/>
                  </a:cubicBezTo>
                  <a:cubicBezTo>
                    <a:pt x="62" y="94"/>
                    <a:pt x="61" y="102"/>
                    <a:pt x="61" y="111"/>
                  </a:cubicBezTo>
                  <a:lnTo>
                    <a:pt x="61" y="222"/>
                  </a:lnTo>
                  <a:lnTo>
                    <a:pt x="2" y="222"/>
                  </a:lnTo>
                  <a:lnTo>
                    <a:pt x="2" y="69"/>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87" name="Google Shape;5487;gee6873aab4_0_11751"/>
            <p:cNvSpPr/>
            <p:nvPr/>
          </p:nvSpPr>
          <p:spPr>
            <a:xfrm>
              <a:off x="5979"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6" y="232"/>
                    <a:pt x="108" y="232"/>
                  </a:cubicBezTo>
                  <a:cubicBezTo>
                    <a:pt x="114" y="232"/>
                    <a:pt x="118" y="232"/>
                    <a:pt x="123" y="231"/>
                  </a:cubicBezTo>
                  <a:lnTo>
                    <a:pt x="123" y="277"/>
                  </a:lnTo>
                  <a:cubicBezTo>
                    <a:pt x="115" y="279"/>
                    <a:pt x="103" y="281"/>
                    <a:pt x="88" y="281"/>
                  </a:cubicBezTo>
                  <a:cubicBezTo>
                    <a:pt x="70" y="281"/>
                    <a:pt x="56" y="277"/>
                    <a:pt x="45" y="267"/>
                  </a:cubicBezTo>
                  <a:cubicBezTo>
                    <a:pt x="33" y="255"/>
                    <a:pt x="26" y="239"/>
                    <a:pt x="26" y="204"/>
                  </a:cubicBezTo>
                  <a:lnTo>
                    <a:pt x="26" y="101"/>
                  </a:lnTo>
                  <a:lnTo>
                    <a:pt x="0" y="101"/>
                  </a:lnTo>
                  <a:lnTo>
                    <a:pt x="0" y="59"/>
                  </a:lnTo>
                  <a:lnTo>
                    <a:pt x="26" y="59"/>
                  </a:lnTo>
                  <a:lnTo>
                    <a:pt x="26" y="14"/>
                  </a:lnTo>
                  <a:lnTo>
                    <a:pt x="85" y="0"/>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88" name="Google Shape;5488;gee6873aab4_0_11751"/>
            <p:cNvSpPr/>
            <p:nvPr/>
          </p:nvSpPr>
          <p:spPr>
            <a:xfrm>
              <a:off x="4080" y="2428"/>
              <a:ext cx="85" cy="142"/>
            </a:xfrm>
            <a:custGeom>
              <a:avLst/>
              <a:gdLst/>
              <a:ahLst/>
              <a:cxnLst/>
              <a:rect l="l" t="t" r="r" b="b"/>
              <a:pathLst>
                <a:path w="184" h="307" extrusionOk="0">
                  <a:moveTo>
                    <a:pt x="184" y="297"/>
                  </a:moveTo>
                  <a:cubicBezTo>
                    <a:pt x="171" y="302"/>
                    <a:pt x="143" y="307"/>
                    <a:pt x="121" y="307"/>
                  </a:cubicBezTo>
                  <a:cubicBezTo>
                    <a:pt x="87" y="307"/>
                    <a:pt x="61" y="297"/>
                    <a:pt x="40" y="277"/>
                  </a:cubicBezTo>
                  <a:cubicBezTo>
                    <a:pt x="14" y="252"/>
                    <a:pt x="0" y="208"/>
                    <a:pt x="1" y="156"/>
                  </a:cubicBezTo>
                  <a:cubicBezTo>
                    <a:pt x="3" y="46"/>
                    <a:pt x="66" y="0"/>
                    <a:pt x="130" y="0"/>
                  </a:cubicBezTo>
                  <a:cubicBezTo>
                    <a:pt x="153" y="0"/>
                    <a:pt x="170" y="5"/>
                    <a:pt x="179" y="9"/>
                  </a:cubicBezTo>
                  <a:lnTo>
                    <a:pt x="169" y="60"/>
                  </a:lnTo>
                  <a:cubicBezTo>
                    <a:pt x="160" y="55"/>
                    <a:pt x="149" y="53"/>
                    <a:pt x="134" y="53"/>
                  </a:cubicBezTo>
                  <a:cubicBezTo>
                    <a:pt x="94" y="53"/>
                    <a:pt x="62" y="80"/>
                    <a:pt x="62" y="159"/>
                  </a:cubicBezTo>
                  <a:cubicBezTo>
                    <a:pt x="62" y="232"/>
                    <a:pt x="91" y="258"/>
                    <a:pt x="118" y="258"/>
                  </a:cubicBezTo>
                  <a:cubicBezTo>
                    <a:pt x="124" y="258"/>
                    <a:pt x="128" y="257"/>
                    <a:pt x="130" y="256"/>
                  </a:cubicBezTo>
                  <a:lnTo>
                    <a:pt x="130" y="183"/>
                  </a:lnTo>
                  <a:lnTo>
                    <a:pt x="103" y="183"/>
                  </a:lnTo>
                  <a:lnTo>
                    <a:pt x="103" y="136"/>
                  </a:lnTo>
                  <a:lnTo>
                    <a:pt x="184" y="136"/>
                  </a:lnTo>
                  <a:lnTo>
                    <a:pt x="184" y="297"/>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89" name="Google Shape;5489;gee6873aab4_0_11751"/>
            <p:cNvSpPr/>
            <p:nvPr/>
          </p:nvSpPr>
          <p:spPr>
            <a:xfrm>
              <a:off x="4187" y="2425"/>
              <a:ext cx="76"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8" y="90"/>
                    <a:pt x="98" y="87"/>
                    <a:pt x="109" y="87"/>
                  </a:cubicBezTo>
                  <a:cubicBezTo>
                    <a:pt x="149" y="87"/>
                    <a:pt x="165" y="121"/>
                    <a:pt x="165" y="177"/>
                  </a:cubicBezTo>
                  <a:lnTo>
                    <a:pt x="165" y="310"/>
                  </a:lnTo>
                  <a:lnTo>
                    <a:pt x="106" y="310"/>
                  </a:lnTo>
                  <a:lnTo>
                    <a:pt x="106" y="177"/>
                  </a:lnTo>
                  <a:cubicBezTo>
                    <a:pt x="106" y="155"/>
                    <a:pt x="102" y="136"/>
                    <a:pt x="84" y="136"/>
                  </a:cubicBezTo>
                  <a:cubicBezTo>
                    <a:pt x="74" y="136"/>
                    <a:pt x="66" y="142"/>
                    <a:pt x="61" y="157"/>
                  </a:cubicBezTo>
                  <a:cubicBezTo>
                    <a:pt x="61" y="161"/>
                    <a:pt x="59" y="169"/>
                    <a:pt x="59" y="174"/>
                  </a:cubicBezTo>
                  <a:lnTo>
                    <a:pt x="59" y="310"/>
                  </a:lnTo>
                  <a:lnTo>
                    <a:pt x="0" y="310"/>
                  </a:lnTo>
                  <a:lnTo>
                    <a:pt x="0" y="0"/>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90" name="Google Shape;5490;gee6873aab4_0_11751"/>
            <p:cNvSpPr/>
            <p:nvPr/>
          </p:nvSpPr>
          <p:spPr>
            <a:xfrm>
              <a:off x="4281" y="2466"/>
              <a:ext cx="75" cy="104"/>
            </a:xfrm>
            <a:custGeom>
              <a:avLst/>
              <a:gdLst/>
              <a:ahLst/>
              <a:cxnLst/>
              <a:rect l="l" t="t" r="r" b="b"/>
              <a:pathLst>
                <a:path w="163" h="226" extrusionOk="0">
                  <a:moveTo>
                    <a:pt x="102" y="116"/>
                  </a:moveTo>
                  <a:cubicBezTo>
                    <a:pt x="82" y="117"/>
                    <a:pt x="55" y="123"/>
                    <a:pt x="55" y="153"/>
                  </a:cubicBezTo>
                  <a:cubicBezTo>
                    <a:pt x="55" y="175"/>
                    <a:pt x="67" y="183"/>
                    <a:pt x="76" y="183"/>
                  </a:cubicBezTo>
                  <a:cubicBezTo>
                    <a:pt x="86" y="183"/>
                    <a:pt x="97" y="177"/>
                    <a:pt x="101" y="164"/>
                  </a:cubicBezTo>
                  <a:cubicBezTo>
                    <a:pt x="102" y="161"/>
                    <a:pt x="102" y="158"/>
                    <a:pt x="102" y="154"/>
                  </a:cubicBezTo>
                  <a:lnTo>
                    <a:pt x="102" y="116"/>
                  </a:lnTo>
                  <a:close/>
                  <a:moveTo>
                    <a:pt x="110" y="223"/>
                  </a:moveTo>
                  <a:lnTo>
                    <a:pt x="107" y="201"/>
                  </a:lnTo>
                  <a:lnTo>
                    <a:pt x="106" y="201"/>
                  </a:lnTo>
                  <a:cubicBezTo>
                    <a:pt x="94" y="218"/>
                    <a:pt x="77" y="226"/>
                    <a:pt x="57" y="226"/>
                  </a:cubicBezTo>
                  <a:cubicBezTo>
                    <a:pt x="24" y="226"/>
                    <a:pt x="0" y="198"/>
                    <a:pt x="0" y="160"/>
                  </a:cubicBezTo>
                  <a:cubicBezTo>
                    <a:pt x="0" y="102"/>
                    <a:pt x="50" y="79"/>
                    <a:pt x="100" y="78"/>
                  </a:cubicBezTo>
                  <a:lnTo>
                    <a:pt x="100" y="73"/>
                  </a:lnTo>
                  <a:cubicBezTo>
                    <a:pt x="100" y="56"/>
                    <a:pt x="90" y="44"/>
                    <a:pt x="69" y="44"/>
                  </a:cubicBezTo>
                  <a:cubicBezTo>
                    <a:pt x="52" y="44"/>
                    <a:pt x="37" y="48"/>
                    <a:pt x="24" y="56"/>
                  </a:cubicBezTo>
                  <a:lnTo>
                    <a:pt x="13" y="17"/>
                  </a:lnTo>
                  <a:cubicBezTo>
                    <a:pt x="26" y="10"/>
                    <a:pt x="51" y="0"/>
                    <a:pt x="82" y="0"/>
                  </a:cubicBezTo>
                  <a:cubicBezTo>
                    <a:pt x="149" y="0"/>
                    <a:pt x="159" y="47"/>
                    <a:pt x="159" y="91"/>
                  </a:cubicBezTo>
                  <a:lnTo>
                    <a:pt x="159" y="172"/>
                  </a:lnTo>
                  <a:cubicBezTo>
                    <a:pt x="159" y="190"/>
                    <a:pt x="160" y="208"/>
                    <a:pt x="163" y="223"/>
                  </a:cubicBezTo>
                  <a:lnTo>
                    <a:pt x="110" y="223"/>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91" name="Google Shape;5491;gee6873aab4_0_11751"/>
            <p:cNvSpPr/>
            <p:nvPr/>
          </p:nvSpPr>
          <p:spPr>
            <a:xfrm>
              <a:off x="4377"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3" y="63"/>
                    <a:pt x="0" y="50"/>
                    <a:pt x="0" y="32"/>
                  </a:cubicBezTo>
                  <a:cubicBezTo>
                    <a:pt x="0" y="12"/>
                    <a:pt x="14" y="0"/>
                    <a:pt x="31" y="0"/>
                  </a:cubicBezTo>
                  <a:cubicBezTo>
                    <a:pt x="48" y="0"/>
                    <a:pt x="61" y="12"/>
                    <a:pt x="61" y="32"/>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92" name="Google Shape;5492;gee6873aab4_0_11751"/>
            <p:cNvSpPr/>
            <p:nvPr/>
          </p:nvSpPr>
          <p:spPr>
            <a:xfrm>
              <a:off x="4427" y="2466"/>
              <a:ext cx="52" cy="103"/>
            </a:xfrm>
            <a:custGeom>
              <a:avLst/>
              <a:gdLst/>
              <a:ahLst/>
              <a:cxnLst/>
              <a:rect l="l" t="t" r="r" b="b"/>
              <a:pathLst>
                <a:path w="112" h="223" extrusionOk="0">
                  <a:moveTo>
                    <a:pt x="2" y="70"/>
                  </a:moveTo>
                  <a:cubicBezTo>
                    <a:pt x="2" y="48"/>
                    <a:pt x="1" y="24"/>
                    <a:pt x="0" y="4"/>
                  </a:cubicBezTo>
                  <a:lnTo>
                    <a:pt x="51" y="4"/>
                  </a:lnTo>
                  <a:lnTo>
                    <a:pt x="55" y="36"/>
                  </a:lnTo>
                  <a:lnTo>
                    <a:pt x="56" y="36"/>
                  </a:lnTo>
                  <a:cubicBezTo>
                    <a:pt x="66" y="12"/>
                    <a:pt x="83" y="0"/>
                    <a:pt x="100" y="0"/>
                  </a:cubicBezTo>
                  <a:cubicBezTo>
                    <a:pt x="105" y="0"/>
                    <a:pt x="109" y="0"/>
                    <a:pt x="112" y="1"/>
                  </a:cubicBezTo>
                  <a:lnTo>
                    <a:pt x="112" y="59"/>
                  </a:lnTo>
                  <a:cubicBezTo>
                    <a:pt x="109" y="58"/>
                    <a:pt x="105" y="58"/>
                    <a:pt x="100" y="58"/>
                  </a:cubicBezTo>
                  <a:cubicBezTo>
                    <a:pt x="87" y="58"/>
                    <a:pt x="70" y="67"/>
                    <a:pt x="64" y="90"/>
                  </a:cubicBezTo>
                  <a:cubicBezTo>
                    <a:pt x="62" y="95"/>
                    <a:pt x="61" y="102"/>
                    <a:pt x="61" y="112"/>
                  </a:cubicBezTo>
                  <a:lnTo>
                    <a:pt x="61" y="223"/>
                  </a:lnTo>
                  <a:lnTo>
                    <a:pt x="2" y="223"/>
                  </a:lnTo>
                  <a:lnTo>
                    <a:pt x="2" y="7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93" name="Google Shape;5493;gee6873aab4_0_11751"/>
            <p:cNvSpPr/>
            <p:nvPr/>
          </p:nvSpPr>
          <p:spPr>
            <a:xfrm>
              <a:off x="4493" y="2466"/>
              <a:ext cx="123" cy="103"/>
            </a:xfrm>
            <a:custGeom>
              <a:avLst/>
              <a:gdLst/>
              <a:ahLst/>
              <a:cxnLst/>
              <a:rect l="l" t="t" r="r" b="b"/>
              <a:pathLst>
                <a:path w="266" h="223" extrusionOk="0">
                  <a:moveTo>
                    <a:pt x="2" y="70"/>
                  </a:moveTo>
                  <a:cubicBezTo>
                    <a:pt x="2" y="45"/>
                    <a:pt x="1" y="24"/>
                    <a:pt x="0" y="4"/>
                  </a:cubicBezTo>
                  <a:lnTo>
                    <a:pt x="52" y="4"/>
                  </a:lnTo>
                  <a:lnTo>
                    <a:pt x="54" y="29"/>
                  </a:lnTo>
                  <a:lnTo>
                    <a:pt x="55" y="29"/>
                  </a:lnTo>
                  <a:cubicBezTo>
                    <a:pt x="66" y="13"/>
                    <a:pt x="85" y="0"/>
                    <a:pt x="108" y="0"/>
                  </a:cubicBezTo>
                  <a:cubicBezTo>
                    <a:pt x="132" y="0"/>
                    <a:pt x="148" y="11"/>
                    <a:pt x="156" y="30"/>
                  </a:cubicBezTo>
                  <a:lnTo>
                    <a:pt x="157" y="30"/>
                  </a:lnTo>
                  <a:cubicBezTo>
                    <a:pt x="162" y="21"/>
                    <a:pt x="170" y="13"/>
                    <a:pt x="179" y="8"/>
                  </a:cubicBezTo>
                  <a:cubicBezTo>
                    <a:pt x="188" y="3"/>
                    <a:pt x="198" y="0"/>
                    <a:pt x="210" y="0"/>
                  </a:cubicBezTo>
                  <a:cubicBezTo>
                    <a:pt x="249" y="0"/>
                    <a:pt x="266" y="31"/>
                    <a:pt x="266" y="84"/>
                  </a:cubicBezTo>
                  <a:lnTo>
                    <a:pt x="266" y="223"/>
                  </a:lnTo>
                  <a:lnTo>
                    <a:pt x="208" y="223"/>
                  </a:lnTo>
                  <a:lnTo>
                    <a:pt x="208" y="94"/>
                  </a:lnTo>
                  <a:cubicBezTo>
                    <a:pt x="208" y="69"/>
                    <a:pt x="205" y="49"/>
                    <a:pt x="187" y="49"/>
                  </a:cubicBezTo>
                  <a:cubicBezTo>
                    <a:pt x="177" y="49"/>
                    <a:pt x="169" y="56"/>
                    <a:pt x="165" y="69"/>
                  </a:cubicBezTo>
                  <a:cubicBezTo>
                    <a:pt x="164" y="72"/>
                    <a:pt x="163" y="78"/>
                    <a:pt x="163" y="84"/>
                  </a:cubicBezTo>
                  <a:lnTo>
                    <a:pt x="163" y="223"/>
                  </a:lnTo>
                  <a:lnTo>
                    <a:pt x="105" y="223"/>
                  </a:lnTo>
                  <a:lnTo>
                    <a:pt x="105" y="85"/>
                  </a:lnTo>
                  <a:cubicBezTo>
                    <a:pt x="105" y="70"/>
                    <a:pt x="103" y="49"/>
                    <a:pt x="85" y="49"/>
                  </a:cubicBezTo>
                  <a:cubicBezTo>
                    <a:pt x="76" y="49"/>
                    <a:pt x="67" y="55"/>
                    <a:pt x="63" y="68"/>
                  </a:cubicBezTo>
                  <a:cubicBezTo>
                    <a:pt x="61" y="72"/>
                    <a:pt x="61" y="79"/>
                    <a:pt x="61" y="85"/>
                  </a:cubicBezTo>
                  <a:lnTo>
                    <a:pt x="61" y="223"/>
                  </a:lnTo>
                  <a:lnTo>
                    <a:pt x="2" y="223"/>
                  </a:lnTo>
                  <a:lnTo>
                    <a:pt x="2" y="70"/>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94" name="Google Shape;5494;gee6873aab4_0_11751"/>
            <p:cNvSpPr/>
            <p:nvPr/>
          </p:nvSpPr>
          <p:spPr>
            <a:xfrm>
              <a:off x="4638"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95" name="Google Shape;5495;gee6873aab4_0_11751"/>
            <p:cNvSpPr/>
            <p:nvPr/>
          </p:nvSpPr>
          <p:spPr>
            <a:xfrm>
              <a:off x="4689" y="2426"/>
              <a:ext cx="76" cy="144"/>
            </a:xfrm>
            <a:custGeom>
              <a:avLst/>
              <a:gdLst/>
              <a:ahLst/>
              <a:cxnLst/>
              <a:rect l="l" t="t" r="r" b="b"/>
              <a:pathLst>
                <a:path w="165" h="312" extrusionOk="0">
                  <a:moveTo>
                    <a:pt x="146" y="0"/>
                  </a:moveTo>
                  <a:lnTo>
                    <a:pt x="100" y="63"/>
                  </a:lnTo>
                  <a:lnTo>
                    <a:pt x="63" y="63"/>
                  </a:lnTo>
                  <a:lnTo>
                    <a:pt x="94" y="0"/>
                  </a:lnTo>
                  <a:lnTo>
                    <a:pt x="146" y="0"/>
                  </a:lnTo>
                  <a:close/>
                  <a:moveTo>
                    <a:pt x="163" y="242"/>
                  </a:moveTo>
                  <a:cubicBezTo>
                    <a:pt x="163" y="265"/>
                    <a:pt x="164" y="288"/>
                    <a:pt x="165" y="309"/>
                  </a:cubicBezTo>
                  <a:lnTo>
                    <a:pt x="114" y="309"/>
                  </a:lnTo>
                  <a:lnTo>
                    <a:pt x="111" y="285"/>
                  </a:lnTo>
                  <a:lnTo>
                    <a:pt x="110" y="285"/>
                  </a:lnTo>
                  <a:cubicBezTo>
                    <a:pt x="99" y="300"/>
                    <a:pt x="81" y="312"/>
                    <a:pt x="59" y="312"/>
                  </a:cubicBezTo>
                  <a:cubicBezTo>
                    <a:pt x="17" y="312"/>
                    <a:pt x="0" y="281"/>
                    <a:pt x="0" y="222"/>
                  </a:cubicBezTo>
                  <a:lnTo>
                    <a:pt x="0" y="90"/>
                  </a:lnTo>
                  <a:lnTo>
                    <a:pt x="59" y="90"/>
                  </a:lnTo>
                  <a:lnTo>
                    <a:pt x="59" y="216"/>
                  </a:lnTo>
                  <a:cubicBezTo>
                    <a:pt x="59" y="245"/>
                    <a:pt x="65" y="263"/>
                    <a:pt x="81" y="263"/>
                  </a:cubicBezTo>
                  <a:cubicBezTo>
                    <a:pt x="91" y="263"/>
                    <a:pt x="98" y="255"/>
                    <a:pt x="100" y="248"/>
                  </a:cubicBezTo>
                  <a:cubicBezTo>
                    <a:pt x="103" y="244"/>
                    <a:pt x="104" y="237"/>
                    <a:pt x="104" y="229"/>
                  </a:cubicBezTo>
                  <a:lnTo>
                    <a:pt x="104" y="90"/>
                  </a:lnTo>
                  <a:lnTo>
                    <a:pt x="163" y="90"/>
                  </a:lnTo>
                  <a:lnTo>
                    <a:pt x="163" y="242"/>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96" name="Google Shape;5496;gee6873aab4_0_11751"/>
            <p:cNvSpPr/>
            <p:nvPr/>
          </p:nvSpPr>
          <p:spPr>
            <a:xfrm>
              <a:off x="4787" y="2426"/>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0"/>
                    <a:pt x="47" y="63"/>
                    <a:pt x="29" y="63"/>
                  </a:cubicBezTo>
                  <a:cubicBezTo>
                    <a:pt x="13" y="63"/>
                    <a:pt x="0" y="50"/>
                    <a:pt x="0" y="32"/>
                  </a:cubicBezTo>
                  <a:cubicBezTo>
                    <a:pt x="0" y="12"/>
                    <a:pt x="14" y="0"/>
                    <a:pt x="30" y="0"/>
                  </a:cubicBezTo>
                  <a:cubicBezTo>
                    <a:pt x="47" y="0"/>
                    <a:pt x="60" y="12"/>
                    <a:pt x="60" y="32"/>
                  </a:cubicBez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97" name="Google Shape;5497;gee6873aab4_0_11751"/>
            <p:cNvSpPr/>
            <p:nvPr/>
          </p:nvSpPr>
          <p:spPr>
            <a:xfrm>
              <a:off x="4838" y="2425"/>
              <a:ext cx="0" cy="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98" name="Google Shape;5498;gee6873aab4_0_11751"/>
            <p:cNvSpPr/>
            <p:nvPr/>
          </p:nvSpPr>
          <p:spPr>
            <a:xfrm>
              <a:off x="4922" y="2425"/>
              <a:ext cx="78" cy="145"/>
            </a:xfrm>
            <a:custGeom>
              <a:avLst/>
              <a:gdLst/>
              <a:ahLst/>
              <a:cxnLst/>
              <a:rect l="l" t="t" r="r" b="b"/>
              <a:pathLst>
                <a:path w="169" h="313" extrusionOk="0">
                  <a:moveTo>
                    <a:pt x="108" y="175"/>
                  </a:moveTo>
                  <a:cubicBezTo>
                    <a:pt x="108" y="171"/>
                    <a:pt x="108" y="166"/>
                    <a:pt x="108" y="162"/>
                  </a:cubicBezTo>
                  <a:cubicBezTo>
                    <a:pt x="106" y="149"/>
                    <a:pt x="99" y="136"/>
                    <a:pt x="87" y="136"/>
                  </a:cubicBezTo>
                  <a:cubicBezTo>
                    <a:pt x="66" y="136"/>
                    <a:pt x="59" y="166"/>
                    <a:pt x="59" y="202"/>
                  </a:cubicBezTo>
                  <a:cubicBezTo>
                    <a:pt x="59" y="243"/>
                    <a:pt x="70" y="265"/>
                    <a:pt x="86" y="265"/>
                  </a:cubicBezTo>
                  <a:cubicBezTo>
                    <a:pt x="94" y="265"/>
                    <a:pt x="102" y="261"/>
                    <a:pt x="107" y="246"/>
                  </a:cubicBezTo>
                  <a:cubicBezTo>
                    <a:pt x="108" y="243"/>
                    <a:pt x="108" y="238"/>
                    <a:pt x="108" y="233"/>
                  </a:cubicBezTo>
                  <a:lnTo>
                    <a:pt x="108" y="175"/>
                  </a:lnTo>
                  <a:close/>
                  <a:moveTo>
                    <a:pt x="167" y="0"/>
                  </a:moveTo>
                  <a:lnTo>
                    <a:pt x="167" y="245"/>
                  </a:lnTo>
                  <a:cubicBezTo>
                    <a:pt x="167" y="266"/>
                    <a:pt x="168" y="289"/>
                    <a:pt x="169" y="310"/>
                  </a:cubicBezTo>
                  <a:lnTo>
                    <a:pt x="118" y="310"/>
                  </a:lnTo>
                  <a:lnTo>
                    <a:pt x="115" y="285"/>
                  </a:lnTo>
                  <a:lnTo>
                    <a:pt x="114" y="285"/>
                  </a:lnTo>
                  <a:cubicBezTo>
                    <a:pt x="106" y="300"/>
                    <a:pt x="89" y="313"/>
                    <a:pt x="68" y="313"/>
                  </a:cubicBezTo>
                  <a:cubicBezTo>
                    <a:pt x="22" y="313"/>
                    <a:pt x="0" y="262"/>
                    <a:pt x="0" y="200"/>
                  </a:cubicBezTo>
                  <a:cubicBezTo>
                    <a:pt x="0" y="124"/>
                    <a:pt x="33" y="87"/>
                    <a:pt x="71" y="87"/>
                  </a:cubicBezTo>
                  <a:cubicBezTo>
                    <a:pt x="90" y="87"/>
                    <a:pt x="102" y="97"/>
                    <a:pt x="108" y="109"/>
                  </a:cubicBezTo>
                  <a:lnTo>
                    <a:pt x="108" y="109"/>
                  </a:lnTo>
                  <a:lnTo>
                    <a:pt x="108" y="0"/>
                  </a:lnTo>
                  <a:lnTo>
                    <a:pt x="167" y="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99" name="Google Shape;5499;gee6873aab4_0_11751"/>
            <p:cNvSpPr/>
            <p:nvPr/>
          </p:nvSpPr>
          <p:spPr>
            <a:xfrm>
              <a:off x="5019" y="2466"/>
              <a:ext cx="78" cy="104"/>
            </a:xfrm>
            <a:custGeom>
              <a:avLst/>
              <a:gdLst/>
              <a:ahLst/>
              <a:cxnLst/>
              <a:rect l="l" t="t" r="r" b="b"/>
              <a:pathLst>
                <a:path w="168" h="226" extrusionOk="0">
                  <a:moveTo>
                    <a:pt x="58" y="113"/>
                  </a:moveTo>
                  <a:cubicBezTo>
                    <a:pt x="58" y="150"/>
                    <a:pt x="64" y="181"/>
                    <a:pt x="85" y="181"/>
                  </a:cubicBezTo>
                  <a:cubicBezTo>
                    <a:pt x="104" y="181"/>
                    <a:pt x="109" y="145"/>
                    <a:pt x="109" y="113"/>
                  </a:cubicBezTo>
                  <a:cubicBezTo>
                    <a:pt x="109" y="83"/>
                    <a:pt x="104" y="45"/>
                    <a:pt x="84" y="45"/>
                  </a:cubicBezTo>
                  <a:cubicBezTo>
                    <a:pt x="62" y="45"/>
                    <a:pt x="58" y="83"/>
                    <a:pt x="58" y="113"/>
                  </a:cubicBezTo>
                  <a:close/>
                  <a:moveTo>
                    <a:pt x="168" y="113"/>
                  </a:moveTo>
                  <a:cubicBezTo>
                    <a:pt x="168" y="204"/>
                    <a:pt x="117" y="226"/>
                    <a:pt x="84" y="226"/>
                  </a:cubicBezTo>
                  <a:cubicBezTo>
                    <a:pt x="31" y="226"/>
                    <a:pt x="0" y="185"/>
                    <a:pt x="0" y="114"/>
                  </a:cubicBezTo>
                  <a:cubicBezTo>
                    <a:pt x="0" y="35"/>
                    <a:pt x="41" y="0"/>
                    <a:pt x="84" y="0"/>
                  </a:cubicBezTo>
                  <a:cubicBezTo>
                    <a:pt x="136" y="0"/>
                    <a:pt x="168" y="44"/>
                    <a:pt x="168" y="113"/>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00" name="Google Shape;5500;gee6873aab4_0_11751"/>
            <p:cNvSpPr/>
            <p:nvPr/>
          </p:nvSpPr>
          <p:spPr>
            <a:xfrm>
              <a:off x="5150" y="2429"/>
              <a:ext cx="119" cy="140"/>
            </a:xfrm>
            <a:custGeom>
              <a:avLst/>
              <a:gdLst/>
              <a:ahLst/>
              <a:cxnLst/>
              <a:rect l="l" t="t" r="r" b="b"/>
              <a:pathLst>
                <a:path w="255" h="302" extrusionOk="0">
                  <a:moveTo>
                    <a:pt x="197" y="196"/>
                  </a:moveTo>
                  <a:cubicBezTo>
                    <a:pt x="195" y="167"/>
                    <a:pt x="193" y="128"/>
                    <a:pt x="194" y="96"/>
                  </a:cubicBezTo>
                  <a:lnTo>
                    <a:pt x="193" y="96"/>
                  </a:lnTo>
                  <a:cubicBezTo>
                    <a:pt x="187" y="128"/>
                    <a:pt x="179" y="166"/>
                    <a:pt x="173" y="189"/>
                  </a:cubicBezTo>
                  <a:lnTo>
                    <a:pt x="147" y="297"/>
                  </a:lnTo>
                  <a:lnTo>
                    <a:pt x="106" y="297"/>
                  </a:lnTo>
                  <a:lnTo>
                    <a:pt x="80" y="191"/>
                  </a:lnTo>
                  <a:cubicBezTo>
                    <a:pt x="75" y="167"/>
                    <a:pt x="67" y="129"/>
                    <a:pt x="62" y="96"/>
                  </a:cubicBezTo>
                  <a:lnTo>
                    <a:pt x="61" y="96"/>
                  </a:lnTo>
                  <a:cubicBezTo>
                    <a:pt x="60" y="129"/>
                    <a:pt x="58" y="167"/>
                    <a:pt x="56" y="197"/>
                  </a:cubicBezTo>
                  <a:lnTo>
                    <a:pt x="51" y="302"/>
                  </a:lnTo>
                  <a:lnTo>
                    <a:pt x="0" y="302"/>
                  </a:lnTo>
                  <a:lnTo>
                    <a:pt x="22" y="0"/>
                  </a:lnTo>
                  <a:lnTo>
                    <a:pt x="84" y="0"/>
                  </a:lnTo>
                  <a:lnTo>
                    <a:pt x="109" y="109"/>
                  </a:lnTo>
                  <a:cubicBezTo>
                    <a:pt x="117" y="147"/>
                    <a:pt x="125" y="181"/>
                    <a:pt x="130" y="215"/>
                  </a:cubicBezTo>
                  <a:lnTo>
                    <a:pt x="131" y="215"/>
                  </a:lnTo>
                  <a:cubicBezTo>
                    <a:pt x="136" y="181"/>
                    <a:pt x="142" y="147"/>
                    <a:pt x="151" y="109"/>
                  </a:cubicBezTo>
                  <a:lnTo>
                    <a:pt x="174" y="0"/>
                  </a:lnTo>
                  <a:lnTo>
                    <a:pt x="236" y="0"/>
                  </a:lnTo>
                  <a:lnTo>
                    <a:pt x="255" y="302"/>
                  </a:lnTo>
                  <a:lnTo>
                    <a:pt x="202" y="302"/>
                  </a:lnTo>
                  <a:lnTo>
                    <a:pt x="197" y="196"/>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01" name="Google Shape;5501;gee6873aab4_0_11751"/>
            <p:cNvSpPr/>
            <p:nvPr/>
          </p:nvSpPr>
          <p:spPr>
            <a:xfrm>
              <a:off x="5290" y="2425"/>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7"/>
                    <a:pt x="108" y="87"/>
                  </a:cubicBezTo>
                  <a:cubicBezTo>
                    <a:pt x="149" y="87"/>
                    <a:pt x="164" y="121"/>
                    <a:pt x="164" y="177"/>
                  </a:cubicBezTo>
                  <a:lnTo>
                    <a:pt x="164" y="310"/>
                  </a:lnTo>
                  <a:lnTo>
                    <a:pt x="106" y="310"/>
                  </a:lnTo>
                  <a:lnTo>
                    <a:pt x="106" y="177"/>
                  </a:lnTo>
                  <a:cubicBezTo>
                    <a:pt x="106" y="155"/>
                    <a:pt x="102" y="136"/>
                    <a:pt x="84" y="136"/>
                  </a:cubicBezTo>
                  <a:cubicBezTo>
                    <a:pt x="74" y="136"/>
                    <a:pt x="66" y="142"/>
                    <a:pt x="61" y="157"/>
                  </a:cubicBezTo>
                  <a:cubicBezTo>
                    <a:pt x="60" y="161"/>
                    <a:pt x="59" y="169"/>
                    <a:pt x="59" y="174"/>
                  </a:cubicBezTo>
                  <a:lnTo>
                    <a:pt x="59" y="310"/>
                  </a:lnTo>
                  <a:lnTo>
                    <a:pt x="0" y="310"/>
                  </a:lnTo>
                  <a:lnTo>
                    <a:pt x="0" y="0"/>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02" name="Google Shape;5502;gee6873aab4_0_11751"/>
            <p:cNvSpPr/>
            <p:nvPr/>
          </p:nvSpPr>
          <p:spPr>
            <a:xfrm>
              <a:off x="5388" y="2426"/>
              <a:ext cx="76" cy="144"/>
            </a:xfrm>
            <a:custGeom>
              <a:avLst/>
              <a:gdLst/>
              <a:ahLst/>
              <a:cxnLst/>
              <a:rect l="l" t="t" r="r" b="b"/>
              <a:pathLst>
                <a:path w="164" h="312" extrusionOk="0">
                  <a:moveTo>
                    <a:pt x="145" y="0"/>
                  </a:moveTo>
                  <a:lnTo>
                    <a:pt x="100" y="63"/>
                  </a:lnTo>
                  <a:lnTo>
                    <a:pt x="63" y="63"/>
                  </a:lnTo>
                  <a:lnTo>
                    <a:pt x="94" y="0"/>
                  </a:lnTo>
                  <a:lnTo>
                    <a:pt x="145" y="0"/>
                  </a:lnTo>
                  <a:close/>
                  <a:moveTo>
                    <a:pt x="162" y="242"/>
                  </a:moveTo>
                  <a:cubicBezTo>
                    <a:pt x="162" y="265"/>
                    <a:pt x="163" y="288"/>
                    <a:pt x="164" y="309"/>
                  </a:cubicBezTo>
                  <a:lnTo>
                    <a:pt x="113" y="309"/>
                  </a:lnTo>
                  <a:lnTo>
                    <a:pt x="110" y="285"/>
                  </a:lnTo>
                  <a:lnTo>
                    <a:pt x="109" y="285"/>
                  </a:lnTo>
                  <a:cubicBezTo>
                    <a:pt x="99" y="300"/>
                    <a:pt x="81" y="312"/>
                    <a:pt x="58" y="312"/>
                  </a:cubicBezTo>
                  <a:cubicBezTo>
                    <a:pt x="17" y="312"/>
                    <a:pt x="0" y="281"/>
                    <a:pt x="0" y="222"/>
                  </a:cubicBezTo>
                  <a:lnTo>
                    <a:pt x="0" y="90"/>
                  </a:lnTo>
                  <a:lnTo>
                    <a:pt x="59" y="90"/>
                  </a:lnTo>
                  <a:lnTo>
                    <a:pt x="59" y="216"/>
                  </a:lnTo>
                  <a:cubicBezTo>
                    <a:pt x="59" y="245"/>
                    <a:pt x="64" y="263"/>
                    <a:pt x="81" y="263"/>
                  </a:cubicBezTo>
                  <a:cubicBezTo>
                    <a:pt x="91" y="263"/>
                    <a:pt x="97" y="255"/>
                    <a:pt x="100" y="248"/>
                  </a:cubicBezTo>
                  <a:cubicBezTo>
                    <a:pt x="102" y="244"/>
                    <a:pt x="103" y="237"/>
                    <a:pt x="103" y="229"/>
                  </a:cubicBezTo>
                  <a:lnTo>
                    <a:pt x="103" y="90"/>
                  </a:lnTo>
                  <a:lnTo>
                    <a:pt x="162" y="90"/>
                  </a:lnTo>
                  <a:lnTo>
                    <a:pt x="162" y="242"/>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03" name="Google Shape;5503;gee6873aab4_0_11751"/>
            <p:cNvSpPr/>
            <p:nvPr/>
          </p:nvSpPr>
          <p:spPr>
            <a:xfrm>
              <a:off x="5486"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4" y="0"/>
                    <a:pt x="31" y="0"/>
                  </a:cubicBezTo>
                  <a:cubicBezTo>
                    <a:pt x="48" y="0"/>
                    <a:pt x="61" y="12"/>
                    <a:pt x="61" y="32"/>
                  </a:cubicBez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04" name="Google Shape;5504;gee6873aab4_0_11751"/>
            <p:cNvSpPr/>
            <p:nvPr/>
          </p:nvSpPr>
          <p:spPr>
            <a:xfrm>
              <a:off x="5537" y="2466"/>
              <a:ext cx="77" cy="103"/>
            </a:xfrm>
            <a:custGeom>
              <a:avLst/>
              <a:gdLst/>
              <a:ahLst/>
              <a:cxnLst/>
              <a:rect l="l" t="t" r="r" b="b"/>
              <a:pathLst>
                <a:path w="166" h="223" extrusionOk="0">
                  <a:moveTo>
                    <a:pt x="2" y="70"/>
                  </a:moveTo>
                  <a:cubicBezTo>
                    <a:pt x="2" y="45"/>
                    <a:pt x="0" y="24"/>
                    <a:pt x="0" y="4"/>
                  </a:cubicBezTo>
                  <a:lnTo>
                    <a:pt x="51" y="4"/>
                  </a:lnTo>
                  <a:lnTo>
                    <a:pt x="53" y="29"/>
                  </a:lnTo>
                  <a:lnTo>
                    <a:pt x="54" y="29"/>
                  </a:lnTo>
                  <a:cubicBezTo>
                    <a:pt x="66" y="11"/>
                    <a:pt x="85" y="0"/>
                    <a:pt x="108" y="0"/>
                  </a:cubicBezTo>
                  <a:cubicBezTo>
                    <a:pt x="149" y="0"/>
                    <a:pt x="166" y="33"/>
                    <a:pt x="166" y="82"/>
                  </a:cubicBezTo>
                  <a:lnTo>
                    <a:pt x="166" y="223"/>
                  </a:lnTo>
                  <a:lnTo>
                    <a:pt x="107" y="223"/>
                  </a:lnTo>
                  <a:lnTo>
                    <a:pt x="107" y="86"/>
                  </a:lnTo>
                  <a:cubicBezTo>
                    <a:pt x="107" y="67"/>
                    <a:pt x="103" y="49"/>
                    <a:pt x="86" y="49"/>
                  </a:cubicBezTo>
                  <a:cubicBezTo>
                    <a:pt x="76" y="49"/>
                    <a:pt x="68" y="56"/>
                    <a:pt x="64" y="69"/>
                  </a:cubicBezTo>
                  <a:cubicBezTo>
                    <a:pt x="62" y="74"/>
                    <a:pt x="60" y="81"/>
                    <a:pt x="60" y="89"/>
                  </a:cubicBezTo>
                  <a:lnTo>
                    <a:pt x="60" y="223"/>
                  </a:lnTo>
                  <a:lnTo>
                    <a:pt x="2" y="223"/>
                  </a:lnTo>
                  <a:lnTo>
                    <a:pt x="2" y="7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05" name="Google Shape;5505;gee6873aab4_0_11751"/>
            <p:cNvSpPr/>
            <p:nvPr/>
          </p:nvSpPr>
          <p:spPr>
            <a:xfrm>
              <a:off x="5629" y="2440"/>
              <a:ext cx="60" cy="130"/>
            </a:xfrm>
            <a:custGeom>
              <a:avLst/>
              <a:gdLst/>
              <a:ahLst/>
              <a:cxnLst/>
              <a:rect l="l" t="t" r="r" b="b"/>
              <a:pathLst>
                <a:path w="128" h="280" extrusionOk="0">
                  <a:moveTo>
                    <a:pt x="85" y="0"/>
                  </a:moveTo>
                  <a:lnTo>
                    <a:pt x="85" y="59"/>
                  </a:lnTo>
                  <a:lnTo>
                    <a:pt x="128" y="59"/>
                  </a:lnTo>
                  <a:lnTo>
                    <a:pt x="128" y="100"/>
                  </a:lnTo>
                  <a:lnTo>
                    <a:pt x="85" y="100"/>
                  </a:lnTo>
                  <a:lnTo>
                    <a:pt x="85" y="200"/>
                  </a:lnTo>
                  <a:cubicBezTo>
                    <a:pt x="85" y="226"/>
                    <a:pt x="96" y="232"/>
                    <a:pt x="108" y="232"/>
                  </a:cubicBezTo>
                  <a:cubicBezTo>
                    <a:pt x="113" y="232"/>
                    <a:pt x="118" y="232"/>
                    <a:pt x="123" y="231"/>
                  </a:cubicBezTo>
                  <a:lnTo>
                    <a:pt x="123" y="276"/>
                  </a:lnTo>
                  <a:cubicBezTo>
                    <a:pt x="115" y="279"/>
                    <a:pt x="103" y="280"/>
                    <a:pt x="87" y="280"/>
                  </a:cubicBezTo>
                  <a:cubicBezTo>
                    <a:pt x="70" y="280"/>
                    <a:pt x="55" y="276"/>
                    <a:pt x="45" y="266"/>
                  </a:cubicBezTo>
                  <a:cubicBezTo>
                    <a:pt x="33" y="255"/>
                    <a:pt x="26" y="238"/>
                    <a:pt x="26" y="204"/>
                  </a:cubicBezTo>
                  <a:lnTo>
                    <a:pt x="26" y="100"/>
                  </a:lnTo>
                  <a:lnTo>
                    <a:pt x="0" y="100"/>
                  </a:lnTo>
                  <a:lnTo>
                    <a:pt x="0" y="59"/>
                  </a:lnTo>
                  <a:lnTo>
                    <a:pt x="26" y="59"/>
                  </a:lnTo>
                  <a:lnTo>
                    <a:pt x="26" y="14"/>
                  </a:lnTo>
                  <a:lnTo>
                    <a:pt x="85" y="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06" name="Google Shape;5506;gee6873aab4_0_11751"/>
            <p:cNvSpPr/>
            <p:nvPr/>
          </p:nvSpPr>
          <p:spPr>
            <a:xfrm>
              <a:off x="5702" y="2466"/>
              <a:ext cx="75" cy="104"/>
            </a:xfrm>
            <a:custGeom>
              <a:avLst/>
              <a:gdLst/>
              <a:ahLst/>
              <a:cxnLst/>
              <a:rect l="l" t="t" r="r" b="b"/>
              <a:pathLst>
                <a:path w="162" h="225" extrusionOk="0">
                  <a:moveTo>
                    <a:pt x="109" y="93"/>
                  </a:moveTo>
                  <a:cubicBezTo>
                    <a:pt x="109" y="65"/>
                    <a:pt x="102" y="43"/>
                    <a:pt x="84" y="43"/>
                  </a:cubicBezTo>
                  <a:cubicBezTo>
                    <a:pt x="65" y="43"/>
                    <a:pt x="57" y="71"/>
                    <a:pt x="57" y="93"/>
                  </a:cubicBezTo>
                  <a:lnTo>
                    <a:pt x="109" y="93"/>
                  </a:lnTo>
                  <a:close/>
                  <a:moveTo>
                    <a:pt x="56" y="134"/>
                  </a:moveTo>
                  <a:cubicBezTo>
                    <a:pt x="57" y="168"/>
                    <a:pt x="77" y="181"/>
                    <a:pt x="103" y="181"/>
                  </a:cubicBezTo>
                  <a:cubicBezTo>
                    <a:pt x="120" y="181"/>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4"/>
                  </a:cubicBezTo>
                  <a:cubicBezTo>
                    <a:pt x="162" y="119"/>
                    <a:pt x="162" y="128"/>
                    <a:pt x="160" y="134"/>
                  </a:cubicBezTo>
                  <a:lnTo>
                    <a:pt x="56" y="134"/>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07" name="Google Shape;5507;gee6873aab4_0_11751"/>
            <p:cNvSpPr/>
            <p:nvPr/>
          </p:nvSpPr>
          <p:spPr>
            <a:xfrm>
              <a:off x="5793" y="2466"/>
              <a:ext cx="78" cy="104"/>
            </a:xfrm>
            <a:custGeom>
              <a:avLst/>
              <a:gdLst/>
              <a:ahLst/>
              <a:cxnLst/>
              <a:rect l="l" t="t" r="r" b="b"/>
              <a:pathLst>
                <a:path w="168" h="226" extrusionOk="0">
                  <a:moveTo>
                    <a:pt x="59" y="113"/>
                  </a:moveTo>
                  <a:cubicBezTo>
                    <a:pt x="59" y="150"/>
                    <a:pt x="65" y="181"/>
                    <a:pt x="86" y="181"/>
                  </a:cubicBezTo>
                  <a:cubicBezTo>
                    <a:pt x="105" y="181"/>
                    <a:pt x="110" y="145"/>
                    <a:pt x="110" y="113"/>
                  </a:cubicBezTo>
                  <a:cubicBezTo>
                    <a:pt x="110" y="83"/>
                    <a:pt x="105" y="45"/>
                    <a:pt x="85" y="45"/>
                  </a:cubicBezTo>
                  <a:cubicBezTo>
                    <a:pt x="63" y="45"/>
                    <a:pt x="59" y="83"/>
                    <a:pt x="59" y="113"/>
                  </a:cubicBezTo>
                  <a:close/>
                  <a:moveTo>
                    <a:pt x="168" y="113"/>
                  </a:moveTo>
                  <a:cubicBezTo>
                    <a:pt x="168" y="204"/>
                    <a:pt x="118" y="226"/>
                    <a:pt x="84" y="226"/>
                  </a:cubicBezTo>
                  <a:cubicBezTo>
                    <a:pt x="32" y="226"/>
                    <a:pt x="0" y="185"/>
                    <a:pt x="0" y="114"/>
                  </a:cubicBezTo>
                  <a:cubicBezTo>
                    <a:pt x="0" y="35"/>
                    <a:pt x="42" y="0"/>
                    <a:pt x="85" y="0"/>
                  </a:cubicBezTo>
                  <a:cubicBezTo>
                    <a:pt x="137" y="0"/>
                    <a:pt x="168" y="44"/>
                    <a:pt x="168" y="113"/>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08" name="Google Shape;5508;gee6873aab4_0_11751"/>
            <p:cNvSpPr/>
            <p:nvPr/>
          </p:nvSpPr>
          <p:spPr>
            <a:xfrm>
              <a:off x="5889" y="2426"/>
              <a:ext cx="29"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09" name="Google Shape;5509;gee6873aab4_0_11751"/>
            <p:cNvSpPr/>
            <p:nvPr/>
          </p:nvSpPr>
          <p:spPr>
            <a:xfrm>
              <a:off x="5940" y="2466"/>
              <a:ext cx="52" cy="103"/>
            </a:xfrm>
            <a:custGeom>
              <a:avLst/>
              <a:gdLst/>
              <a:ahLst/>
              <a:cxnLst/>
              <a:rect l="l" t="t" r="r" b="b"/>
              <a:pathLst>
                <a:path w="112" h="223" extrusionOk="0">
                  <a:moveTo>
                    <a:pt x="1" y="70"/>
                  </a:moveTo>
                  <a:cubicBezTo>
                    <a:pt x="1" y="48"/>
                    <a:pt x="1" y="24"/>
                    <a:pt x="0" y="4"/>
                  </a:cubicBezTo>
                  <a:lnTo>
                    <a:pt x="51" y="4"/>
                  </a:lnTo>
                  <a:lnTo>
                    <a:pt x="54" y="36"/>
                  </a:lnTo>
                  <a:lnTo>
                    <a:pt x="55" y="36"/>
                  </a:lnTo>
                  <a:cubicBezTo>
                    <a:pt x="65" y="12"/>
                    <a:pt x="83" y="0"/>
                    <a:pt x="99" y="0"/>
                  </a:cubicBezTo>
                  <a:cubicBezTo>
                    <a:pt x="105" y="0"/>
                    <a:pt x="108" y="0"/>
                    <a:pt x="112" y="1"/>
                  </a:cubicBezTo>
                  <a:lnTo>
                    <a:pt x="112" y="59"/>
                  </a:lnTo>
                  <a:cubicBezTo>
                    <a:pt x="108" y="58"/>
                    <a:pt x="104" y="58"/>
                    <a:pt x="99" y="58"/>
                  </a:cubicBezTo>
                  <a:cubicBezTo>
                    <a:pt x="86" y="58"/>
                    <a:pt x="70" y="67"/>
                    <a:pt x="63" y="90"/>
                  </a:cubicBezTo>
                  <a:cubicBezTo>
                    <a:pt x="62" y="95"/>
                    <a:pt x="61" y="102"/>
                    <a:pt x="61" y="112"/>
                  </a:cubicBezTo>
                  <a:lnTo>
                    <a:pt x="61" y="223"/>
                  </a:lnTo>
                  <a:lnTo>
                    <a:pt x="1" y="223"/>
                  </a:lnTo>
                  <a:lnTo>
                    <a:pt x="1" y="70"/>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10" name="Google Shape;5510;gee6873aab4_0_11751"/>
            <p:cNvSpPr/>
            <p:nvPr/>
          </p:nvSpPr>
          <p:spPr>
            <a:xfrm>
              <a:off x="6006" y="2426"/>
              <a:ext cx="42" cy="143"/>
            </a:xfrm>
            <a:custGeom>
              <a:avLst/>
              <a:gdLst/>
              <a:ahLst/>
              <a:cxnLst/>
              <a:rect l="l" t="t" r="r" b="b"/>
              <a:pathLst>
                <a:path w="92" h="309" extrusionOk="0">
                  <a:moveTo>
                    <a:pt x="92" y="0"/>
                  </a:moveTo>
                  <a:lnTo>
                    <a:pt x="46" y="63"/>
                  </a:lnTo>
                  <a:lnTo>
                    <a:pt x="9" y="63"/>
                  </a:lnTo>
                  <a:lnTo>
                    <a:pt x="40" y="0"/>
                  </a:lnTo>
                  <a:lnTo>
                    <a:pt x="92" y="0"/>
                  </a:lnTo>
                  <a:close/>
                  <a:moveTo>
                    <a:pt x="0" y="309"/>
                  </a:moveTo>
                  <a:lnTo>
                    <a:pt x="0" y="90"/>
                  </a:lnTo>
                  <a:lnTo>
                    <a:pt x="59" y="90"/>
                  </a:lnTo>
                  <a:lnTo>
                    <a:pt x="59" y="309"/>
                  </a:lnTo>
                  <a:lnTo>
                    <a:pt x="0" y="309"/>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cxnSp>
          <p:nvCxnSpPr>
            <p:cNvPr id="5511" name="Google Shape;5511;gee6873aab4_0_11751"/>
            <p:cNvCxnSpPr/>
            <p:nvPr/>
          </p:nvCxnSpPr>
          <p:spPr>
            <a:xfrm>
              <a:off x="3964" y="2205"/>
              <a:ext cx="0" cy="300"/>
            </a:xfrm>
            <a:prstGeom prst="straightConnector1">
              <a:avLst/>
            </a:prstGeom>
            <a:solidFill>
              <a:schemeClr val="accent2"/>
            </a:solidFill>
            <a:ln w="14275" cap="flat" cmpd="sng">
              <a:solidFill>
                <a:srgbClr val="20406F"/>
              </a:solidFill>
              <a:prstDash val="solid"/>
              <a:miter lim="800000"/>
              <a:headEnd type="none" w="med" len="med"/>
              <a:tailEnd type="none" w="med" len="med"/>
            </a:ln>
          </p:spPr>
        </p:cxnSp>
      </p:grpSp>
    </p:spTree>
    <p:extLst>
      <p:ext uri="{BB962C8B-B14F-4D97-AF65-F5344CB8AC3E}">
        <p14:creationId xmlns:p14="http://schemas.microsoft.com/office/powerpoint/2010/main" val="1555020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extLst>
    <p:ext uri="{DCECCB84-F9BA-43D5-87BE-67443E8EF086}">
      <p15:sldGuideLst xmlns:p15="http://schemas.microsoft.com/office/powerpoint/2012/main">
        <p15:guide id="1" orient="horz" pos="2160">
          <p15:clr>
            <a:srgbClr val="FBAE40"/>
          </p15:clr>
        </p15:guide>
        <p15:guide id="2" pos="663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full image and content: Purple">
  <p:cSld name="Title, full image and content: Purple">
    <p:bg>
      <p:bgPr>
        <a:blipFill>
          <a:blip r:embed="rId2">
            <a:alphaModFix/>
          </a:blip>
          <a:stretch>
            <a:fillRect/>
          </a:stretch>
        </a:blipFill>
        <a:effectLst/>
      </p:bgPr>
    </p:bg>
    <p:spTree>
      <p:nvGrpSpPr>
        <p:cNvPr id="1" name="Shape 5512"/>
        <p:cNvGrpSpPr/>
        <p:nvPr/>
      </p:nvGrpSpPr>
      <p:grpSpPr>
        <a:xfrm>
          <a:off x="0" y="0"/>
          <a:ext cx="0" cy="0"/>
          <a:chOff x="0" y="0"/>
          <a:chExt cx="0" cy="0"/>
        </a:xfrm>
      </p:grpSpPr>
      <p:sp>
        <p:nvSpPr>
          <p:cNvPr id="5513" name="Google Shape;5513;gee6873aab4_0_11861"/>
          <p:cNvSpPr/>
          <p:nvPr/>
        </p:nvSpPr>
        <p:spPr>
          <a:xfrm rot="5400000" flipH="1">
            <a:off x="699238" y="-699002"/>
            <a:ext cx="6858000" cy="8256000"/>
          </a:xfrm>
          <a:prstGeom prst="rect">
            <a:avLst/>
          </a:prstGeom>
          <a:gradFill>
            <a:gsLst>
              <a:gs pos="0">
                <a:srgbClr val="000000"/>
              </a:gs>
              <a:gs pos="100000">
                <a:srgbClr val="000000">
                  <a:alpha val="0"/>
                </a:srgbClr>
              </a:gs>
            </a:gsLst>
            <a:lin ang="16200038"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514" name="Google Shape;5514;gee6873aab4_0_11861"/>
          <p:cNvSpPr/>
          <p:nvPr/>
        </p:nvSpPr>
        <p:spPr>
          <a:xfrm rot="10800000" flipH="1">
            <a:off x="0" y="-78"/>
            <a:ext cx="12192000" cy="2039700"/>
          </a:xfrm>
          <a:prstGeom prst="rect">
            <a:avLst/>
          </a:prstGeom>
          <a:gradFill>
            <a:gsLst>
              <a:gs pos="0">
                <a:srgbClr val="000000"/>
              </a:gs>
              <a:gs pos="100000">
                <a:srgbClr val="000000">
                  <a:alpha val="0"/>
                </a:srgbClr>
              </a:gs>
            </a:gsLst>
            <a:lin ang="16200038"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515" name="Google Shape;5515;gee6873aab4_0_11861"/>
          <p:cNvSpPr txBox="1">
            <a:spLocks noGrp="1"/>
          </p:cNvSpPr>
          <p:nvPr>
            <p:ph type="ftr" idx="11"/>
          </p:nvPr>
        </p:nvSpPr>
        <p:spPr>
          <a:xfrm>
            <a:off x="695400" y="6416541"/>
            <a:ext cx="5580600" cy="160200"/>
          </a:xfrm>
          <a:prstGeom prst="rect">
            <a:avLst/>
          </a:prstGeom>
          <a:noFill/>
          <a:ln>
            <a:noFill/>
          </a:ln>
        </p:spPr>
        <p:txBody>
          <a:bodyPr spcFirstLastPara="1" wrap="square" lIns="91425" tIns="45700" rIns="91425" bIns="45700" anchor="t"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516" name="Google Shape;5516;gee6873aab4_0_11861"/>
          <p:cNvSpPr txBox="1">
            <a:spLocks noGrp="1"/>
          </p:cNvSpPr>
          <p:nvPr>
            <p:ph type="sldNum" idx="12"/>
          </p:nvPr>
        </p:nvSpPr>
        <p:spPr>
          <a:xfrm>
            <a:off x="-12703" y="6356350"/>
            <a:ext cx="79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IE"/>
              <a:t>‹#›</a:t>
            </a:fld>
            <a:endParaRPr/>
          </a:p>
        </p:txBody>
      </p:sp>
      <p:grpSp>
        <p:nvGrpSpPr>
          <p:cNvPr id="5517" name="Google Shape;5517;gee6873aab4_0_11861"/>
          <p:cNvGrpSpPr/>
          <p:nvPr/>
        </p:nvGrpSpPr>
        <p:grpSpPr>
          <a:xfrm>
            <a:off x="10553375" y="296652"/>
            <a:ext cx="1194613" cy="479652"/>
            <a:chOff x="1899" y="899"/>
            <a:chExt cx="4163" cy="1671"/>
          </a:xfrm>
        </p:grpSpPr>
        <p:sp>
          <p:nvSpPr>
            <p:cNvPr id="5518" name="Google Shape;5518;gee6873aab4_0_11861"/>
            <p:cNvSpPr/>
            <p:nvPr/>
          </p:nvSpPr>
          <p:spPr>
            <a:xfrm>
              <a:off x="1902" y="2206"/>
              <a:ext cx="79" cy="141"/>
            </a:xfrm>
            <a:custGeom>
              <a:avLst/>
              <a:gdLst/>
              <a:ahLst/>
              <a:cxnLst/>
              <a:rect l="l" t="t" r="r" b="b"/>
              <a:pathLst>
                <a:path w="170" h="303" extrusionOk="0">
                  <a:moveTo>
                    <a:pt x="59" y="143"/>
                  </a:moveTo>
                  <a:cubicBezTo>
                    <a:pt x="61" y="144"/>
                    <a:pt x="65" y="144"/>
                    <a:pt x="68" y="144"/>
                  </a:cubicBezTo>
                  <a:cubicBezTo>
                    <a:pt x="98" y="144"/>
                    <a:pt x="111" y="123"/>
                    <a:pt x="111" y="95"/>
                  </a:cubicBezTo>
                  <a:cubicBezTo>
                    <a:pt x="111" y="68"/>
                    <a:pt x="100" y="48"/>
                    <a:pt x="73" y="48"/>
                  </a:cubicBezTo>
                  <a:cubicBezTo>
                    <a:pt x="68" y="48"/>
                    <a:pt x="62" y="49"/>
                    <a:pt x="59" y="50"/>
                  </a:cubicBezTo>
                  <a:lnTo>
                    <a:pt x="59" y="143"/>
                  </a:lnTo>
                  <a:close/>
                  <a:moveTo>
                    <a:pt x="0" y="6"/>
                  </a:moveTo>
                  <a:cubicBezTo>
                    <a:pt x="16" y="3"/>
                    <a:pt x="39" y="0"/>
                    <a:pt x="61" y="0"/>
                  </a:cubicBezTo>
                  <a:cubicBezTo>
                    <a:pt x="96" y="0"/>
                    <a:pt x="124" y="5"/>
                    <a:pt x="144" y="24"/>
                  </a:cubicBezTo>
                  <a:cubicBezTo>
                    <a:pt x="162" y="39"/>
                    <a:pt x="170" y="64"/>
                    <a:pt x="170" y="90"/>
                  </a:cubicBezTo>
                  <a:cubicBezTo>
                    <a:pt x="170" y="123"/>
                    <a:pt x="160" y="145"/>
                    <a:pt x="144" y="162"/>
                  </a:cubicBezTo>
                  <a:cubicBezTo>
                    <a:pt x="125" y="182"/>
                    <a:pt x="95" y="191"/>
                    <a:pt x="70" y="191"/>
                  </a:cubicBezTo>
                  <a:lnTo>
                    <a:pt x="59" y="191"/>
                  </a:lnTo>
                  <a:lnTo>
                    <a:pt x="59" y="303"/>
                  </a:lnTo>
                  <a:lnTo>
                    <a:pt x="0" y="303"/>
                  </a:lnTo>
                  <a:lnTo>
                    <a:pt x="0" y="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19" name="Google Shape;5519;gee6873aab4_0_11861"/>
            <p:cNvSpPr/>
            <p:nvPr/>
          </p:nvSpPr>
          <p:spPr>
            <a:xfrm>
              <a:off x="1995" y="2244"/>
              <a:ext cx="52" cy="103"/>
            </a:xfrm>
            <a:custGeom>
              <a:avLst/>
              <a:gdLst/>
              <a:ahLst/>
              <a:cxnLst/>
              <a:rect l="l" t="t" r="r" b="b"/>
              <a:pathLst>
                <a:path w="111" h="222" extrusionOk="0">
                  <a:moveTo>
                    <a:pt x="1" y="69"/>
                  </a:moveTo>
                  <a:cubicBezTo>
                    <a:pt x="1" y="47"/>
                    <a:pt x="1" y="24"/>
                    <a:pt x="0" y="4"/>
                  </a:cubicBezTo>
                  <a:lnTo>
                    <a:pt x="51" y="4"/>
                  </a:lnTo>
                  <a:lnTo>
                    <a:pt x="54" y="35"/>
                  </a:lnTo>
                  <a:lnTo>
                    <a:pt x="55" y="35"/>
                  </a:lnTo>
                  <a:cubicBezTo>
                    <a:pt x="65" y="12"/>
                    <a:pt x="83" y="0"/>
                    <a:pt x="99" y="0"/>
                  </a:cubicBezTo>
                  <a:cubicBezTo>
                    <a:pt x="105" y="0"/>
                    <a:pt x="108" y="0"/>
                    <a:pt x="111" y="1"/>
                  </a:cubicBezTo>
                  <a:lnTo>
                    <a:pt x="111" y="59"/>
                  </a:lnTo>
                  <a:cubicBezTo>
                    <a:pt x="108" y="58"/>
                    <a:pt x="104" y="58"/>
                    <a:pt x="99" y="58"/>
                  </a:cubicBezTo>
                  <a:cubicBezTo>
                    <a:pt x="86" y="58"/>
                    <a:pt x="70" y="67"/>
                    <a:pt x="63" y="89"/>
                  </a:cubicBezTo>
                  <a:cubicBezTo>
                    <a:pt x="62" y="94"/>
                    <a:pt x="61" y="102"/>
                    <a:pt x="61" y="111"/>
                  </a:cubicBezTo>
                  <a:lnTo>
                    <a:pt x="61" y="222"/>
                  </a:lnTo>
                  <a:lnTo>
                    <a:pt x="1" y="222"/>
                  </a:lnTo>
                  <a:lnTo>
                    <a:pt x="1" y="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20" name="Google Shape;5520;gee6873aab4_0_11861"/>
            <p:cNvSpPr/>
            <p:nvPr/>
          </p:nvSpPr>
          <p:spPr>
            <a:xfrm>
              <a:off x="2055" y="2244"/>
              <a:ext cx="78" cy="104"/>
            </a:xfrm>
            <a:custGeom>
              <a:avLst/>
              <a:gdLst/>
              <a:ahLst/>
              <a:cxnLst/>
              <a:rect l="l" t="t" r="r" b="b"/>
              <a:pathLst>
                <a:path w="168" h="226" extrusionOk="0">
                  <a:moveTo>
                    <a:pt x="59" y="112"/>
                  </a:moveTo>
                  <a:cubicBezTo>
                    <a:pt x="59" y="150"/>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21" name="Google Shape;5521;gee6873aab4_0_11861"/>
            <p:cNvSpPr/>
            <p:nvPr/>
          </p:nvSpPr>
          <p:spPr>
            <a:xfrm>
              <a:off x="2141" y="2201"/>
              <a:ext cx="65" cy="146"/>
            </a:xfrm>
            <a:custGeom>
              <a:avLst/>
              <a:gdLst/>
              <a:ahLst/>
              <a:cxnLst/>
              <a:rect l="l" t="t" r="r" b="b"/>
              <a:pathLst>
                <a:path w="140" h="313" extrusionOk="0">
                  <a:moveTo>
                    <a:pt x="29" y="313"/>
                  </a:moveTo>
                  <a:lnTo>
                    <a:pt x="29" y="136"/>
                  </a:lnTo>
                  <a:lnTo>
                    <a:pt x="0" y="136"/>
                  </a:lnTo>
                  <a:lnTo>
                    <a:pt x="0" y="95"/>
                  </a:lnTo>
                  <a:lnTo>
                    <a:pt x="29" y="95"/>
                  </a:lnTo>
                  <a:lnTo>
                    <a:pt x="29" y="86"/>
                  </a:lnTo>
                  <a:cubicBezTo>
                    <a:pt x="29" y="61"/>
                    <a:pt x="34" y="38"/>
                    <a:pt x="52" y="20"/>
                  </a:cubicBezTo>
                  <a:cubicBezTo>
                    <a:pt x="65" y="7"/>
                    <a:pt x="84" y="0"/>
                    <a:pt x="104" y="0"/>
                  </a:cubicBezTo>
                  <a:cubicBezTo>
                    <a:pt x="119" y="0"/>
                    <a:pt x="131" y="2"/>
                    <a:pt x="140" y="5"/>
                  </a:cubicBezTo>
                  <a:lnTo>
                    <a:pt x="133" y="51"/>
                  </a:lnTo>
                  <a:cubicBezTo>
                    <a:pt x="128" y="49"/>
                    <a:pt x="122" y="48"/>
                    <a:pt x="115" y="48"/>
                  </a:cubicBezTo>
                  <a:cubicBezTo>
                    <a:pt x="95" y="48"/>
                    <a:pt x="88" y="65"/>
                    <a:pt x="88" y="84"/>
                  </a:cubicBezTo>
                  <a:lnTo>
                    <a:pt x="88" y="95"/>
                  </a:lnTo>
                  <a:lnTo>
                    <a:pt x="126" y="95"/>
                  </a:lnTo>
                  <a:lnTo>
                    <a:pt x="126" y="136"/>
                  </a:lnTo>
                  <a:lnTo>
                    <a:pt x="88" y="136"/>
                  </a:lnTo>
                  <a:lnTo>
                    <a:pt x="88" y="313"/>
                  </a:lnTo>
                  <a:lnTo>
                    <a:pt x="29" y="313"/>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22" name="Google Shape;5522;gee6873aab4_0_11861"/>
            <p:cNvSpPr/>
            <p:nvPr/>
          </p:nvSpPr>
          <p:spPr>
            <a:xfrm>
              <a:off x="2207"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5" y="177"/>
                    <a:pt x="145" y="173"/>
                  </a:cubicBezTo>
                  <a:lnTo>
                    <a:pt x="153" y="215"/>
                  </a:lnTo>
                  <a:cubicBezTo>
                    <a:pt x="138" y="221"/>
                    <a:pt x="115" y="225"/>
                    <a:pt x="92" y="225"/>
                  </a:cubicBezTo>
                  <a:cubicBezTo>
                    <a:pt x="33" y="225"/>
                    <a:pt x="0" y="186"/>
                    <a:pt x="0" y="117"/>
                  </a:cubicBezTo>
                  <a:cubicBezTo>
                    <a:pt x="0" y="44"/>
                    <a:pt x="38" y="0"/>
                    <a:pt x="88" y="0"/>
                  </a:cubicBezTo>
                  <a:cubicBezTo>
                    <a:pt x="135" y="0"/>
                    <a:pt x="162" y="37"/>
                    <a:pt x="162" y="103"/>
                  </a:cubicBezTo>
                  <a:cubicBezTo>
                    <a:pt x="162" y="119"/>
                    <a:pt x="162" y="127"/>
                    <a:pt x="161" y="134"/>
                  </a:cubicBezTo>
                  <a:lnTo>
                    <a:pt x="56" y="134"/>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23" name="Google Shape;5523;gee6873aab4_0_11861"/>
            <p:cNvSpPr/>
            <p:nvPr/>
          </p:nvSpPr>
          <p:spPr>
            <a:xfrm>
              <a:off x="2293" y="2244"/>
              <a:ext cx="60" cy="104"/>
            </a:xfrm>
            <a:custGeom>
              <a:avLst/>
              <a:gdLst/>
              <a:ahLst/>
              <a:cxnLst/>
              <a:rect l="l" t="t" r="r" b="b"/>
              <a:pathLst>
                <a:path w="128" h="225" extrusionOk="0">
                  <a:moveTo>
                    <a:pt x="11" y="169"/>
                  </a:moveTo>
                  <a:cubicBezTo>
                    <a:pt x="20" y="175"/>
                    <a:pt x="36" y="181"/>
                    <a:pt x="51" y="181"/>
                  </a:cubicBezTo>
                  <a:cubicBezTo>
                    <a:pt x="66" y="181"/>
                    <a:pt x="74" y="174"/>
                    <a:pt x="74" y="161"/>
                  </a:cubicBezTo>
                  <a:cubicBezTo>
                    <a:pt x="74" y="150"/>
                    <a:pt x="68" y="143"/>
                    <a:pt x="49" y="132"/>
                  </a:cubicBezTo>
                  <a:cubicBezTo>
                    <a:pt x="13" y="112"/>
                    <a:pt x="4" y="89"/>
                    <a:pt x="4" y="69"/>
                  </a:cubicBezTo>
                  <a:cubicBezTo>
                    <a:pt x="4" y="29"/>
                    <a:pt x="33" y="0"/>
                    <a:pt x="77" y="0"/>
                  </a:cubicBezTo>
                  <a:cubicBezTo>
                    <a:pt x="95" y="0"/>
                    <a:pt x="109" y="4"/>
                    <a:pt x="121" y="10"/>
                  </a:cubicBezTo>
                  <a:lnTo>
                    <a:pt x="111" y="53"/>
                  </a:lnTo>
                  <a:cubicBezTo>
                    <a:pt x="102" y="48"/>
                    <a:pt x="92" y="44"/>
                    <a:pt x="80" y="44"/>
                  </a:cubicBezTo>
                  <a:cubicBezTo>
                    <a:pt x="65" y="44"/>
                    <a:pt x="58" y="53"/>
                    <a:pt x="58" y="63"/>
                  </a:cubicBezTo>
                  <a:cubicBezTo>
                    <a:pt x="58" y="72"/>
                    <a:pt x="63" y="78"/>
                    <a:pt x="84" y="90"/>
                  </a:cubicBezTo>
                  <a:cubicBezTo>
                    <a:pt x="116" y="108"/>
                    <a:pt x="128" y="131"/>
                    <a:pt x="128" y="156"/>
                  </a:cubicBezTo>
                  <a:cubicBezTo>
                    <a:pt x="128" y="201"/>
                    <a:pt x="96" y="225"/>
                    <a:pt x="51" y="225"/>
                  </a:cubicBezTo>
                  <a:cubicBezTo>
                    <a:pt x="32" y="225"/>
                    <a:pt x="11" y="220"/>
                    <a:pt x="0" y="212"/>
                  </a:cubicBezTo>
                  <a:lnTo>
                    <a:pt x="11" y="1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24" name="Google Shape;5524;gee6873aab4_0_11861"/>
            <p:cNvSpPr/>
            <p:nvPr/>
          </p:nvSpPr>
          <p:spPr>
            <a:xfrm>
              <a:off x="2363" y="2244"/>
              <a:ext cx="59"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2"/>
                    <a:pt x="4" y="89"/>
                    <a:pt x="4" y="69"/>
                  </a:cubicBezTo>
                  <a:cubicBezTo>
                    <a:pt x="4" y="29"/>
                    <a:pt x="32" y="0"/>
                    <a:pt x="76" y="0"/>
                  </a:cubicBezTo>
                  <a:cubicBezTo>
                    <a:pt x="95" y="0"/>
                    <a:pt x="109" y="4"/>
                    <a:pt x="121" y="10"/>
                  </a:cubicBezTo>
                  <a:lnTo>
                    <a:pt x="110" y="53"/>
                  </a:lnTo>
                  <a:cubicBezTo>
                    <a:pt x="102" y="48"/>
                    <a:pt x="92" y="44"/>
                    <a:pt x="80" y="44"/>
                  </a:cubicBezTo>
                  <a:cubicBezTo>
                    <a:pt x="65" y="44"/>
                    <a:pt x="58" y="53"/>
                    <a:pt x="58" y="63"/>
                  </a:cubicBezTo>
                  <a:cubicBezTo>
                    <a:pt x="58" y="72"/>
                    <a:pt x="63" y="78"/>
                    <a:pt x="83" y="90"/>
                  </a:cubicBezTo>
                  <a:cubicBezTo>
                    <a:pt x="116" y="108"/>
                    <a:pt x="128" y="131"/>
                    <a:pt x="128" y="156"/>
                  </a:cubicBezTo>
                  <a:cubicBezTo>
                    <a:pt x="128" y="201"/>
                    <a:pt x="96" y="225"/>
                    <a:pt x="50" y="225"/>
                  </a:cubicBezTo>
                  <a:cubicBezTo>
                    <a:pt x="32" y="225"/>
                    <a:pt x="10" y="220"/>
                    <a:pt x="0" y="212"/>
                  </a:cubicBezTo>
                  <a:lnTo>
                    <a:pt x="11" y="1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25" name="Google Shape;5525;gee6873aab4_0_11861"/>
            <p:cNvSpPr/>
            <p:nvPr/>
          </p:nvSpPr>
          <p:spPr>
            <a:xfrm>
              <a:off x="2436" y="2204"/>
              <a:ext cx="28" cy="143"/>
            </a:xfrm>
            <a:custGeom>
              <a:avLst/>
              <a:gdLst/>
              <a:ahLst/>
              <a:cxnLst/>
              <a:rect l="l" t="t" r="r" b="b"/>
              <a:pathLst>
                <a:path w="61" h="308" extrusionOk="0">
                  <a:moveTo>
                    <a:pt x="2" y="308"/>
                  </a:moveTo>
                  <a:lnTo>
                    <a:pt x="2" y="90"/>
                  </a:lnTo>
                  <a:lnTo>
                    <a:pt x="61" y="90"/>
                  </a:lnTo>
                  <a:lnTo>
                    <a:pt x="61" y="308"/>
                  </a:lnTo>
                  <a:lnTo>
                    <a:pt x="2" y="308"/>
                  </a:lnTo>
                  <a:close/>
                  <a:moveTo>
                    <a:pt x="61" y="31"/>
                  </a:moveTo>
                  <a:cubicBezTo>
                    <a:pt x="61" y="50"/>
                    <a:pt x="48" y="63"/>
                    <a:pt x="30" y="63"/>
                  </a:cubicBezTo>
                  <a:cubicBezTo>
                    <a:pt x="14" y="63"/>
                    <a:pt x="0" y="50"/>
                    <a:pt x="1" y="31"/>
                  </a:cubicBezTo>
                  <a:cubicBezTo>
                    <a:pt x="0" y="12"/>
                    <a:pt x="15" y="0"/>
                    <a:pt x="31" y="0"/>
                  </a:cubicBezTo>
                  <a:cubicBezTo>
                    <a:pt x="48" y="0"/>
                    <a:pt x="61" y="12"/>
                    <a:pt x="61" y="31"/>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26" name="Google Shape;5526;gee6873aab4_0_11861"/>
            <p:cNvSpPr/>
            <p:nvPr/>
          </p:nvSpPr>
          <p:spPr>
            <a:xfrm>
              <a:off x="2482" y="2244"/>
              <a:ext cx="77" cy="104"/>
            </a:xfrm>
            <a:custGeom>
              <a:avLst/>
              <a:gdLst/>
              <a:ahLst/>
              <a:cxnLst/>
              <a:rect l="l" t="t" r="r" b="b"/>
              <a:pathLst>
                <a:path w="168" h="226" extrusionOk="0">
                  <a:moveTo>
                    <a:pt x="58" y="112"/>
                  </a:moveTo>
                  <a:cubicBezTo>
                    <a:pt x="58" y="150"/>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6"/>
                    <a:pt x="84" y="226"/>
                  </a:cubicBezTo>
                  <a:cubicBezTo>
                    <a:pt x="31" y="226"/>
                    <a:pt x="0" y="185"/>
                    <a:pt x="0" y="114"/>
                  </a:cubicBezTo>
                  <a:cubicBezTo>
                    <a:pt x="0" y="35"/>
                    <a:pt x="41" y="0"/>
                    <a:pt x="85" y="0"/>
                  </a:cubicBezTo>
                  <a:cubicBezTo>
                    <a:pt x="136" y="0"/>
                    <a:pt x="168" y="43"/>
                    <a:pt x="168" y="11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27" name="Google Shape;5527;gee6873aab4_0_11861"/>
            <p:cNvSpPr/>
            <p:nvPr/>
          </p:nvSpPr>
          <p:spPr>
            <a:xfrm>
              <a:off x="2575" y="2244"/>
              <a:ext cx="78" cy="103"/>
            </a:xfrm>
            <a:custGeom>
              <a:avLst/>
              <a:gdLst/>
              <a:ahLst/>
              <a:cxnLst/>
              <a:rect l="l" t="t" r="r" b="b"/>
              <a:pathLst>
                <a:path w="167" h="222" extrusionOk="0">
                  <a:moveTo>
                    <a:pt x="2" y="69"/>
                  </a:moveTo>
                  <a:cubicBezTo>
                    <a:pt x="2" y="45"/>
                    <a:pt x="1" y="24"/>
                    <a:pt x="0" y="4"/>
                  </a:cubicBezTo>
                  <a:lnTo>
                    <a:pt x="51" y="4"/>
                  </a:lnTo>
                  <a:lnTo>
                    <a:pt x="54" y="29"/>
                  </a:lnTo>
                  <a:lnTo>
                    <a:pt x="55" y="29"/>
                  </a:lnTo>
                  <a:cubicBezTo>
                    <a:pt x="66" y="11"/>
                    <a:pt x="85" y="0"/>
                    <a:pt x="108" y="0"/>
                  </a:cubicBezTo>
                  <a:cubicBezTo>
                    <a:pt x="150" y="0"/>
                    <a:pt x="167" y="33"/>
                    <a:pt x="167" y="82"/>
                  </a:cubicBezTo>
                  <a:lnTo>
                    <a:pt x="167" y="222"/>
                  </a:lnTo>
                  <a:lnTo>
                    <a:pt x="108" y="222"/>
                  </a:lnTo>
                  <a:lnTo>
                    <a:pt x="108" y="85"/>
                  </a:lnTo>
                  <a:cubicBezTo>
                    <a:pt x="108" y="67"/>
                    <a:pt x="103" y="49"/>
                    <a:pt x="86" y="49"/>
                  </a:cubicBezTo>
                  <a:cubicBezTo>
                    <a:pt x="76" y="49"/>
                    <a:pt x="68" y="56"/>
                    <a:pt x="64" y="69"/>
                  </a:cubicBezTo>
                  <a:cubicBezTo>
                    <a:pt x="62" y="73"/>
                    <a:pt x="61" y="80"/>
                    <a:pt x="61" y="89"/>
                  </a:cubicBezTo>
                  <a:lnTo>
                    <a:pt x="61" y="222"/>
                  </a:lnTo>
                  <a:lnTo>
                    <a:pt x="2" y="222"/>
                  </a:lnTo>
                  <a:lnTo>
                    <a:pt x="2" y="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28" name="Google Shape;5528;gee6873aab4_0_11861"/>
            <p:cNvSpPr/>
            <p:nvPr/>
          </p:nvSpPr>
          <p:spPr>
            <a:xfrm>
              <a:off x="2667" y="2244"/>
              <a:ext cx="76" cy="104"/>
            </a:xfrm>
            <a:custGeom>
              <a:avLst/>
              <a:gdLst/>
              <a:ahLst/>
              <a:cxnLst/>
              <a:rect l="l" t="t" r="r" b="b"/>
              <a:pathLst>
                <a:path w="163" h="226" extrusionOk="0">
                  <a:moveTo>
                    <a:pt x="102" y="116"/>
                  </a:moveTo>
                  <a:cubicBezTo>
                    <a:pt x="83" y="116"/>
                    <a:pt x="56" y="123"/>
                    <a:pt x="56" y="153"/>
                  </a:cubicBezTo>
                  <a:cubicBezTo>
                    <a:pt x="56" y="175"/>
                    <a:pt x="68" y="183"/>
                    <a:pt x="77" y="183"/>
                  </a:cubicBezTo>
                  <a:cubicBezTo>
                    <a:pt x="86" y="183"/>
                    <a:pt x="97" y="177"/>
                    <a:pt x="101" y="164"/>
                  </a:cubicBezTo>
                  <a:cubicBezTo>
                    <a:pt x="102" y="161"/>
                    <a:pt x="102" y="157"/>
                    <a:pt x="102" y="154"/>
                  </a:cubicBezTo>
                  <a:lnTo>
                    <a:pt x="102" y="116"/>
                  </a:lnTo>
                  <a:close/>
                  <a:moveTo>
                    <a:pt x="110" y="222"/>
                  </a:moveTo>
                  <a:lnTo>
                    <a:pt x="107" y="201"/>
                  </a:lnTo>
                  <a:lnTo>
                    <a:pt x="106" y="201"/>
                  </a:lnTo>
                  <a:cubicBezTo>
                    <a:pt x="94" y="218"/>
                    <a:pt x="77" y="226"/>
                    <a:pt x="58" y="226"/>
                  </a:cubicBezTo>
                  <a:cubicBezTo>
                    <a:pt x="25" y="226"/>
                    <a:pt x="0" y="198"/>
                    <a:pt x="0" y="159"/>
                  </a:cubicBezTo>
                  <a:cubicBezTo>
                    <a:pt x="0" y="102"/>
                    <a:pt x="51" y="78"/>
                    <a:pt x="101" y="78"/>
                  </a:cubicBezTo>
                  <a:lnTo>
                    <a:pt x="101" y="73"/>
                  </a:lnTo>
                  <a:cubicBezTo>
                    <a:pt x="101" y="56"/>
                    <a:pt x="90" y="43"/>
                    <a:pt x="70" y="43"/>
                  </a:cubicBezTo>
                  <a:cubicBezTo>
                    <a:pt x="52" y="43"/>
                    <a:pt x="38" y="48"/>
                    <a:pt x="25" y="56"/>
                  </a:cubicBezTo>
                  <a:lnTo>
                    <a:pt x="14" y="17"/>
                  </a:lnTo>
                  <a:cubicBezTo>
                    <a:pt x="26" y="9"/>
                    <a:pt x="52" y="0"/>
                    <a:pt x="82" y="0"/>
                  </a:cubicBezTo>
                  <a:cubicBezTo>
                    <a:pt x="149" y="0"/>
                    <a:pt x="160" y="46"/>
                    <a:pt x="160" y="91"/>
                  </a:cubicBezTo>
                  <a:lnTo>
                    <a:pt x="160" y="172"/>
                  </a:lnTo>
                  <a:cubicBezTo>
                    <a:pt x="160" y="190"/>
                    <a:pt x="161" y="208"/>
                    <a:pt x="163" y="222"/>
                  </a:cubicBezTo>
                  <a:lnTo>
                    <a:pt x="110" y="22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29" name="Google Shape;5529;gee6873aab4_0_11861"/>
            <p:cNvSpPr/>
            <p:nvPr/>
          </p:nvSpPr>
          <p:spPr>
            <a:xfrm>
              <a:off x="2762" y="2203"/>
              <a:ext cx="0" cy="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30" name="Google Shape;5530;gee6873aab4_0_11861"/>
            <p:cNvSpPr/>
            <p:nvPr/>
          </p:nvSpPr>
          <p:spPr>
            <a:xfrm>
              <a:off x="2848" y="2206"/>
              <a:ext cx="84" cy="142"/>
            </a:xfrm>
            <a:custGeom>
              <a:avLst/>
              <a:gdLst/>
              <a:ahLst/>
              <a:cxnLst/>
              <a:rect l="l" t="t" r="r" b="b"/>
              <a:pathLst>
                <a:path w="183" h="306" extrusionOk="0">
                  <a:moveTo>
                    <a:pt x="59" y="257"/>
                  </a:moveTo>
                  <a:cubicBezTo>
                    <a:pt x="62" y="258"/>
                    <a:pt x="66" y="258"/>
                    <a:pt x="69" y="258"/>
                  </a:cubicBezTo>
                  <a:cubicBezTo>
                    <a:pt x="97" y="258"/>
                    <a:pt x="122" y="230"/>
                    <a:pt x="122" y="147"/>
                  </a:cubicBezTo>
                  <a:cubicBezTo>
                    <a:pt x="122" y="85"/>
                    <a:pt x="106" y="47"/>
                    <a:pt x="70" y="47"/>
                  </a:cubicBezTo>
                  <a:cubicBezTo>
                    <a:pt x="66" y="47"/>
                    <a:pt x="62" y="47"/>
                    <a:pt x="59" y="49"/>
                  </a:cubicBezTo>
                  <a:lnTo>
                    <a:pt x="59" y="257"/>
                  </a:lnTo>
                  <a:close/>
                  <a:moveTo>
                    <a:pt x="0" y="6"/>
                  </a:moveTo>
                  <a:cubicBezTo>
                    <a:pt x="15" y="3"/>
                    <a:pt x="36" y="0"/>
                    <a:pt x="60" y="0"/>
                  </a:cubicBezTo>
                  <a:cubicBezTo>
                    <a:pt x="98" y="0"/>
                    <a:pt x="124" y="9"/>
                    <a:pt x="144" y="27"/>
                  </a:cubicBezTo>
                  <a:cubicBezTo>
                    <a:pt x="170" y="51"/>
                    <a:pt x="183" y="90"/>
                    <a:pt x="183" y="149"/>
                  </a:cubicBezTo>
                  <a:cubicBezTo>
                    <a:pt x="183" y="210"/>
                    <a:pt x="168" y="253"/>
                    <a:pt x="141" y="276"/>
                  </a:cubicBezTo>
                  <a:cubicBezTo>
                    <a:pt x="121" y="296"/>
                    <a:pt x="91" y="306"/>
                    <a:pt x="48" y="306"/>
                  </a:cubicBezTo>
                  <a:cubicBezTo>
                    <a:pt x="30" y="306"/>
                    <a:pt x="12" y="304"/>
                    <a:pt x="0" y="302"/>
                  </a:cubicBezTo>
                  <a:lnTo>
                    <a:pt x="0" y="6"/>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31" name="Google Shape;5531;gee6873aab4_0_11861"/>
            <p:cNvSpPr/>
            <p:nvPr/>
          </p:nvSpPr>
          <p:spPr>
            <a:xfrm>
              <a:off x="2945"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32" name="Google Shape;5532;gee6873aab4_0_11861"/>
            <p:cNvSpPr/>
            <p:nvPr/>
          </p:nvSpPr>
          <p:spPr>
            <a:xfrm>
              <a:off x="3025" y="2246"/>
              <a:ext cx="80" cy="101"/>
            </a:xfrm>
            <a:custGeom>
              <a:avLst/>
              <a:gdLst/>
              <a:ahLst/>
              <a:cxnLst/>
              <a:rect l="l" t="t" r="r" b="b"/>
              <a:pathLst>
                <a:path w="172" h="218" extrusionOk="0">
                  <a:moveTo>
                    <a:pt x="62" y="0"/>
                  </a:moveTo>
                  <a:lnTo>
                    <a:pt x="79" y="97"/>
                  </a:lnTo>
                  <a:cubicBezTo>
                    <a:pt x="82" y="117"/>
                    <a:pt x="85" y="136"/>
                    <a:pt x="88" y="158"/>
                  </a:cubicBezTo>
                  <a:lnTo>
                    <a:pt x="89" y="158"/>
                  </a:lnTo>
                  <a:cubicBezTo>
                    <a:pt x="92" y="136"/>
                    <a:pt x="94" y="118"/>
                    <a:pt x="97" y="97"/>
                  </a:cubicBezTo>
                  <a:lnTo>
                    <a:pt x="115" y="0"/>
                  </a:lnTo>
                  <a:lnTo>
                    <a:pt x="172" y="0"/>
                  </a:lnTo>
                  <a:lnTo>
                    <a:pt x="114" y="218"/>
                  </a:lnTo>
                  <a:lnTo>
                    <a:pt x="59" y="218"/>
                  </a:lnTo>
                  <a:lnTo>
                    <a:pt x="0" y="0"/>
                  </a:lnTo>
                  <a:lnTo>
                    <a:pt x="62" y="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33" name="Google Shape;5533;gee6873aab4_0_11861"/>
            <p:cNvSpPr/>
            <p:nvPr/>
          </p:nvSpPr>
          <p:spPr>
            <a:xfrm>
              <a:off x="3111"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7"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34" name="Google Shape;5534;gee6873aab4_0_11861"/>
            <p:cNvSpPr/>
            <p:nvPr/>
          </p:nvSpPr>
          <p:spPr>
            <a:xfrm>
              <a:off x="3203" y="2203"/>
              <a:ext cx="0" cy="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35" name="Google Shape;5535;gee6873aab4_0_11861"/>
            <p:cNvSpPr/>
            <p:nvPr/>
          </p:nvSpPr>
          <p:spPr>
            <a:xfrm>
              <a:off x="3247" y="2244"/>
              <a:ext cx="78" cy="104"/>
            </a:xfrm>
            <a:custGeom>
              <a:avLst/>
              <a:gdLst/>
              <a:ahLst/>
              <a:cxnLst/>
              <a:rect l="l" t="t" r="r" b="b"/>
              <a:pathLst>
                <a:path w="168" h="226" extrusionOk="0">
                  <a:moveTo>
                    <a:pt x="59" y="112"/>
                  </a:moveTo>
                  <a:cubicBezTo>
                    <a:pt x="59" y="150"/>
                    <a:pt x="65" y="181"/>
                    <a:pt x="86" y="181"/>
                  </a:cubicBezTo>
                  <a:cubicBezTo>
                    <a:pt x="105" y="181"/>
                    <a:pt x="109" y="144"/>
                    <a:pt x="109" y="112"/>
                  </a:cubicBezTo>
                  <a:cubicBezTo>
                    <a:pt x="109"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36" name="Google Shape;5536;gee6873aab4_0_11861"/>
            <p:cNvSpPr/>
            <p:nvPr/>
          </p:nvSpPr>
          <p:spPr>
            <a:xfrm>
              <a:off x="3341" y="2244"/>
              <a:ext cx="79" cy="142"/>
            </a:xfrm>
            <a:custGeom>
              <a:avLst/>
              <a:gdLst/>
              <a:ahLst/>
              <a:cxnLst/>
              <a:rect l="l" t="t" r="r" b="b"/>
              <a:pathLst>
                <a:path w="170" h="308" extrusionOk="0">
                  <a:moveTo>
                    <a:pt x="61" y="142"/>
                  </a:moveTo>
                  <a:cubicBezTo>
                    <a:pt x="61" y="150"/>
                    <a:pt x="62" y="157"/>
                    <a:pt x="64" y="161"/>
                  </a:cubicBezTo>
                  <a:cubicBezTo>
                    <a:pt x="69" y="174"/>
                    <a:pt x="76" y="178"/>
                    <a:pt x="83" y="178"/>
                  </a:cubicBezTo>
                  <a:cubicBezTo>
                    <a:pt x="104" y="178"/>
                    <a:pt x="111" y="148"/>
                    <a:pt x="111" y="113"/>
                  </a:cubicBezTo>
                  <a:cubicBezTo>
                    <a:pt x="111" y="72"/>
                    <a:pt x="101" y="49"/>
                    <a:pt x="84" y="49"/>
                  </a:cubicBezTo>
                  <a:cubicBezTo>
                    <a:pt x="75" y="49"/>
                    <a:pt x="66" y="58"/>
                    <a:pt x="64" y="68"/>
                  </a:cubicBezTo>
                  <a:cubicBezTo>
                    <a:pt x="62" y="72"/>
                    <a:pt x="61" y="78"/>
                    <a:pt x="61" y="84"/>
                  </a:cubicBezTo>
                  <a:lnTo>
                    <a:pt x="61" y="142"/>
                  </a:lnTo>
                  <a:close/>
                  <a:moveTo>
                    <a:pt x="2" y="73"/>
                  </a:moveTo>
                  <a:cubicBezTo>
                    <a:pt x="2" y="46"/>
                    <a:pt x="1" y="24"/>
                    <a:pt x="0" y="4"/>
                  </a:cubicBezTo>
                  <a:lnTo>
                    <a:pt x="52" y="4"/>
                  </a:lnTo>
                  <a:lnTo>
                    <a:pt x="55" y="29"/>
                  </a:lnTo>
                  <a:lnTo>
                    <a:pt x="56" y="29"/>
                  </a:lnTo>
                  <a:cubicBezTo>
                    <a:pt x="65" y="11"/>
                    <a:pt x="81" y="0"/>
                    <a:pt x="102" y="0"/>
                  </a:cubicBezTo>
                  <a:cubicBezTo>
                    <a:pt x="150" y="0"/>
                    <a:pt x="170" y="52"/>
                    <a:pt x="170" y="113"/>
                  </a:cubicBezTo>
                  <a:cubicBezTo>
                    <a:pt x="170" y="191"/>
                    <a:pt x="135" y="226"/>
                    <a:pt x="98" y="226"/>
                  </a:cubicBezTo>
                  <a:cubicBezTo>
                    <a:pt x="80" y="226"/>
                    <a:pt x="68" y="215"/>
                    <a:pt x="62" y="204"/>
                  </a:cubicBezTo>
                  <a:lnTo>
                    <a:pt x="61" y="204"/>
                  </a:lnTo>
                  <a:lnTo>
                    <a:pt x="61" y="308"/>
                  </a:lnTo>
                  <a:lnTo>
                    <a:pt x="2" y="308"/>
                  </a:lnTo>
                  <a:lnTo>
                    <a:pt x="2" y="73"/>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37" name="Google Shape;5537;gee6873aab4_0_11861"/>
            <p:cNvSpPr/>
            <p:nvPr/>
          </p:nvSpPr>
          <p:spPr>
            <a:xfrm>
              <a:off x="3436" y="2244"/>
              <a:ext cx="123" cy="103"/>
            </a:xfrm>
            <a:custGeom>
              <a:avLst/>
              <a:gdLst/>
              <a:ahLst/>
              <a:cxnLst/>
              <a:rect l="l" t="t" r="r" b="b"/>
              <a:pathLst>
                <a:path w="266" h="222" extrusionOk="0">
                  <a:moveTo>
                    <a:pt x="2" y="69"/>
                  </a:moveTo>
                  <a:cubicBezTo>
                    <a:pt x="2" y="45"/>
                    <a:pt x="0" y="24"/>
                    <a:pt x="0" y="4"/>
                  </a:cubicBezTo>
                  <a:lnTo>
                    <a:pt x="51" y="4"/>
                  </a:lnTo>
                  <a:lnTo>
                    <a:pt x="54" y="29"/>
                  </a:lnTo>
                  <a:lnTo>
                    <a:pt x="55" y="29"/>
                  </a:lnTo>
                  <a:cubicBezTo>
                    <a:pt x="66" y="12"/>
                    <a:pt x="84" y="0"/>
                    <a:pt x="107" y="0"/>
                  </a:cubicBezTo>
                  <a:cubicBezTo>
                    <a:pt x="132" y="0"/>
                    <a:pt x="148" y="11"/>
                    <a:pt x="155" y="29"/>
                  </a:cubicBezTo>
                  <a:lnTo>
                    <a:pt x="156" y="29"/>
                  </a:lnTo>
                  <a:cubicBezTo>
                    <a:pt x="162" y="21"/>
                    <a:pt x="170" y="13"/>
                    <a:pt x="178" y="8"/>
                  </a:cubicBezTo>
                  <a:cubicBezTo>
                    <a:pt x="187" y="3"/>
                    <a:pt x="198" y="0"/>
                    <a:pt x="209" y="0"/>
                  </a:cubicBezTo>
                  <a:cubicBezTo>
                    <a:pt x="248" y="0"/>
                    <a:pt x="266" y="31"/>
                    <a:pt x="266" y="84"/>
                  </a:cubicBezTo>
                  <a:lnTo>
                    <a:pt x="266" y="222"/>
                  </a:lnTo>
                  <a:lnTo>
                    <a:pt x="207" y="222"/>
                  </a:lnTo>
                  <a:lnTo>
                    <a:pt x="207" y="93"/>
                  </a:lnTo>
                  <a:cubicBezTo>
                    <a:pt x="207" y="68"/>
                    <a:pt x="205" y="48"/>
                    <a:pt x="187" y="48"/>
                  </a:cubicBezTo>
                  <a:cubicBezTo>
                    <a:pt x="176" y="48"/>
                    <a:pt x="169" y="55"/>
                    <a:pt x="165" y="68"/>
                  </a:cubicBezTo>
                  <a:cubicBezTo>
                    <a:pt x="164" y="72"/>
                    <a:pt x="163" y="78"/>
                    <a:pt x="163" y="84"/>
                  </a:cubicBezTo>
                  <a:lnTo>
                    <a:pt x="163" y="222"/>
                  </a:lnTo>
                  <a:lnTo>
                    <a:pt x="105" y="222"/>
                  </a:lnTo>
                  <a:lnTo>
                    <a:pt x="105" y="85"/>
                  </a:lnTo>
                  <a:cubicBezTo>
                    <a:pt x="105" y="69"/>
                    <a:pt x="103" y="48"/>
                    <a:pt x="84" y="48"/>
                  </a:cubicBezTo>
                  <a:cubicBezTo>
                    <a:pt x="75" y="48"/>
                    <a:pt x="66" y="55"/>
                    <a:pt x="62" y="68"/>
                  </a:cubicBezTo>
                  <a:cubicBezTo>
                    <a:pt x="61" y="72"/>
                    <a:pt x="60" y="78"/>
                    <a:pt x="60" y="85"/>
                  </a:cubicBezTo>
                  <a:lnTo>
                    <a:pt x="60" y="222"/>
                  </a:lnTo>
                  <a:lnTo>
                    <a:pt x="2" y="222"/>
                  </a:lnTo>
                  <a:lnTo>
                    <a:pt x="2" y="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38" name="Google Shape;5538;gee6873aab4_0_11861"/>
            <p:cNvSpPr/>
            <p:nvPr/>
          </p:nvSpPr>
          <p:spPr>
            <a:xfrm>
              <a:off x="3576"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39" name="Google Shape;5539;gee6873aab4_0_11861"/>
            <p:cNvSpPr/>
            <p:nvPr/>
          </p:nvSpPr>
          <p:spPr>
            <a:xfrm>
              <a:off x="3668" y="2244"/>
              <a:ext cx="76" cy="103"/>
            </a:xfrm>
            <a:custGeom>
              <a:avLst/>
              <a:gdLst/>
              <a:ahLst/>
              <a:cxnLst/>
              <a:rect l="l" t="t" r="r" b="b"/>
              <a:pathLst>
                <a:path w="166" h="222" extrusionOk="0">
                  <a:moveTo>
                    <a:pt x="2" y="69"/>
                  </a:moveTo>
                  <a:cubicBezTo>
                    <a:pt x="2" y="45"/>
                    <a:pt x="0" y="24"/>
                    <a:pt x="0" y="4"/>
                  </a:cubicBezTo>
                  <a:lnTo>
                    <a:pt x="51" y="4"/>
                  </a:lnTo>
                  <a:lnTo>
                    <a:pt x="53" y="29"/>
                  </a:lnTo>
                  <a:lnTo>
                    <a:pt x="54" y="29"/>
                  </a:lnTo>
                  <a:cubicBezTo>
                    <a:pt x="66" y="11"/>
                    <a:pt x="85" y="0"/>
                    <a:pt x="108" y="0"/>
                  </a:cubicBezTo>
                  <a:cubicBezTo>
                    <a:pt x="149" y="0"/>
                    <a:pt x="166" y="33"/>
                    <a:pt x="166" y="82"/>
                  </a:cubicBezTo>
                  <a:lnTo>
                    <a:pt x="166" y="222"/>
                  </a:lnTo>
                  <a:lnTo>
                    <a:pt x="107" y="222"/>
                  </a:lnTo>
                  <a:lnTo>
                    <a:pt x="107" y="85"/>
                  </a:lnTo>
                  <a:cubicBezTo>
                    <a:pt x="107" y="67"/>
                    <a:pt x="103" y="49"/>
                    <a:pt x="86" y="49"/>
                  </a:cubicBezTo>
                  <a:cubicBezTo>
                    <a:pt x="76" y="49"/>
                    <a:pt x="68" y="56"/>
                    <a:pt x="64" y="69"/>
                  </a:cubicBezTo>
                  <a:cubicBezTo>
                    <a:pt x="62" y="73"/>
                    <a:pt x="60" y="80"/>
                    <a:pt x="60" y="89"/>
                  </a:cubicBezTo>
                  <a:lnTo>
                    <a:pt x="60" y="222"/>
                  </a:lnTo>
                  <a:lnTo>
                    <a:pt x="2" y="222"/>
                  </a:lnTo>
                  <a:lnTo>
                    <a:pt x="2" y="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40" name="Google Shape;5540;gee6873aab4_0_11861"/>
            <p:cNvSpPr/>
            <p:nvPr/>
          </p:nvSpPr>
          <p:spPr>
            <a:xfrm>
              <a:off x="3758" y="2218"/>
              <a:ext cx="59" cy="130"/>
            </a:xfrm>
            <a:custGeom>
              <a:avLst/>
              <a:gdLst/>
              <a:ahLst/>
              <a:cxnLst/>
              <a:rect l="l" t="t" r="r" b="b"/>
              <a:pathLst>
                <a:path w="128" h="281" extrusionOk="0">
                  <a:moveTo>
                    <a:pt x="85" y="0"/>
                  </a:moveTo>
                  <a:lnTo>
                    <a:pt x="85" y="60"/>
                  </a:lnTo>
                  <a:lnTo>
                    <a:pt x="128" y="60"/>
                  </a:lnTo>
                  <a:lnTo>
                    <a:pt x="128" y="101"/>
                  </a:lnTo>
                  <a:lnTo>
                    <a:pt x="85" y="101"/>
                  </a:lnTo>
                  <a:lnTo>
                    <a:pt x="85" y="201"/>
                  </a:lnTo>
                  <a:cubicBezTo>
                    <a:pt x="85" y="226"/>
                    <a:pt x="95" y="233"/>
                    <a:pt x="107" y="233"/>
                  </a:cubicBezTo>
                  <a:cubicBezTo>
                    <a:pt x="113" y="233"/>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60"/>
                  </a:lnTo>
                  <a:lnTo>
                    <a:pt x="26" y="60"/>
                  </a:lnTo>
                  <a:lnTo>
                    <a:pt x="26" y="14"/>
                  </a:lnTo>
                  <a:lnTo>
                    <a:pt x="85" y="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41" name="Google Shape;5541;gee6873aab4_0_11861"/>
            <p:cNvSpPr/>
            <p:nvPr/>
          </p:nvSpPr>
          <p:spPr>
            <a:xfrm>
              <a:off x="2139" y="2423"/>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42" name="Google Shape;5542;gee6873aab4_0_11861"/>
            <p:cNvSpPr/>
            <p:nvPr/>
          </p:nvSpPr>
          <p:spPr>
            <a:xfrm>
              <a:off x="2225" y="2461"/>
              <a:ext cx="76"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43" name="Google Shape;5543;gee6873aab4_0_11861"/>
            <p:cNvSpPr/>
            <p:nvPr/>
          </p:nvSpPr>
          <p:spPr>
            <a:xfrm>
              <a:off x="2318"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44" name="Google Shape;5544;gee6873aab4_0_11861"/>
            <p:cNvSpPr/>
            <p:nvPr/>
          </p:nvSpPr>
          <p:spPr>
            <a:xfrm>
              <a:off x="2376" y="2462"/>
              <a:ext cx="80" cy="102"/>
            </a:xfrm>
            <a:custGeom>
              <a:avLst/>
              <a:gdLst/>
              <a:ahLst/>
              <a:cxnLst/>
              <a:rect l="l" t="t" r="r" b="b"/>
              <a:pathLst>
                <a:path w="173" h="219" extrusionOk="0">
                  <a:moveTo>
                    <a:pt x="62" y="0"/>
                  </a:moveTo>
                  <a:lnTo>
                    <a:pt x="79" y="98"/>
                  </a:lnTo>
                  <a:cubicBezTo>
                    <a:pt x="82" y="117"/>
                    <a:pt x="85" y="137"/>
                    <a:pt x="88" y="159"/>
                  </a:cubicBezTo>
                  <a:lnTo>
                    <a:pt x="89" y="159"/>
                  </a:lnTo>
                  <a:cubicBezTo>
                    <a:pt x="92" y="137"/>
                    <a:pt x="95" y="118"/>
                    <a:pt x="98" y="98"/>
                  </a:cubicBezTo>
                  <a:lnTo>
                    <a:pt x="115" y="0"/>
                  </a:lnTo>
                  <a:lnTo>
                    <a:pt x="173" y="0"/>
                  </a:lnTo>
                  <a:lnTo>
                    <a:pt x="114" y="219"/>
                  </a:lnTo>
                  <a:lnTo>
                    <a:pt x="59" y="219"/>
                  </a:lnTo>
                  <a:lnTo>
                    <a:pt x="0" y="0"/>
                  </a:lnTo>
                  <a:lnTo>
                    <a:pt x="62"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45" name="Google Shape;5545;gee6873aab4_0_11861"/>
            <p:cNvSpPr/>
            <p:nvPr/>
          </p:nvSpPr>
          <p:spPr>
            <a:xfrm>
              <a:off x="2467" y="2421"/>
              <a:ext cx="28" cy="143"/>
            </a:xfrm>
            <a:custGeom>
              <a:avLst/>
              <a:gdLst/>
              <a:ahLst/>
              <a:cxnLst/>
              <a:rect l="l" t="t" r="r" b="b"/>
              <a:pathLst>
                <a:path w="62" h="309" extrusionOk="0">
                  <a:moveTo>
                    <a:pt x="2" y="309"/>
                  </a:moveTo>
                  <a:lnTo>
                    <a:pt x="2" y="90"/>
                  </a:lnTo>
                  <a:lnTo>
                    <a:pt x="61" y="90"/>
                  </a:lnTo>
                  <a:lnTo>
                    <a:pt x="61" y="309"/>
                  </a:lnTo>
                  <a:lnTo>
                    <a:pt x="2" y="309"/>
                  </a:lnTo>
                  <a:close/>
                  <a:moveTo>
                    <a:pt x="61" y="32"/>
                  </a:moveTo>
                  <a:cubicBezTo>
                    <a:pt x="62" y="51"/>
                    <a:pt x="48" y="64"/>
                    <a:pt x="30" y="64"/>
                  </a:cubicBezTo>
                  <a:cubicBezTo>
                    <a:pt x="14" y="64"/>
                    <a:pt x="0" y="51"/>
                    <a:pt x="1" y="32"/>
                  </a:cubicBezTo>
                  <a:cubicBezTo>
                    <a:pt x="0" y="12"/>
                    <a:pt x="15" y="0"/>
                    <a:pt x="31" y="0"/>
                  </a:cubicBezTo>
                  <a:cubicBezTo>
                    <a:pt x="48" y="0"/>
                    <a:pt x="61" y="12"/>
                    <a:pt x="61" y="3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46" name="Google Shape;5546;gee6873aab4_0_11861"/>
            <p:cNvSpPr/>
            <p:nvPr/>
          </p:nvSpPr>
          <p:spPr>
            <a:xfrm>
              <a:off x="2512" y="2461"/>
              <a:ext cx="61" cy="104"/>
            </a:xfrm>
            <a:custGeom>
              <a:avLst/>
              <a:gdLst/>
              <a:ahLst/>
              <a:cxnLst/>
              <a:rect l="l" t="t" r="r" b="b"/>
              <a:pathLst>
                <a:path w="132" h="225" extrusionOk="0">
                  <a:moveTo>
                    <a:pt x="129" y="218"/>
                  </a:moveTo>
                  <a:cubicBezTo>
                    <a:pt x="123" y="221"/>
                    <a:pt x="108" y="225"/>
                    <a:pt x="92" y="225"/>
                  </a:cubicBezTo>
                  <a:cubicBezTo>
                    <a:pt x="36" y="225"/>
                    <a:pt x="0" y="186"/>
                    <a:pt x="0" y="115"/>
                  </a:cubicBezTo>
                  <a:cubicBezTo>
                    <a:pt x="0" y="47"/>
                    <a:pt x="39" y="0"/>
                    <a:pt x="100" y="0"/>
                  </a:cubicBezTo>
                  <a:cubicBezTo>
                    <a:pt x="114" y="0"/>
                    <a:pt x="127" y="3"/>
                    <a:pt x="132" y="6"/>
                  </a:cubicBezTo>
                  <a:lnTo>
                    <a:pt x="125" y="52"/>
                  </a:lnTo>
                  <a:cubicBezTo>
                    <a:pt x="120" y="50"/>
                    <a:pt x="113" y="48"/>
                    <a:pt x="103" y="48"/>
                  </a:cubicBezTo>
                  <a:cubicBezTo>
                    <a:pt x="75" y="48"/>
                    <a:pt x="58" y="75"/>
                    <a:pt x="58" y="113"/>
                  </a:cubicBezTo>
                  <a:cubicBezTo>
                    <a:pt x="58" y="153"/>
                    <a:pt x="75" y="177"/>
                    <a:pt x="102" y="177"/>
                  </a:cubicBezTo>
                  <a:cubicBezTo>
                    <a:pt x="110" y="177"/>
                    <a:pt x="118" y="175"/>
                    <a:pt x="124" y="172"/>
                  </a:cubicBezTo>
                  <a:lnTo>
                    <a:pt x="129" y="21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47" name="Google Shape;5547;gee6873aab4_0_11861"/>
            <p:cNvSpPr/>
            <p:nvPr/>
          </p:nvSpPr>
          <p:spPr>
            <a:xfrm>
              <a:off x="2580" y="2461"/>
              <a:ext cx="76"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8" y="180"/>
                    <a:pt x="104"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48" name="Google Shape;5548;gee6873aab4_0_11861"/>
            <p:cNvSpPr/>
            <p:nvPr/>
          </p:nvSpPr>
          <p:spPr>
            <a:xfrm>
              <a:off x="2698" y="2419"/>
              <a:ext cx="65" cy="145"/>
            </a:xfrm>
            <a:custGeom>
              <a:avLst/>
              <a:gdLst/>
              <a:ahLst/>
              <a:cxnLst/>
              <a:rect l="l" t="t" r="r" b="b"/>
              <a:pathLst>
                <a:path w="140" h="313" extrusionOk="0">
                  <a:moveTo>
                    <a:pt x="29" y="313"/>
                  </a:moveTo>
                  <a:lnTo>
                    <a:pt x="29" y="136"/>
                  </a:lnTo>
                  <a:lnTo>
                    <a:pt x="0" y="136"/>
                  </a:lnTo>
                  <a:lnTo>
                    <a:pt x="0" y="94"/>
                  </a:lnTo>
                  <a:lnTo>
                    <a:pt x="29" y="94"/>
                  </a:lnTo>
                  <a:lnTo>
                    <a:pt x="29" y="85"/>
                  </a:lnTo>
                  <a:cubicBezTo>
                    <a:pt x="29" y="61"/>
                    <a:pt x="34" y="38"/>
                    <a:pt x="52" y="20"/>
                  </a:cubicBezTo>
                  <a:cubicBezTo>
                    <a:pt x="65" y="7"/>
                    <a:pt x="84" y="0"/>
                    <a:pt x="104" y="0"/>
                  </a:cubicBezTo>
                  <a:cubicBezTo>
                    <a:pt x="120" y="0"/>
                    <a:pt x="131" y="2"/>
                    <a:pt x="140" y="5"/>
                  </a:cubicBezTo>
                  <a:lnTo>
                    <a:pt x="133" y="50"/>
                  </a:lnTo>
                  <a:cubicBezTo>
                    <a:pt x="129" y="49"/>
                    <a:pt x="122" y="48"/>
                    <a:pt x="115" y="48"/>
                  </a:cubicBezTo>
                  <a:cubicBezTo>
                    <a:pt x="95" y="48"/>
                    <a:pt x="88" y="65"/>
                    <a:pt x="88" y="84"/>
                  </a:cubicBezTo>
                  <a:lnTo>
                    <a:pt x="88" y="94"/>
                  </a:lnTo>
                  <a:lnTo>
                    <a:pt x="126" y="94"/>
                  </a:lnTo>
                  <a:lnTo>
                    <a:pt x="126" y="136"/>
                  </a:lnTo>
                  <a:lnTo>
                    <a:pt x="88" y="136"/>
                  </a:lnTo>
                  <a:lnTo>
                    <a:pt x="88" y="313"/>
                  </a:lnTo>
                  <a:lnTo>
                    <a:pt x="29" y="313"/>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49" name="Google Shape;5549;gee6873aab4_0_11861"/>
            <p:cNvSpPr/>
            <p:nvPr/>
          </p:nvSpPr>
          <p:spPr>
            <a:xfrm>
              <a:off x="2764" y="2461"/>
              <a:ext cx="78" cy="104"/>
            </a:xfrm>
            <a:custGeom>
              <a:avLst/>
              <a:gdLst/>
              <a:ahLst/>
              <a:cxnLst/>
              <a:rect l="l" t="t" r="r" b="b"/>
              <a:pathLst>
                <a:path w="168" h="225" extrusionOk="0">
                  <a:moveTo>
                    <a:pt x="59" y="112"/>
                  </a:moveTo>
                  <a:cubicBezTo>
                    <a:pt x="59" y="149"/>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5"/>
                    <a:pt x="84" y="225"/>
                  </a:cubicBezTo>
                  <a:cubicBezTo>
                    <a:pt x="32" y="225"/>
                    <a:pt x="0" y="184"/>
                    <a:pt x="0" y="113"/>
                  </a:cubicBezTo>
                  <a:cubicBezTo>
                    <a:pt x="0" y="34"/>
                    <a:pt x="42" y="0"/>
                    <a:pt x="85" y="0"/>
                  </a:cubicBezTo>
                  <a:cubicBezTo>
                    <a:pt x="137" y="0"/>
                    <a:pt x="168" y="43"/>
                    <a:pt x="168" y="112"/>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50" name="Google Shape;5550;gee6873aab4_0_11861"/>
            <p:cNvSpPr/>
            <p:nvPr/>
          </p:nvSpPr>
          <p:spPr>
            <a:xfrm>
              <a:off x="2857" y="2461"/>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99" y="0"/>
                  </a:cubicBezTo>
                  <a:cubicBezTo>
                    <a:pt x="105" y="0"/>
                    <a:pt x="108" y="0"/>
                    <a:pt x="112" y="0"/>
                  </a:cubicBezTo>
                  <a:lnTo>
                    <a:pt x="112" y="59"/>
                  </a:lnTo>
                  <a:cubicBezTo>
                    <a:pt x="108" y="58"/>
                    <a:pt x="104" y="58"/>
                    <a:pt x="99" y="58"/>
                  </a:cubicBezTo>
                  <a:cubicBezTo>
                    <a:pt x="87" y="58"/>
                    <a:pt x="70" y="66"/>
                    <a:pt x="64" y="89"/>
                  </a:cubicBezTo>
                  <a:cubicBezTo>
                    <a:pt x="62" y="94"/>
                    <a:pt x="61" y="102"/>
                    <a:pt x="61" y="111"/>
                  </a:cubicBezTo>
                  <a:lnTo>
                    <a:pt x="61" y="222"/>
                  </a:lnTo>
                  <a:lnTo>
                    <a:pt x="2" y="222"/>
                  </a:lnTo>
                  <a:lnTo>
                    <a:pt x="2" y="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51" name="Google Shape;5551;gee6873aab4_0_11861"/>
            <p:cNvSpPr/>
            <p:nvPr/>
          </p:nvSpPr>
          <p:spPr>
            <a:xfrm>
              <a:off x="2944" y="2424"/>
              <a:ext cx="77" cy="140"/>
            </a:xfrm>
            <a:custGeom>
              <a:avLst/>
              <a:gdLst/>
              <a:ahLst/>
              <a:cxnLst/>
              <a:rect l="l" t="t" r="r" b="b"/>
              <a:pathLst>
                <a:path w="77" h="140" extrusionOk="0">
                  <a:moveTo>
                    <a:pt x="25" y="25"/>
                  </a:moveTo>
                  <a:lnTo>
                    <a:pt x="0" y="25"/>
                  </a:lnTo>
                  <a:lnTo>
                    <a:pt x="0" y="0"/>
                  </a:lnTo>
                  <a:lnTo>
                    <a:pt x="77" y="0"/>
                  </a:lnTo>
                  <a:lnTo>
                    <a:pt x="77" y="25"/>
                  </a:lnTo>
                  <a:lnTo>
                    <a:pt x="52" y="25"/>
                  </a:lnTo>
                  <a:lnTo>
                    <a:pt x="52" y="140"/>
                  </a:lnTo>
                  <a:lnTo>
                    <a:pt x="25" y="140"/>
                  </a:lnTo>
                  <a:lnTo>
                    <a:pt x="25" y="25"/>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52" name="Google Shape;5552;gee6873aab4_0_11861"/>
            <p:cNvSpPr/>
            <p:nvPr/>
          </p:nvSpPr>
          <p:spPr>
            <a:xfrm>
              <a:off x="3021" y="2461"/>
              <a:ext cx="75" cy="104"/>
            </a:xfrm>
            <a:custGeom>
              <a:avLst/>
              <a:gdLst/>
              <a:ahLst/>
              <a:cxnLst/>
              <a:rect l="l" t="t" r="r" b="b"/>
              <a:pathLst>
                <a:path w="162" h="225" extrusionOk="0">
                  <a:moveTo>
                    <a:pt x="109" y="92"/>
                  </a:moveTo>
                  <a:cubicBezTo>
                    <a:pt x="109" y="64"/>
                    <a:pt x="102" y="42"/>
                    <a:pt x="84" y="42"/>
                  </a:cubicBezTo>
                  <a:cubicBezTo>
                    <a:pt x="65" y="42"/>
                    <a:pt x="57" y="70"/>
                    <a:pt x="57" y="92"/>
                  </a:cubicBezTo>
                  <a:lnTo>
                    <a:pt x="109" y="92"/>
                  </a:lnTo>
                  <a:close/>
                  <a:moveTo>
                    <a:pt x="56" y="133"/>
                  </a:moveTo>
                  <a:cubicBezTo>
                    <a:pt x="57" y="167"/>
                    <a:pt x="77" y="180"/>
                    <a:pt x="103" y="180"/>
                  </a:cubicBezTo>
                  <a:cubicBezTo>
                    <a:pt x="120" y="180"/>
                    <a:pt x="134" y="176"/>
                    <a:pt x="145" y="173"/>
                  </a:cubicBezTo>
                  <a:lnTo>
                    <a:pt x="153" y="215"/>
                  </a:lnTo>
                  <a:cubicBezTo>
                    <a:pt x="138" y="221"/>
                    <a:pt x="115" y="225"/>
                    <a:pt x="92" y="225"/>
                  </a:cubicBezTo>
                  <a:cubicBezTo>
                    <a:pt x="33" y="225"/>
                    <a:pt x="0" y="185"/>
                    <a:pt x="0" y="117"/>
                  </a:cubicBezTo>
                  <a:cubicBezTo>
                    <a:pt x="0" y="43"/>
                    <a:pt x="38" y="0"/>
                    <a:pt x="88" y="0"/>
                  </a:cubicBezTo>
                  <a:cubicBezTo>
                    <a:pt x="135" y="0"/>
                    <a:pt x="162" y="37"/>
                    <a:pt x="162" y="103"/>
                  </a:cubicBezTo>
                  <a:cubicBezTo>
                    <a:pt x="162" y="119"/>
                    <a:pt x="162" y="127"/>
                    <a:pt x="161" y="133"/>
                  </a:cubicBezTo>
                  <a:lnTo>
                    <a:pt x="56" y="133"/>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53" name="Google Shape;5553;gee6873aab4_0_11861"/>
            <p:cNvSpPr/>
            <p:nvPr/>
          </p:nvSpPr>
          <p:spPr>
            <a:xfrm>
              <a:off x="3107" y="2461"/>
              <a:ext cx="76" cy="104"/>
            </a:xfrm>
            <a:custGeom>
              <a:avLst/>
              <a:gdLst/>
              <a:ahLst/>
              <a:cxnLst/>
              <a:rect l="l" t="t" r="r" b="b"/>
              <a:pathLst>
                <a:path w="164" h="225" extrusionOk="0">
                  <a:moveTo>
                    <a:pt x="103" y="115"/>
                  </a:moveTo>
                  <a:cubicBezTo>
                    <a:pt x="83" y="116"/>
                    <a:pt x="56" y="122"/>
                    <a:pt x="56" y="153"/>
                  </a:cubicBezTo>
                  <a:cubicBezTo>
                    <a:pt x="56" y="175"/>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3"/>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54" name="Google Shape;5554;gee6873aab4_0_11861"/>
            <p:cNvSpPr/>
            <p:nvPr/>
          </p:nvSpPr>
          <p:spPr>
            <a:xfrm>
              <a:off x="3199" y="2461"/>
              <a:ext cx="61" cy="104"/>
            </a:xfrm>
            <a:custGeom>
              <a:avLst/>
              <a:gdLst/>
              <a:ahLst/>
              <a:cxnLst/>
              <a:rect l="l" t="t" r="r" b="b"/>
              <a:pathLst>
                <a:path w="133" h="225" extrusionOk="0">
                  <a:moveTo>
                    <a:pt x="129" y="218"/>
                  </a:moveTo>
                  <a:cubicBezTo>
                    <a:pt x="123" y="221"/>
                    <a:pt x="109" y="225"/>
                    <a:pt x="92" y="225"/>
                  </a:cubicBezTo>
                  <a:cubicBezTo>
                    <a:pt x="36" y="225"/>
                    <a:pt x="0" y="186"/>
                    <a:pt x="0" y="115"/>
                  </a:cubicBezTo>
                  <a:cubicBezTo>
                    <a:pt x="0" y="47"/>
                    <a:pt x="40" y="0"/>
                    <a:pt x="101" y="0"/>
                  </a:cubicBezTo>
                  <a:cubicBezTo>
                    <a:pt x="114" y="0"/>
                    <a:pt x="127" y="3"/>
                    <a:pt x="133" y="6"/>
                  </a:cubicBezTo>
                  <a:lnTo>
                    <a:pt x="125" y="52"/>
                  </a:lnTo>
                  <a:cubicBezTo>
                    <a:pt x="120" y="50"/>
                    <a:pt x="113" y="48"/>
                    <a:pt x="103" y="48"/>
                  </a:cubicBezTo>
                  <a:cubicBezTo>
                    <a:pt x="75" y="48"/>
                    <a:pt x="58" y="75"/>
                    <a:pt x="58" y="113"/>
                  </a:cubicBezTo>
                  <a:cubicBezTo>
                    <a:pt x="58" y="153"/>
                    <a:pt x="75" y="177"/>
                    <a:pt x="102" y="177"/>
                  </a:cubicBezTo>
                  <a:cubicBezTo>
                    <a:pt x="111" y="177"/>
                    <a:pt x="118" y="175"/>
                    <a:pt x="124" y="172"/>
                  </a:cubicBezTo>
                  <a:lnTo>
                    <a:pt x="129" y="21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55" name="Google Shape;5555;gee6873aab4_0_11861"/>
            <p:cNvSpPr/>
            <p:nvPr/>
          </p:nvSpPr>
          <p:spPr>
            <a:xfrm>
              <a:off x="3270" y="2420"/>
              <a:ext cx="77"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7" y="90"/>
                    <a:pt x="98" y="88"/>
                    <a:pt x="109" y="88"/>
                  </a:cubicBezTo>
                  <a:cubicBezTo>
                    <a:pt x="149" y="88"/>
                    <a:pt x="165" y="122"/>
                    <a:pt x="165" y="177"/>
                  </a:cubicBezTo>
                  <a:lnTo>
                    <a:pt x="165" y="310"/>
                  </a:lnTo>
                  <a:lnTo>
                    <a:pt x="106" y="310"/>
                  </a:lnTo>
                  <a:lnTo>
                    <a:pt x="106" y="177"/>
                  </a:lnTo>
                  <a:cubicBezTo>
                    <a:pt x="106" y="156"/>
                    <a:pt x="102" y="137"/>
                    <a:pt x="84" y="137"/>
                  </a:cubicBezTo>
                  <a:cubicBezTo>
                    <a:pt x="74" y="137"/>
                    <a:pt x="66" y="143"/>
                    <a:pt x="61" y="157"/>
                  </a:cubicBezTo>
                  <a:cubicBezTo>
                    <a:pt x="61" y="161"/>
                    <a:pt x="59" y="169"/>
                    <a:pt x="59" y="174"/>
                  </a:cubicBezTo>
                  <a:lnTo>
                    <a:pt x="59" y="310"/>
                  </a:lnTo>
                  <a:lnTo>
                    <a:pt x="0" y="310"/>
                  </a:lnTo>
                  <a:lnTo>
                    <a:pt x="0"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56" name="Google Shape;5556;gee6873aab4_0_11861"/>
            <p:cNvSpPr/>
            <p:nvPr/>
          </p:nvSpPr>
          <p:spPr>
            <a:xfrm>
              <a:off x="3364" y="2461"/>
              <a:ext cx="75"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57" name="Google Shape;5557;gee6873aab4_0_11861"/>
            <p:cNvSpPr/>
            <p:nvPr/>
          </p:nvSpPr>
          <p:spPr>
            <a:xfrm>
              <a:off x="3454"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4" y="0"/>
                    <a:pt x="100" y="0"/>
                  </a:cubicBezTo>
                  <a:cubicBezTo>
                    <a:pt x="106" y="0"/>
                    <a:pt x="109" y="0"/>
                    <a:pt x="112" y="0"/>
                  </a:cubicBezTo>
                  <a:lnTo>
                    <a:pt x="112" y="59"/>
                  </a:lnTo>
                  <a:cubicBezTo>
                    <a:pt x="109" y="58"/>
                    <a:pt x="105" y="58"/>
                    <a:pt x="100" y="58"/>
                  </a:cubicBezTo>
                  <a:cubicBezTo>
                    <a:pt x="87" y="58"/>
                    <a:pt x="70" y="66"/>
                    <a:pt x="64" y="89"/>
                  </a:cubicBezTo>
                  <a:cubicBezTo>
                    <a:pt x="62" y="94"/>
                    <a:pt x="62" y="102"/>
                    <a:pt x="62" y="111"/>
                  </a:cubicBezTo>
                  <a:lnTo>
                    <a:pt x="62" y="222"/>
                  </a:lnTo>
                  <a:lnTo>
                    <a:pt x="2" y="222"/>
                  </a:lnTo>
                  <a:lnTo>
                    <a:pt x="2" y="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58" name="Google Shape;5558;gee6873aab4_0_11861"/>
            <p:cNvSpPr/>
            <p:nvPr/>
          </p:nvSpPr>
          <p:spPr>
            <a:xfrm>
              <a:off x="3512" y="2461"/>
              <a:ext cx="60"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6" y="225"/>
                    <a:pt x="50" y="225"/>
                  </a:cubicBezTo>
                  <a:cubicBezTo>
                    <a:pt x="32" y="225"/>
                    <a:pt x="10" y="220"/>
                    <a:pt x="0" y="212"/>
                  </a:cubicBezTo>
                  <a:lnTo>
                    <a:pt x="11" y="1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59" name="Google Shape;5559;gee6873aab4_0_11861"/>
            <p:cNvSpPr/>
            <p:nvPr/>
          </p:nvSpPr>
          <p:spPr>
            <a:xfrm>
              <a:off x="1899" y="1222"/>
              <a:ext cx="706" cy="796"/>
            </a:xfrm>
            <a:custGeom>
              <a:avLst/>
              <a:gdLst/>
              <a:ahLst/>
              <a:cxnLst/>
              <a:rect l="l" t="t" r="r" b="b"/>
              <a:pathLst>
                <a:path w="1526" h="1722" extrusionOk="0">
                  <a:moveTo>
                    <a:pt x="0" y="0"/>
                  </a:moveTo>
                  <a:lnTo>
                    <a:pt x="841" y="0"/>
                  </a:lnTo>
                  <a:cubicBezTo>
                    <a:pt x="1058" y="0"/>
                    <a:pt x="1227" y="42"/>
                    <a:pt x="1346" y="127"/>
                  </a:cubicBezTo>
                  <a:cubicBezTo>
                    <a:pt x="1466" y="213"/>
                    <a:pt x="1526" y="333"/>
                    <a:pt x="1526" y="490"/>
                  </a:cubicBezTo>
                  <a:cubicBezTo>
                    <a:pt x="1526" y="571"/>
                    <a:pt x="1506" y="653"/>
                    <a:pt x="1466" y="735"/>
                  </a:cubicBezTo>
                  <a:cubicBezTo>
                    <a:pt x="1427" y="817"/>
                    <a:pt x="1344" y="888"/>
                    <a:pt x="1217" y="948"/>
                  </a:cubicBezTo>
                  <a:cubicBezTo>
                    <a:pt x="1091" y="1009"/>
                    <a:pt x="932" y="1039"/>
                    <a:pt x="741" y="1039"/>
                  </a:cubicBezTo>
                  <a:lnTo>
                    <a:pt x="555" y="1039"/>
                  </a:lnTo>
                  <a:lnTo>
                    <a:pt x="555" y="1722"/>
                  </a:lnTo>
                  <a:lnTo>
                    <a:pt x="0" y="1722"/>
                  </a:lnTo>
                  <a:lnTo>
                    <a:pt x="0" y="0"/>
                  </a:lnTo>
                  <a:close/>
                  <a:moveTo>
                    <a:pt x="555" y="332"/>
                  </a:moveTo>
                  <a:lnTo>
                    <a:pt x="555" y="701"/>
                  </a:lnTo>
                  <a:lnTo>
                    <a:pt x="676" y="701"/>
                  </a:lnTo>
                  <a:cubicBezTo>
                    <a:pt x="766" y="701"/>
                    <a:pt x="837" y="684"/>
                    <a:pt x="891" y="650"/>
                  </a:cubicBezTo>
                  <a:cubicBezTo>
                    <a:pt x="944" y="615"/>
                    <a:pt x="971" y="567"/>
                    <a:pt x="971" y="506"/>
                  </a:cubicBezTo>
                  <a:cubicBezTo>
                    <a:pt x="971" y="447"/>
                    <a:pt x="950" y="404"/>
                    <a:pt x="909" y="375"/>
                  </a:cubicBezTo>
                  <a:cubicBezTo>
                    <a:pt x="868" y="346"/>
                    <a:pt x="807" y="332"/>
                    <a:pt x="725" y="332"/>
                  </a:cubicBezTo>
                  <a:lnTo>
                    <a:pt x="555" y="332"/>
                  </a:lnTo>
                  <a:lnTo>
                    <a:pt x="555" y="33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60" name="Google Shape;5560;gee6873aab4_0_11861"/>
            <p:cNvSpPr/>
            <p:nvPr/>
          </p:nvSpPr>
          <p:spPr>
            <a:xfrm>
              <a:off x="2711" y="1222"/>
              <a:ext cx="731" cy="796"/>
            </a:xfrm>
            <a:custGeom>
              <a:avLst/>
              <a:gdLst/>
              <a:ahLst/>
              <a:cxnLst/>
              <a:rect l="l" t="t" r="r" b="b"/>
              <a:pathLst>
                <a:path w="1581" h="1722" extrusionOk="0">
                  <a:moveTo>
                    <a:pt x="0" y="0"/>
                  </a:moveTo>
                  <a:lnTo>
                    <a:pt x="688" y="0"/>
                  </a:lnTo>
                  <a:cubicBezTo>
                    <a:pt x="895" y="0"/>
                    <a:pt x="1066" y="35"/>
                    <a:pt x="1203" y="106"/>
                  </a:cubicBezTo>
                  <a:cubicBezTo>
                    <a:pt x="1339" y="177"/>
                    <a:pt x="1436" y="277"/>
                    <a:pt x="1494" y="408"/>
                  </a:cubicBezTo>
                  <a:cubicBezTo>
                    <a:pt x="1552" y="539"/>
                    <a:pt x="1581" y="684"/>
                    <a:pt x="1581" y="842"/>
                  </a:cubicBezTo>
                  <a:cubicBezTo>
                    <a:pt x="1581" y="1107"/>
                    <a:pt x="1499" y="1321"/>
                    <a:pt x="1335" y="1481"/>
                  </a:cubicBezTo>
                  <a:cubicBezTo>
                    <a:pt x="1171" y="1642"/>
                    <a:pt x="931" y="1722"/>
                    <a:pt x="614" y="1722"/>
                  </a:cubicBezTo>
                  <a:lnTo>
                    <a:pt x="0" y="1722"/>
                  </a:lnTo>
                  <a:lnTo>
                    <a:pt x="0" y="0"/>
                  </a:lnTo>
                  <a:close/>
                  <a:moveTo>
                    <a:pt x="550" y="334"/>
                  </a:moveTo>
                  <a:lnTo>
                    <a:pt x="550" y="1385"/>
                  </a:lnTo>
                  <a:lnTo>
                    <a:pt x="589" y="1385"/>
                  </a:lnTo>
                  <a:cubicBezTo>
                    <a:pt x="874" y="1385"/>
                    <a:pt x="1017" y="1196"/>
                    <a:pt x="1017" y="819"/>
                  </a:cubicBezTo>
                  <a:cubicBezTo>
                    <a:pt x="1017" y="674"/>
                    <a:pt x="986" y="556"/>
                    <a:pt x="924" y="468"/>
                  </a:cubicBezTo>
                  <a:cubicBezTo>
                    <a:pt x="863" y="379"/>
                    <a:pt x="762" y="334"/>
                    <a:pt x="622" y="334"/>
                  </a:cubicBezTo>
                  <a:lnTo>
                    <a:pt x="550" y="334"/>
                  </a:lnTo>
                  <a:lnTo>
                    <a:pt x="550" y="334"/>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61" name="Google Shape;5561;gee6873aab4_0_11861"/>
            <p:cNvSpPr/>
            <p:nvPr/>
          </p:nvSpPr>
          <p:spPr>
            <a:xfrm>
              <a:off x="3536" y="1208"/>
              <a:ext cx="638" cy="822"/>
            </a:xfrm>
            <a:custGeom>
              <a:avLst/>
              <a:gdLst/>
              <a:ahLst/>
              <a:cxnLst/>
              <a:rect l="l" t="t" r="r" b="b"/>
              <a:pathLst>
                <a:path w="1380" h="1778" extrusionOk="0">
                  <a:moveTo>
                    <a:pt x="0" y="1236"/>
                  </a:moveTo>
                  <a:cubicBezTo>
                    <a:pt x="181" y="1359"/>
                    <a:pt x="353" y="1421"/>
                    <a:pt x="514" y="1421"/>
                  </a:cubicBezTo>
                  <a:cubicBezTo>
                    <a:pt x="596" y="1421"/>
                    <a:pt x="667" y="1402"/>
                    <a:pt x="725" y="1363"/>
                  </a:cubicBezTo>
                  <a:cubicBezTo>
                    <a:pt x="784" y="1324"/>
                    <a:pt x="813" y="1278"/>
                    <a:pt x="813" y="1222"/>
                  </a:cubicBezTo>
                  <a:cubicBezTo>
                    <a:pt x="813" y="1178"/>
                    <a:pt x="792" y="1138"/>
                    <a:pt x="751" y="1104"/>
                  </a:cubicBezTo>
                  <a:cubicBezTo>
                    <a:pt x="708" y="1069"/>
                    <a:pt x="628" y="1031"/>
                    <a:pt x="511" y="987"/>
                  </a:cubicBezTo>
                  <a:cubicBezTo>
                    <a:pt x="345" y="928"/>
                    <a:pt x="219" y="861"/>
                    <a:pt x="132" y="788"/>
                  </a:cubicBezTo>
                  <a:cubicBezTo>
                    <a:pt x="44" y="715"/>
                    <a:pt x="0" y="622"/>
                    <a:pt x="0" y="509"/>
                  </a:cubicBezTo>
                  <a:cubicBezTo>
                    <a:pt x="0" y="366"/>
                    <a:pt x="69" y="246"/>
                    <a:pt x="206" y="148"/>
                  </a:cubicBezTo>
                  <a:cubicBezTo>
                    <a:pt x="344" y="49"/>
                    <a:pt x="526" y="0"/>
                    <a:pt x="752" y="0"/>
                  </a:cubicBezTo>
                  <a:cubicBezTo>
                    <a:pt x="908" y="0"/>
                    <a:pt x="1070" y="31"/>
                    <a:pt x="1238" y="92"/>
                  </a:cubicBezTo>
                  <a:lnTo>
                    <a:pt x="1238" y="503"/>
                  </a:lnTo>
                  <a:cubicBezTo>
                    <a:pt x="1089" y="398"/>
                    <a:pt x="946" y="346"/>
                    <a:pt x="810" y="346"/>
                  </a:cubicBezTo>
                  <a:cubicBezTo>
                    <a:pt x="742" y="346"/>
                    <a:pt x="684" y="361"/>
                    <a:pt x="634" y="390"/>
                  </a:cubicBezTo>
                  <a:cubicBezTo>
                    <a:pt x="584" y="420"/>
                    <a:pt x="560" y="456"/>
                    <a:pt x="560" y="498"/>
                  </a:cubicBezTo>
                  <a:cubicBezTo>
                    <a:pt x="560" y="539"/>
                    <a:pt x="580" y="574"/>
                    <a:pt x="621" y="604"/>
                  </a:cubicBezTo>
                  <a:cubicBezTo>
                    <a:pt x="660" y="634"/>
                    <a:pt x="733" y="666"/>
                    <a:pt x="840" y="700"/>
                  </a:cubicBezTo>
                  <a:cubicBezTo>
                    <a:pt x="1017" y="758"/>
                    <a:pt x="1152" y="824"/>
                    <a:pt x="1243" y="898"/>
                  </a:cubicBezTo>
                  <a:cubicBezTo>
                    <a:pt x="1334" y="973"/>
                    <a:pt x="1380" y="1074"/>
                    <a:pt x="1380" y="1200"/>
                  </a:cubicBezTo>
                  <a:cubicBezTo>
                    <a:pt x="1380" y="1360"/>
                    <a:pt x="1301" y="1496"/>
                    <a:pt x="1144" y="1609"/>
                  </a:cubicBezTo>
                  <a:cubicBezTo>
                    <a:pt x="987" y="1722"/>
                    <a:pt x="795" y="1778"/>
                    <a:pt x="568" y="1778"/>
                  </a:cubicBezTo>
                  <a:cubicBezTo>
                    <a:pt x="392" y="1778"/>
                    <a:pt x="203" y="1739"/>
                    <a:pt x="0" y="1662"/>
                  </a:cubicBezTo>
                  <a:lnTo>
                    <a:pt x="0" y="1236"/>
                  </a:lnTo>
                  <a:lnTo>
                    <a:pt x="0" y="123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62" name="Google Shape;5562;gee6873aab4_0_11861"/>
            <p:cNvSpPr/>
            <p:nvPr/>
          </p:nvSpPr>
          <p:spPr>
            <a:xfrm>
              <a:off x="4259" y="1222"/>
              <a:ext cx="689" cy="796"/>
            </a:xfrm>
            <a:custGeom>
              <a:avLst/>
              <a:gdLst/>
              <a:ahLst/>
              <a:cxnLst/>
              <a:rect l="l" t="t" r="r" b="b"/>
              <a:pathLst>
                <a:path w="1490" h="1722" extrusionOk="0">
                  <a:moveTo>
                    <a:pt x="1011" y="1722"/>
                  </a:moveTo>
                  <a:lnTo>
                    <a:pt x="461" y="1722"/>
                  </a:lnTo>
                  <a:lnTo>
                    <a:pt x="461" y="767"/>
                  </a:lnTo>
                  <a:cubicBezTo>
                    <a:pt x="461" y="767"/>
                    <a:pt x="550" y="751"/>
                    <a:pt x="741" y="999"/>
                  </a:cubicBezTo>
                  <a:cubicBezTo>
                    <a:pt x="928" y="1241"/>
                    <a:pt x="1011" y="1234"/>
                    <a:pt x="1011" y="1234"/>
                  </a:cubicBezTo>
                  <a:lnTo>
                    <a:pt x="1011" y="1722"/>
                  </a:lnTo>
                  <a:close/>
                  <a:moveTo>
                    <a:pt x="903" y="641"/>
                  </a:moveTo>
                  <a:cubicBezTo>
                    <a:pt x="662" y="483"/>
                    <a:pt x="461" y="536"/>
                    <a:pt x="461" y="536"/>
                  </a:cubicBezTo>
                  <a:lnTo>
                    <a:pt x="461" y="349"/>
                  </a:lnTo>
                  <a:lnTo>
                    <a:pt x="0" y="349"/>
                  </a:lnTo>
                  <a:lnTo>
                    <a:pt x="0" y="0"/>
                  </a:lnTo>
                  <a:lnTo>
                    <a:pt x="1490" y="0"/>
                  </a:lnTo>
                  <a:lnTo>
                    <a:pt x="1490" y="349"/>
                  </a:lnTo>
                  <a:lnTo>
                    <a:pt x="1011" y="349"/>
                  </a:lnTo>
                  <a:lnTo>
                    <a:pt x="1011" y="741"/>
                  </a:lnTo>
                  <a:cubicBezTo>
                    <a:pt x="1011" y="741"/>
                    <a:pt x="925" y="656"/>
                    <a:pt x="903" y="641"/>
                  </a:cubicBezTo>
                  <a:lnTo>
                    <a:pt x="903" y="641"/>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63" name="Google Shape;5563;gee6873aab4_0_11861"/>
            <p:cNvSpPr/>
            <p:nvPr/>
          </p:nvSpPr>
          <p:spPr>
            <a:xfrm>
              <a:off x="4372" y="1311"/>
              <a:ext cx="1690" cy="713"/>
            </a:xfrm>
            <a:custGeom>
              <a:avLst/>
              <a:gdLst/>
              <a:ahLst/>
              <a:cxnLst/>
              <a:rect l="l" t="t" r="r" b="b"/>
              <a:pathLst>
                <a:path w="3653" h="1542" extrusionOk="0">
                  <a:moveTo>
                    <a:pt x="0" y="422"/>
                  </a:moveTo>
                  <a:cubicBezTo>
                    <a:pt x="0" y="422"/>
                    <a:pt x="461" y="362"/>
                    <a:pt x="756" y="660"/>
                  </a:cubicBezTo>
                  <a:cubicBezTo>
                    <a:pt x="1050" y="956"/>
                    <a:pt x="1277" y="960"/>
                    <a:pt x="1720" y="606"/>
                  </a:cubicBezTo>
                  <a:cubicBezTo>
                    <a:pt x="2074" y="323"/>
                    <a:pt x="2414" y="0"/>
                    <a:pt x="3085" y="145"/>
                  </a:cubicBezTo>
                  <a:cubicBezTo>
                    <a:pt x="3620" y="261"/>
                    <a:pt x="3653" y="948"/>
                    <a:pt x="2887" y="1301"/>
                  </a:cubicBezTo>
                  <a:cubicBezTo>
                    <a:pt x="2442" y="1506"/>
                    <a:pt x="2330" y="1542"/>
                    <a:pt x="2330" y="1542"/>
                  </a:cubicBezTo>
                  <a:cubicBezTo>
                    <a:pt x="2330" y="1542"/>
                    <a:pt x="2693" y="1344"/>
                    <a:pt x="2965" y="1064"/>
                  </a:cubicBezTo>
                  <a:cubicBezTo>
                    <a:pt x="3436" y="577"/>
                    <a:pt x="2941" y="3"/>
                    <a:pt x="2354" y="455"/>
                  </a:cubicBezTo>
                  <a:cubicBezTo>
                    <a:pt x="1957" y="761"/>
                    <a:pt x="1206" y="1307"/>
                    <a:pt x="818" y="988"/>
                  </a:cubicBezTo>
                  <a:cubicBezTo>
                    <a:pt x="412" y="654"/>
                    <a:pt x="419" y="422"/>
                    <a:pt x="0" y="422"/>
                  </a:cubicBezTo>
                  <a:lnTo>
                    <a:pt x="0" y="422"/>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64" name="Google Shape;5564;gee6873aab4_0_11861"/>
            <p:cNvSpPr/>
            <p:nvPr/>
          </p:nvSpPr>
          <p:spPr>
            <a:xfrm>
              <a:off x="5470" y="899"/>
              <a:ext cx="365" cy="481"/>
            </a:xfrm>
            <a:custGeom>
              <a:avLst/>
              <a:gdLst/>
              <a:ahLst/>
              <a:cxnLst/>
              <a:rect l="l" t="t" r="r" b="b"/>
              <a:pathLst>
                <a:path w="790" h="1041" extrusionOk="0">
                  <a:moveTo>
                    <a:pt x="49" y="584"/>
                  </a:moveTo>
                  <a:cubicBezTo>
                    <a:pt x="0" y="315"/>
                    <a:pt x="115" y="70"/>
                    <a:pt x="306" y="35"/>
                  </a:cubicBezTo>
                  <a:cubicBezTo>
                    <a:pt x="497" y="0"/>
                    <a:pt x="692" y="190"/>
                    <a:pt x="741" y="458"/>
                  </a:cubicBezTo>
                  <a:cubicBezTo>
                    <a:pt x="790" y="726"/>
                    <a:pt x="675" y="972"/>
                    <a:pt x="484" y="1006"/>
                  </a:cubicBezTo>
                  <a:cubicBezTo>
                    <a:pt x="293" y="1041"/>
                    <a:pt x="99" y="852"/>
                    <a:pt x="49" y="584"/>
                  </a:cubicBezTo>
                  <a:close/>
                  <a:moveTo>
                    <a:pt x="477" y="972"/>
                  </a:moveTo>
                  <a:cubicBezTo>
                    <a:pt x="628" y="944"/>
                    <a:pt x="718" y="751"/>
                    <a:pt x="680" y="540"/>
                  </a:cubicBezTo>
                  <a:cubicBezTo>
                    <a:pt x="641" y="329"/>
                    <a:pt x="487" y="180"/>
                    <a:pt x="337" y="207"/>
                  </a:cubicBezTo>
                  <a:cubicBezTo>
                    <a:pt x="187" y="234"/>
                    <a:pt x="96" y="428"/>
                    <a:pt x="135" y="639"/>
                  </a:cubicBezTo>
                  <a:cubicBezTo>
                    <a:pt x="173" y="850"/>
                    <a:pt x="327" y="999"/>
                    <a:pt x="477" y="972"/>
                  </a:cubicBezTo>
                  <a:lnTo>
                    <a:pt x="477" y="972"/>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65" name="Google Shape;5565;gee6873aab4_0_11861"/>
            <p:cNvSpPr/>
            <p:nvPr/>
          </p:nvSpPr>
          <p:spPr>
            <a:xfrm>
              <a:off x="4862" y="1770"/>
              <a:ext cx="1153" cy="314"/>
            </a:xfrm>
            <a:custGeom>
              <a:avLst/>
              <a:gdLst/>
              <a:ahLst/>
              <a:cxnLst/>
              <a:rect l="l" t="t" r="r" b="b"/>
              <a:pathLst>
                <a:path w="2494" h="678" extrusionOk="0">
                  <a:moveTo>
                    <a:pt x="1252" y="572"/>
                  </a:moveTo>
                  <a:cubicBezTo>
                    <a:pt x="1251" y="572"/>
                    <a:pt x="1250" y="573"/>
                    <a:pt x="1249" y="573"/>
                  </a:cubicBezTo>
                  <a:cubicBezTo>
                    <a:pt x="1245" y="571"/>
                    <a:pt x="1242" y="570"/>
                    <a:pt x="1239" y="569"/>
                  </a:cubicBezTo>
                  <a:cubicBezTo>
                    <a:pt x="655" y="0"/>
                    <a:pt x="72" y="343"/>
                    <a:pt x="72" y="343"/>
                  </a:cubicBezTo>
                  <a:cubicBezTo>
                    <a:pt x="697" y="217"/>
                    <a:pt x="1144" y="504"/>
                    <a:pt x="1232" y="567"/>
                  </a:cubicBezTo>
                  <a:cubicBezTo>
                    <a:pt x="629" y="342"/>
                    <a:pt x="15" y="557"/>
                    <a:pt x="0" y="556"/>
                  </a:cubicBezTo>
                  <a:cubicBezTo>
                    <a:pt x="785" y="457"/>
                    <a:pt x="1238" y="676"/>
                    <a:pt x="1244" y="678"/>
                  </a:cubicBezTo>
                  <a:lnTo>
                    <a:pt x="1244" y="678"/>
                  </a:lnTo>
                  <a:lnTo>
                    <a:pt x="1244" y="678"/>
                  </a:lnTo>
                  <a:cubicBezTo>
                    <a:pt x="1244" y="678"/>
                    <a:pt x="1244" y="678"/>
                    <a:pt x="1244" y="678"/>
                  </a:cubicBezTo>
                  <a:lnTo>
                    <a:pt x="1244" y="678"/>
                  </a:lnTo>
                  <a:cubicBezTo>
                    <a:pt x="1249" y="676"/>
                    <a:pt x="1721" y="501"/>
                    <a:pt x="2494" y="674"/>
                  </a:cubicBezTo>
                  <a:cubicBezTo>
                    <a:pt x="2478" y="673"/>
                    <a:pt x="1888" y="402"/>
                    <a:pt x="1266" y="568"/>
                  </a:cubicBezTo>
                  <a:cubicBezTo>
                    <a:pt x="1360" y="514"/>
                    <a:pt x="1833" y="271"/>
                    <a:pt x="2442" y="455"/>
                  </a:cubicBezTo>
                  <a:cubicBezTo>
                    <a:pt x="2442" y="455"/>
                    <a:pt x="1921" y="95"/>
                    <a:pt x="1315" y="526"/>
                  </a:cubicBezTo>
                  <a:lnTo>
                    <a:pt x="1252" y="572"/>
                  </a:lnTo>
                  <a:lnTo>
                    <a:pt x="1252" y="572"/>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66" name="Google Shape;5566;gee6873aab4_0_11861"/>
            <p:cNvSpPr/>
            <p:nvPr/>
          </p:nvSpPr>
          <p:spPr>
            <a:xfrm>
              <a:off x="4113" y="2201"/>
              <a:ext cx="90" cy="140"/>
            </a:xfrm>
            <a:custGeom>
              <a:avLst/>
              <a:gdLst/>
              <a:ahLst/>
              <a:cxnLst/>
              <a:rect l="l" t="t" r="r" b="b"/>
              <a:pathLst>
                <a:path w="195" h="302" extrusionOk="0">
                  <a:moveTo>
                    <a:pt x="120" y="187"/>
                  </a:moveTo>
                  <a:lnTo>
                    <a:pt x="110" y="124"/>
                  </a:lnTo>
                  <a:cubicBezTo>
                    <a:pt x="107" y="106"/>
                    <a:pt x="103" y="76"/>
                    <a:pt x="100" y="56"/>
                  </a:cubicBezTo>
                  <a:lnTo>
                    <a:pt x="99" y="56"/>
                  </a:lnTo>
                  <a:cubicBezTo>
                    <a:pt x="95" y="76"/>
                    <a:pt x="91" y="107"/>
                    <a:pt x="88" y="125"/>
                  </a:cubicBezTo>
                  <a:lnTo>
                    <a:pt x="77" y="187"/>
                  </a:lnTo>
                  <a:lnTo>
                    <a:pt x="120" y="187"/>
                  </a:lnTo>
                  <a:close/>
                  <a:moveTo>
                    <a:pt x="71" y="233"/>
                  </a:moveTo>
                  <a:lnTo>
                    <a:pt x="57" y="302"/>
                  </a:lnTo>
                  <a:lnTo>
                    <a:pt x="0" y="302"/>
                  </a:lnTo>
                  <a:lnTo>
                    <a:pt x="66" y="0"/>
                  </a:lnTo>
                  <a:lnTo>
                    <a:pt x="136" y="0"/>
                  </a:lnTo>
                  <a:lnTo>
                    <a:pt x="195" y="302"/>
                  </a:lnTo>
                  <a:lnTo>
                    <a:pt x="138" y="302"/>
                  </a:lnTo>
                  <a:lnTo>
                    <a:pt x="125" y="233"/>
                  </a:lnTo>
                  <a:lnTo>
                    <a:pt x="71" y="233"/>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67" name="Google Shape;5567;gee6873aab4_0_11861"/>
            <p:cNvSpPr/>
            <p:nvPr/>
          </p:nvSpPr>
          <p:spPr>
            <a:xfrm>
              <a:off x="4219" y="2238"/>
              <a:ext cx="77" cy="103"/>
            </a:xfrm>
            <a:custGeom>
              <a:avLst/>
              <a:gdLst/>
              <a:ahLst/>
              <a:cxnLst/>
              <a:rect l="l" t="t" r="r" b="b"/>
              <a:pathLst>
                <a:path w="166" h="222" extrusionOk="0">
                  <a:moveTo>
                    <a:pt x="2" y="69"/>
                  </a:moveTo>
                  <a:cubicBezTo>
                    <a:pt x="2" y="45"/>
                    <a:pt x="0" y="24"/>
                    <a:pt x="0" y="3"/>
                  </a:cubicBezTo>
                  <a:lnTo>
                    <a:pt x="51" y="3"/>
                  </a:lnTo>
                  <a:lnTo>
                    <a:pt x="53" y="28"/>
                  </a:lnTo>
                  <a:lnTo>
                    <a:pt x="54" y="28"/>
                  </a:lnTo>
                  <a:cubicBezTo>
                    <a:pt x="66" y="11"/>
                    <a:pt x="85" y="0"/>
                    <a:pt x="108" y="0"/>
                  </a:cubicBezTo>
                  <a:cubicBezTo>
                    <a:pt x="150" y="0"/>
                    <a:pt x="166" y="33"/>
                    <a:pt x="166" y="81"/>
                  </a:cubicBezTo>
                  <a:lnTo>
                    <a:pt x="166" y="222"/>
                  </a:lnTo>
                  <a:lnTo>
                    <a:pt x="107" y="222"/>
                  </a:lnTo>
                  <a:lnTo>
                    <a:pt x="107" y="85"/>
                  </a:lnTo>
                  <a:cubicBezTo>
                    <a:pt x="107" y="66"/>
                    <a:pt x="103" y="49"/>
                    <a:pt x="86" y="49"/>
                  </a:cubicBezTo>
                  <a:cubicBezTo>
                    <a:pt x="76" y="49"/>
                    <a:pt x="68" y="56"/>
                    <a:pt x="64" y="68"/>
                  </a:cubicBezTo>
                  <a:cubicBezTo>
                    <a:pt x="62" y="73"/>
                    <a:pt x="61" y="80"/>
                    <a:pt x="61" y="89"/>
                  </a:cubicBezTo>
                  <a:lnTo>
                    <a:pt x="61" y="222"/>
                  </a:lnTo>
                  <a:lnTo>
                    <a:pt x="2" y="222"/>
                  </a:lnTo>
                  <a:lnTo>
                    <a:pt x="2" y="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68" name="Google Shape;5568;gee6873aab4_0_11861"/>
            <p:cNvSpPr/>
            <p:nvPr/>
          </p:nvSpPr>
          <p:spPr>
            <a:xfrm>
              <a:off x="4347"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5" y="232"/>
                    <a:pt x="107" y="232"/>
                  </a:cubicBezTo>
                  <a:cubicBezTo>
                    <a:pt x="113" y="232"/>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59"/>
                  </a:lnTo>
                  <a:lnTo>
                    <a:pt x="26" y="59"/>
                  </a:lnTo>
                  <a:lnTo>
                    <a:pt x="26" y="14"/>
                  </a:lnTo>
                  <a:lnTo>
                    <a:pt x="85" y="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69" name="Google Shape;5569;gee6873aab4_0_11861"/>
            <p:cNvSpPr/>
            <p:nvPr/>
          </p:nvSpPr>
          <p:spPr>
            <a:xfrm>
              <a:off x="4418" y="2200"/>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70" name="Google Shape;5570;gee6873aab4_0_11861"/>
            <p:cNvSpPr/>
            <p:nvPr/>
          </p:nvSpPr>
          <p:spPr>
            <a:xfrm>
              <a:off x="4504" y="2238"/>
              <a:ext cx="75"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71" name="Google Shape;5571;gee6873aab4_0_11861"/>
            <p:cNvSpPr/>
            <p:nvPr/>
          </p:nvSpPr>
          <p:spPr>
            <a:xfrm>
              <a:off x="4597" y="2198"/>
              <a:ext cx="28" cy="143"/>
            </a:xfrm>
            <a:custGeom>
              <a:avLst/>
              <a:gdLst/>
              <a:ahLst/>
              <a:cxnLst/>
              <a:rect l="l" t="t" r="r" b="b"/>
              <a:pathLst>
                <a:path w="61" h="309" extrusionOk="0">
                  <a:moveTo>
                    <a:pt x="2" y="309"/>
                  </a:moveTo>
                  <a:lnTo>
                    <a:pt x="2" y="90"/>
                  </a:lnTo>
                  <a:lnTo>
                    <a:pt x="60" y="90"/>
                  </a:lnTo>
                  <a:lnTo>
                    <a:pt x="60" y="309"/>
                  </a:lnTo>
                  <a:lnTo>
                    <a:pt x="2" y="309"/>
                  </a:lnTo>
                  <a:close/>
                  <a:moveTo>
                    <a:pt x="60" y="32"/>
                  </a:moveTo>
                  <a:cubicBezTo>
                    <a:pt x="61" y="51"/>
                    <a:pt x="47" y="64"/>
                    <a:pt x="30" y="64"/>
                  </a:cubicBezTo>
                  <a:cubicBezTo>
                    <a:pt x="13" y="64"/>
                    <a:pt x="0" y="51"/>
                    <a:pt x="0" y="32"/>
                  </a:cubicBezTo>
                  <a:cubicBezTo>
                    <a:pt x="0" y="12"/>
                    <a:pt x="14" y="0"/>
                    <a:pt x="30" y="0"/>
                  </a:cubicBezTo>
                  <a:cubicBezTo>
                    <a:pt x="47" y="0"/>
                    <a:pt x="60" y="12"/>
                    <a:pt x="60" y="3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72" name="Google Shape;5572;gee6873aab4_0_11861"/>
            <p:cNvSpPr/>
            <p:nvPr/>
          </p:nvSpPr>
          <p:spPr>
            <a:xfrm>
              <a:off x="4646" y="2238"/>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73" name="Google Shape;5573;gee6873aab4_0_11861"/>
            <p:cNvSpPr/>
            <p:nvPr/>
          </p:nvSpPr>
          <p:spPr>
            <a:xfrm>
              <a:off x="4710" y="2197"/>
              <a:ext cx="79" cy="145"/>
            </a:xfrm>
            <a:custGeom>
              <a:avLst/>
              <a:gdLst/>
              <a:ahLst/>
              <a:cxnLst/>
              <a:rect l="l" t="t" r="r" b="b"/>
              <a:pathLst>
                <a:path w="170" h="313" extrusionOk="0">
                  <a:moveTo>
                    <a:pt x="61" y="232"/>
                  </a:moveTo>
                  <a:cubicBezTo>
                    <a:pt x="61" y="237"/>
                    <a:pt x="62" y="242"/>
                    <a:pt x="63" y="245"/>
                  </a:cubicBezTo>
                  <a:cubicBezTo>
                    <a:pt x="68" y="261"/>
                    <a:pt x="76" y="266"/>
                    <a:pt x="83"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2" y="97"/>
                    <a:pt x="86" y="88"/>
                    <a:pt x="108" y="88"/>
                  </a:cubicBezTo>
                  <a:cubicBezTo>
                    <a:pt x="150" y="88"/>
                    <a:pt x="170" y="135"/>
                    <a:pt x="170" y="194"/>
                  </a:cubicBezTo>
                  <a:cubicBezTo>
                    <a:pt x="170" y="271"/>
                    <a:pt x="139" y="313"/>
                    <a:pt x="98" y="313"/>
                  </a:cubicBezTo>
                  <a:cubicBezTo>
                    <a:pt x="80" y="313"/>
                    <a:pt x="67" y="306"/>
                    <a:pt x="55" y="284"/>
                  </a:cubicBezTo>
                  <a:lnTo>
                    <a:pt x="54" y="284"/>
                  </a:lnTo>
                  <a:lnTo>
                    <a:pt x="50" y="310"/>
                  </a:lnTo>
                  <a:lnTo>
                    <a:pt x="0" y="31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74" name="Google Shape;5574;gee6873aab4_0_11861"/>
            <p:cNvSpPr/>
            <p:nvPr/>
          </p:nvSpPr>
          <p:spPr>
            <a:xfrm>
              <a:off x="4808"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6" y="310"/>
                  </a:lnTo>
                  <a:lnTo>
                    <a:pt x="106" y="177"/>
                  </a:lnTo>
                  <a:cubicBezTo>
                    <a:pt x="106" y="156"/>
                    <a:pt x="101" y="137"/>
                    <a:pt x="84" y="137"/>
                  </a:cubicBezTo>
                  <a:cubicBezTo>
                    <a:pt x="74" y="137"/>
                    <a:pt x="66" y="143"/>
                    <a:pt x="61" y="157"/>
                  </a:cubicBezTo>
                  <a:cubicBezTo>
                    <a:pt x="60" y="161"/>
                    <a:pt x="59" y="169"/>
                    <a:pt x="59" y="174"/>
                  </a:cubicBezTo>
                  <a:lnTo>
                    <a:pt x="59" y="310"/>
                  </a:lnTo>
                  <a:lnTo>
                    <a:pt x="0" y="310"/>
                  </a:lnTo>
                  <a:lnTo>
                    <a:pt x="0" y="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75" name="Google Shape;5575;gee6873aab4_0_11861"/>
            <p:cNvSpPr/>
            <p:nvPr/>
          </p:nvSpPr>
          <p:spPr>
            <a:xfrm>
              <a:off x="4906" y="2198"/>
              <a:ext cx="42" cy="143"/>
            </a:xfrm>
            <a:custGeom>
              <a:avLst/>
              <a:gdLst/>
              <a:ahLst/>
              <a:cxnLst/>
              <a:rect l="l" t="t" r="r" b="b"/>
              <a:pathLst>
                <a:path w="92" h="308" extrusionOk="0">
                  <a:moveTo>
                    <a:pt x="92" y="0"/>
                  </a:moveTo>
                  <a:lnTo>
                    <a:pt x="46" y="62"/>
                  </a:lnTo>
                  <a:lnTo>
                    <a:pt x="9" y="62"/>
                  </a:lnTo>
                  <a:lnTo>
                    <a:pt x="40" y="0"/>
                  </a:lnTo>
                  <a:lnTo>
                    <a:pt x="92" y="0"/>
                  </a:lnTo>
                  <a:close/>
                  <a:moveTo>
                    <a:pt x="0" y="308"/>
                  </a:moveTo>
                  <a:lnTo>
                    <a:pt x="0" y="89"/>
                  </a:lnTo>
                  <a:lnTo>
                    <a:pt x="59" y="89"/>
                  </a:lnTo>
                  <a:lnTo>
                    <a:pt x="59" y="308"/>
                  </a:lnTo>
                  <a:lnTo>
                    <a:pt x="0" y="30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76" name="Google Shape;5576;gee6873aab4_0_11861"/>
            <p:cNvSpPr/>
            <p:nvPr/>
          </p:nvSpPr>
          <p:spPr>
            <a:xfrm>
              <a:off x="4950" y="2238"/>
              <a:ext cx="59" cy="104"/>
            </a:xfrm>
            <a:custGeom>
              <a:avLst/>
              <a:gdLst/>
              <a:ahLst/>
              <a:cxnLst/>
              <a:rect l="l" t="t" r="r" b="b"/>
              <a:pathLst>
                <a:path w="128" h="225" extrusionOk="0">
                  <a:moveTo>
                    <a:pt x="11" y="169"/>
                  </a:moveTo>
                  <a:cubicBezTo>
                    <a:pt x="19" y="174"/>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5" y="225"/>
                    <a:pt x="50" y="225"/>
                  </a:cubicBezTo>
                  <a:cubicBezTo>
                    <a:pt x="32" y="225"/>
                    <a:pt x="10" y="220"/>
                    <a:pt x="0" y="212"/>
                  </a:cubicBezTo>
                  <a:lnTo>
                    <a:pt x="11" y="1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77" name="Google Shape;5577;gee6873aab4_0_11861"/>
            <p:cNvSpPr/>
            <p:nvPr/>
          </p:nvSpPr>
          <p:spPr>
            <a:xfrm>
              <a:off x="5061" y="2239"/>
              <a:ext cx="77" cy="103"/>
            </a:xfrm>
            <a:custGeom>
              <a:avLst/>
              <a:gdLst/>
              <a:ahLst/>
              <a:cxnLst/>
              <a:rect l="l" t="t" r="r" b="b"/>
              <a:pathLst>
                <a:path w="165" h="222" extrusionOk="0">
                  <a:moveTo>
                    <a:pt x="163" y="152"/>
                  </a:moveTo>
                  <a:cubicBezTo>
                    <a:pt x="163" y="176"/>
                    <a:pt x="164" y="198"/>
                    <a:pt x="165" y="219"/>
                  </a:cubicBezTo>
                  <a:lnTo>
                    <a:pt x="114" y="219"/>
                  </a:lnTo>
                  <a:lnTo>
                    <a:pt x="111" y="196"/>
                  </a:lnTo>
                  <a:lnTo>
                    <a:pt x="110" y="196"/>
                  </a:lnTo>
                  <a:cubicBezTo>
                    <a:pt x="99" y="210"/>
                    <a:pt x="81" y="222"/>
                    <a:pt x="59" y="222"/>
                  </a:cubicBezTo>
                  <a:cubicBezTo>
                    <a:pt x="17" y="222"/>
                    <a:pt x="0" y="192"/>
                    <a:pt x="0" y="133"/>
                  </a:cubicBezTo>
                  <a:lnTo>
                    <a:pt x="0" y="0"/>
                  </a:lnTo>
                  <a:lnTo>
                    <a:pt x="59" y="0"/>
                  </a:lnTo>
                  <a:lnTo>
                    <a:pt x="59" y="126"/>
                  </a:lnTo>
                  <a:cubicBezTo>
                    <a:pt x="59" y="155"/>
                    <a:pt x="65" y="173"/>
                    <a:pt x="81" y="173"/>
                  </a:cubicBezTo>
                  <a:cubicBezTo>
                    <a:pt x="91" y="173"/>
                    <a:pt x="98" y="166"/>
                    <a:pt x="100" y="159"/>
                  </a:cubicBezTo>
                  <a:cubicBezTo>
                    <a:pt x="103" y="154"/>
                    <a:pt x="104" y="147"/>
                    <a:pt x="104" y="140"/>
                  </a:cubicBezTo>
                  <a:lnTo>
                    <a:pt x="104" y="0"/>
                  </a:lnTo>
                  <a:lnTo>
                    <a:pt x="163" y="0"/>
                  </a:lnTo>
                  <a:lnTo>
                    <a:pt x="163" y="152"/>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78" name="Google Shape;5578;gee6873aab4_0_11861"/>
            <p:cNvSpPr/>
            <p:nvPr/>
          </p:nvSpPr>
          <p:spPr>
            <a:xfrm>
              <a:off x="5159" y="2238"/>
              <a:ext cx="123" cy="103"/>
            </a:xfrm>
            <a:custGeom>
              <a:avLst/>
              <a:gdLst/>
              <a:ahLst/>
              <a:cxnLst/>
              <a:rect l="l" t="t" r="r" b="b"/>
              <a:pathLst>
                <a:path w="266" h="222" extrusionOk="0">
                  <a:moveTo>
                    <a:pt x="2" y="69"/>
                  </a:moveTo>
                  <a:cubicBezTo>
                    <a:pt x="2" y="45"/>
                    <a:pt x="0" y="24"/>
                    <a:pt x="0" y="3"/>
                  </a:cubicBezTo>
                  <a:lnTo>
                    <a:pt x="51" y="3"/>
                  </a:lnTo>
                  <a:lnTo>
                    <a:pt x="54" y="29"/>
                  </a:lnTo>
                  <a:lnTo>
                    <a:pt x="55" y="29"/>
                  </a:lnTo>
                  <a:cubicBezTo>
                    <a:pt x="66" y="12"/>
                    <a:pt x="84" y="0"/>
                    <a:pt x="107" y="0"/>
                  </a:cubicBezTo>
                  <a:cubicBezTo>
                    <a:pt x="132" y="0"/>
                    <a:pt x="148" y="11"/>
                    <a:pt x="155" y="29"/>
                  </a:cubicBezTo>
                  <a:lnTo>
                    <a:pt x="156" y="29"/>
                  </a:lnTo>
                  <a:cubicBezTo>
                    <a:pt x="162" y="21"/>
                    <a:pt x="170" y="13"/>
                    <a:pt x="178" y="7"/>
                  </a:cubicBezTo>
                  <a:cubicBezTo>
                    <a:pt x="187" y="2"/>
                    <a:pt x="198" y="0"/>
                    <a:pt x="209" y="0"/>
                  </a:cubicBezTo>
                  <a:cubicBezTo>
                    <a:pt x="248" y="0"/>
                    <a:pt x="266" y="30"/>
                    <a:pt x="266" y="83"/>
                  </a:cubicBezTo>
                  <a:lnTo>
                    <a:pt x="266" y="222"/>
                  </a:lnTo>
                  <a:lnTo>
                    <a:pt x="207" y="222"/>
                  </a:lnTo>
                  <a:lnTo>
                    <a:pt x="207" y="93"/>
                  </a:lnTo>
                  <a:cubicBezTo>
                    <a:pt x="207" y="68"/>
                    <a:pt x="205" y="48"/>
                    <a:pt x="187" y="48"/>
                  </a:cubicBezTo>
                  <a:cubicBezTo>
                    <a:pt x="176" y="48"/>
                    <a:pt x="169" y="55"/>
                    <a:pt x="165" y="68"/>
                  </a:cubicBezTo>
                  <a:cubicBezTo>
                    <a:pt x="164" y="71"/>
                    <a:pt x="163" y="77"/>
                    <a:pt x="163" y="83"/>
                  </a:cubicBezTo>
                  <a:lnTo>
                    <a:pt x="163" y="222"/>
                  </a:lnTo>
                  <a:lnTo>
                    <a:pt x="105" y="222"/>
                  </a:lnTo>
                  <a:lnTo>
                    <a:pt x="105" y="85"/>
                  </a:lnTo>
                  <a:cubicBezTo>
                    <a:pt x="105" y="69"/>
                    <a:pt x="103" y="48"/>
                    <a:pt x="84" y="48"/>
                  </a:cubicBezTo>
                  <a:cubicBezTo>
                    <a:pt x="75" y="48"/>
                    <a:pt x="66" y="55"/>
                    <a:pt x="62" y="68"/>
                  </a:cubicBezTo>
                  <a:cubicBezTo>
                    <a:pt x="61" y="72"/>
                    <a:pt x="60" y="78"/>
                    <a:pt x="60" y="84"/>
                  </a:cubicBezTo>
                  <a:lnTo>
                    <a:pt x="60" y="222"/>
                  </a:lnTo>
                  <a:lnTo>
                    <a:pt x="2" y="222"/>
                  </a:lnTo>
                  <a:lnTo>
                    <a:pt x="2" y="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79" name="Google Shape;5579;gee6873aab4_0_11861"/>
            <p:cNvSpPr/>
            <p:nvPr/>
          </p:nvSpPr>
          <p:spPr>
            <a:xfrm>
              <a:off x="5343" y="2201"/>
              <a:ext cx="61" cy="140"/>
            </a:xfrm>
            <a:custGeom>
              <a:avLst/>
              <a:gdLst/>
              <a:ahLst/>
              <a:cxnLst/>
              <a:rect l="l" t="t" r="r" b="b"/>
              <a:pathLst>
                <a:path w="61" h="140" extrusionOk="0">
                  <a:moveTo>
                    <a:pt x="0" y="0"/>
                  </a:moveTo>
                  <a:lnTo>
                    <a:pt x="61" y="0"/>
                  </a:lnTo>
                  <a:lnTo>
                    <a:pt x="61" y="24"/>
                  </a:lnTo>
                  <a:lnTo>
                    <a:pt x="27" y="24"/>
                  </a:lnTo>
                  <a:lnTo>
                    <a:pt x="27" y="60"/>
                  </a:lnTo>
                  <a:lnTo>
                    <a:pt x="59" y="60"/>
                  </a:lnTo>
                  <a:lnTo>
                    <a:pt x="59" y="82"/>
                  </a:lnTo>
                  <a:lnTo>
                    <a:pt x="27" y="82"/>
                  </a:lnTo>
                  <a:lnTo>
                    <a:pt x="27" y="140"/>
                  </a:lnTo>
                  <a:lnTo>
                    <a:pt x="0" y="140"/>
                  </a:lnTo>
                  <a:lnTo>
                    <a:pt x="0"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80" name="Google Shape;5580;gee6873aab4_0_11861"/>
            <p:cNvSpPr/>
            <p:nvPr/>
          </p:nvSpPr>
          <p:spPr>
            <a:xfrm>
              <a:off x="5425"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5" y="310"/>
                  </a:lnTo>
                  <a:lnTo>
                    <a:pt x="105" y="177"/>
                  </a:lnTo>
                  <a:cubicBezTo>
                    <a:pt x="105" y="156"/>
                    <a:pt x="101" y="137"/>
                    <a:pt x="84" y="137"/>
                  </a:cubicBezTo>
                  <a:cubicBezTo>
                    <a:pt x="74" y="137"/>
                    <a:pt x="66" y="143"/>
                    <a:pt x="61" y="157"/>
                  </a:cubicBezTo>
                  <a:cubicBezTo>
                    <a:pt x="60" y="161"/>
                    <a:pt x="59" y="169"/>
                    <a:pt x="59" y="174"/>
                  </a:cubicBezTo>
                  <a:lnTo>
                    <a:pt x="59" y="310"/>
                  </a:lnTo>
                  <a:lnTo>
                    <a:pt x="0" y="310"/>
                  </a:lnTo>
                  <a:lnTo>
                    <a:pt x="0"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81" name="Google Shape;5581;gee6873aab4_0_11861"/>
            <p:cNvSpPr/>
            <p:nvPr/>
          </p:nvSpPr>
          <p:spPr>
            <a:xfrm>
              <a:off x="5520" y="2238"/>
              <a:ext cx="78" cy="104"/>
            </a:xfrm>
            <a:custGeom>
              <a:avLst/>
              <a:gdLst/>
              <a:ahLst/>
              <a:cxnLst/>
              <a:rect l="l" t="t" r="r" b="b"/>
              <a:pathLst>
                <a:path w="168" h="225" extrusionOk="0">
                  <a:moveTo>
                    <a:pt x="58" y="112"/>
                  </a:moveTo>
                  <a:cubicBezTo>
                    <a:pt x="58" y="149"/>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5"/>
                    <a:pt x="84" y="225"/>
                  </a:cubicBezTo>
                  <a:cubicBezTo>
                    <a:pt x="31" y="225"/>
                    <a:pt x="0" y="184"/>
                    <a:pt x="0" y="113"/>
                  </a:cubicBezTo>
                  <a:cubicBezTo>
                    <a:pt x="0" y="34"/>
                    <a:pt x="41" y="0"/>
                    <a:pt x="85" y="0"/>
                  </a:cubicBezTo>
                  <a:cubicBezTo>
                    <a:pt x="136" y="0"/>
                    <a:pt x="168" y="43"/>
                    <a:pt x="168" y="11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82" name="Google Shape;5582;gee6873aab4_0_11861"/>
            <p:cNvSpPr/>
            <p:nvPr/>
          </p:nvSpPr>
          <p:spPr>
            <a:xfrm>
              <a:off x="5615" y="2238"/>
              <a:ext cx="52" cy="103"/>
            </a:xfrm>
            <a:custGeom>
              <a:avLst/>
              <a:gdLst/>
              <a:ahLst/>
              <a:cxnLst/>
              <a:rect l="l" t="t" r="r" b="b"/>
              <a:pathLst>
                <a:path w="111" h="222" extrusionOk="0">
                  <a:moveTo>
                    <a:pt x="1" y="69"/>
                  </a:moveTo>
                  <a:cubicBezTo>
                    <a:pt x="1" y="47"/>
                    <a:pt x="0" y="23"/>
                    <a:pt x="0" y="3"/>
                  </a:cubicBezTo>
                  <a:lnTo>
                    <a:pt x="51" y="3"/>
                  </a:lnTo>
                  <a:lnTo>
                    <a:pt x="54" y="35"/>
                  </a:lnTo>
                  <a:lnTo>
                    <a:pt x="55" y="35"/>
                  </a:lnTo>
                  <a:cubicBezTo>
                    <a:pt x="65" y="12"/>
                    <a:pt x="83" y="0"/>
                    <a:pt x="99" y="0"/>
                  </a:cubicBezTo>
                  <a:cubicBezTo>
                    <a:pt x="105" y="0"/>
                    <a:pt x="108" y="0"/>
                    <a:pt x="111" y="0"/>
                  </a:cubicBezTo>
                  <a:lnTo>
                    <a:pt x="111" y="59"/>
                  </a:lnTo>
                  <a:cubicBezTo>
                    <a:pt x="108" y="58"/>
                    <a:pt x="104" y="58"/>
                    <a:pt x="99" y="58"/>
                  </a:cubicBezTo>
                  <a:cubicBezTo>
                    <a:pt x="86" y="58"/>
                    <a:pt x="70" y="66"/>
                    <a:pt x="63" y="89"/>
                  </a:cubicBezTo>
                  <a:cubicBezTo>
                    <a:pt x="62" y="94"/>
                    <a:pt x="61" y="102"/>
                    <a:pt x="61" y="111"/>
                  </a:cubicBezTo>
                  <a:lnTo>
                    <a:pt x="61" y="222"/>
                  </a:lnTo>
                  <a:lnTo>
                    <a:pt x="1" y="222"/>
                  </a:lnTo>
                  <a:lnTo>
                    <a:pt x="1" y="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83" name="Google Shape;5583;gee6873aab4_0_11861"/>
            <p:cNvSpPr/>
            <p:nvPr/>
          </p:nvSpPr>
          <p:spPr>
            <a:xfrm>
              <a:off x="5679" y="2197"/>
              <a:ext cx="79" cy="145"/>
            </a:xfrm>
            <a:custGeom>
              <a:avLst/>
              <a:gdLst/>
              <a:ahLst/>
              <a:cxnLst/>
              <a:rect l="l" t="t" r="r" b="b"/>
              <a:pathLst>
                <a:path w="170" h="313" extrusionOk="0">
                  <a:moveTo>
                    <a:pt x="61" y="232"/>
                  </a:moveTo>
                  <a:cubicBezTo>
                    <a:pt x="61" y="237"/>
                    <a:pt x="62" y="242"/>
                    <a:pt x="63" y="245"/>
                  </a:cubicBezTo>
                  <a:cubicBezTo>
                    <a:pt x="68" y="261"/>
                    <a:pt x="76" y="266"/>
                    <a:pt x="84"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3" y="97"/>
                    <a:pt x="87" y="88"/>
                    <a:pt x="108" y="88"/>
                  </a:cubicBezTo>
                  <a:cubicBezTo>
                    <a:pt x="150" y="88"/>
                    <a:pt x="170" y="135"/>
                    <a:pt x="170" y="194"/>
                  </a:cubicBezTo>
                  <a:cubicBezTo>
                    <a:pt x="170" y="271"/>
                    <a:pt x="139" y="313"/>
                    <a:pt x="98" y="313"/>
                  </a:cubicBezTo>
                  <a:cubicBezTo>
                    <a:pt x="80" y="313"/>
                    <a:pt x="67" y="306"/>
                    <a:pt x="55" y="284"/>
                  </a:cubicBezTo>
                  <a:lnTo>
                    <a:pt x="54" y="284"/>
                  </a:lnTo>
                  <a:lnTo>
                    <a:pt x="51" y="310"/>
                  </a:lnTo>
                  <a:lnTo>
                    <a:pt x="0" y="31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84" name="Google Shape;5584;gee6873aab4_0_11861"/>
            <p:cNvSpPr/>
            <p:nvPr/>
          </p:nvSpPr>
          <p:spPr>
            <a:xfrm>
              <a:off x="5771" y="2238"/>
              <a:ext cx="76" cy="104"/>
            </a:xfrm>
            <a:custGeom>
              <a:avLst/>
              <a:gdLst/>
              <a:ahLst/>
              <a:cxnLst/>
              <a:rect l="l" t="t" r="r" b="b"/>
              <a:pathLst>
                <a:path w="164" h="225" extrusionOk="0">
                  <a:moveTo>
                    <a:pt x="103" y="115"/>
                  </a:moveTo>
                  <a:cubicBezTo>
                    <a:pt x="83" y="116"/>
                    <a:pt x="56" y="122"/>
                    <a:pt x="56" y="153"/>
                  </a:cubicBezTo>
                  <a:cubicBezTo>
                    <a:pt x="56" y="174"/>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2"/>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85" name="Google Shape;5585;gee6873aab4_0_11861"/>
            <p:cNvSpPr/>
            <p:nvPr/>
          </p:nvSpPr>
          <p:spPr>
            <a:xfrm>
              <a:off x="5867" y="2198"/>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1"/>
                    <a:pt x="47" y="64"/>
                    <a:pt x="29" y="64"/>
                  </a:cubicBezTo>
                  <a:cubicBezTo>
                    <a:pt x="13" y="64"/>
                    <a:pt x="0" y="51"/>
                    <a:pt x="0" y="32"/>
                  </a:cubicBezTo>
                  <a:cubicBezTo>
                    <a:pt x="0" y="12"/>
                    <a:pt x="14" y="0"/>
                    <a:pt x="30" y="0"/>
                  </a:cubicBezTo>
                  <a:cubicBezTo>
                    <a:pt x="47" y="0"/>
                    <a:pt x="60" y="12"/>
                    <a:pt x="60" y="32"/>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86" name="Google Shape;5586;gee6873aab4_0_11861"/>
            <p:cNvSpPr/>
            <p:nvPr/>
          </p:nvSpPr>
          <p:spPr>
            <a:xfrm>
              <a:off x="5916" y="2238"/>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100" y="0"/>
                  </a:cubicBezTo>
                  <a:cubicBezTo>
                    <a:pt x="105" y="0"/>
                    <a:pt x="108" y="0"/>
                    <a:pt x="112" y="0"/>
                  </a:cubicBezTo>
                  <a:lnTo>
                    <a:pt x="112" y="59"/>
                  </a:lnTo>
                  <a:cubicBezTo>
                    <a:pt x="108" y="58"/>
                    <a:pt x="104" y="58"/>
                    <a:pt x="100" y="58"/>
                  </a:cubicBezTo>
                  <a:cubicBezTo>
                    <a:pt x="87" y="58"/>
                    <a:pt x="70" y="66"/>
                    <a:pt x="64" y="89"/>
                  </a:cubicBezTo>
                  <a:cubicBezTo>
                    <a:pt x="62" y="94"/>
                    <a:pt x="61" y="102"/>
                    <a:pt x="61" y="111"/>
                  </a:cubicBezTo>
                  <a:lnTo>
                    <a:pt x="61" y="222"/>
                  </a:lnTo>
                  <a:lnTo>
                    <a:pt x="2" y="222"/>
                  </a:lnTo>
                  <a:lnTo>
                    <a:pt x="2" y="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87" name="Google Shape;5587;gee6873aab4_0_11861"/>
            <p:cNvSpPr/>
            <p:nvPr/>
          </p:nvSpPr>
          <p:spPr>
            <a:xfrm>
              <a:off x="5979"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6" y="232"/>
                    <a:pt x="108" y="232"/>
                  </a:cubicBezTo>
                  <a:cubicBezTo>
                    <a:pt x="114" y="232"/>
                    <a:pt x="118" y="232"/>
                    <a:pt x="123" y="231"/>
                  </a:cubicBezTo>
                  <a:lnTo>
                    <a:pt x="123" y="277"/>
                  </a:lnTo>
                  <a:cubicBezTo>
                    <a:pt x="115" y="279"/>
                    <a:pt x="103" y="281"/>
                    <a:pt x="88" y="281"/>
                  </a:cubicBezTo>
                  <a:cubicBezTo>
                    <a:pt x="70" y="281"/>
                    <a:pt x="56" y="277"/>
                    <a:pt x="45" y="267"/>
                  </a:cubicBezTo>
                  <a:cubicBezTo>
                    <a:pt x="33" y="255"/>
                    <a:pt x="26" y="239"/>
                    <a:pt x="26" y="204"/>
                  </a:cubicBezTo>
                  <a:lnTo>
                    <a:pt x="26" y="101"/>
                  </a:lnTo>
                  <a:lnTo>
                    <a:pt x="0" y="101"/>
                  </a:lnTo>
                  <a:lnTo>
                    <a:pt x="0" y="59"/>
                  </a:lnTo>
                  <a:lnTo>
                    <a:pt x="26" y="59"/>
                  </a:lnTo>
                  <a:lnTo>
                    <a:pt x="26" y="14"/>
                  </a:lnTo>
                  <a:lnTo>
                    <a:pt x="85" y="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88" name="Google Shape;5588;gee6873aab4_0_11861"/>
            <p:cNvSpPr/>
            <p:nvPr/>
          </p:nvSpPr>
          <p:spPr>
            <a:xfrm>
              <a:off x="4080" y="2428"/>
              <a:ext cx="85" cy="142"/>
            </a:xfrm>
            <a:custGeom>
              <a:avLst/>
              <a:gdLst/>
              <a:ahLst/>
              <a:cxnLst/>
              <a:rect l="l" t="t" r="r" b="b"/>
              <a:pathLst>
                <a:path w="184" h="307" extrusionOk="0">
                  <a:moveTo>
                    <a:pt x="184" y="297"/>
                  </a:moveTo>
                  <a:cubicBezTo>
                    <a:pt x="171" y="302"/>
                    <a:pt x="143" y="307"/>
                    <a:pt x="121" y="307"/>
                  </a:cubicBezTo>
                  <a:cubicBezTo>
                    <a:pt x="87" y="307"/>
                    <a:pt x="61" y="297"/>
                    <a:pt x="40" y="277"/>
                  </a:cubicBezTo>
                  <a:cubicBezTo>
                    <a:pt x="14" y="252"/>
                    <a:pt x="0" y="208"/>
                    <a:pt x="1" y="156"/>
                  </a:cubicBezTo>
                  <a:cubicBezTo>
                    <a:pt x="3" y="46"/>
                    <a:pt x="66" y="0"/>
                    <a:pt x="130" y="0"/>
                  </a:cubicBezTo>
                  <a:cubicBezTo>
                    <a:pt x="153" y="0"/>
                    <a:pt x="170" y="5"/>
                    <a:pt x="179" y="9"/>
                  </a:cubicBezTo>
                  <a:lnTo>
                    <a:pt x="169" y="60"/>
                  </a:lnTo>
                  <a:cubicBezTo>
                    <a:pt x="160" y="55"/>
                    <a:pt x="149" y="53"/>
                    <a:pt x="134" y="53"/>
                  </a:cubicBezTo>
                  <a:cubicBezTo>
                    <a:pt x="94" y="53"/>
                    <a:pt x="62" y="80"/>
                    <a:pt x="62" y="159"/>
                  </a:cubicBezTo>
                  <a:cubicBezTo>
                    <a:pt x="62" y="232"/>
                    <a:pt x="91" y="258"/>
                    <a:pt x="118" y="258"/>
                  </a:cubicBezTo>
                  <a:cubicBezTo>
                    <a:pt x="124" y="258"/>
                    <a:pt x="128" y="257"/>
                    <a:pt x="130" y="256"/>
                  </a:cubicBezTo>
                  <a:lnTo>
                    <a:pt x="130" y="183"/>
                  </a:lnTo>
                  <a:lnTo>
                    <a:pt x="103" y="183"/>
                  </a:lnTo>
                  <a:lnTo>
                    <a:pt x="103" y="136"/>
                  </a:lnTo>
                  <a:lnTo>
                    <a:pt x="184" y="136"/>
                  </a:lnTo>
                  <a:lnTo>
                    <a:pt x="184" y="297"/>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89" name="Google Shape;5589;gee6873aab4_0_11861"/>
            <p:cNvSpPr/>
            <p:nvPr/>
          </p:nvSpPr>
          <p:spPr>
            <a:xfrm>
              <a:off x="4187" y="2425"/>
              <a:ext cx="76"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8" y="90"/>
                    <a:pt x="98" y="87"/>
                    <a:pt x="109" y="87"/>
                  </a:cubicBezTo>
                  <a:cubicBezTo>
                    <a:pt x="149" y="87"/>
                    <a:pt x="165" y="121"/>
                    <a:pt x="165" y="177"/>
                  </a:cubicBezTo>
                  <a:lnTo>
                    <a:pt x="165" y="310"/>
                  </a:lnTo>
                  <a:lnTo>
                    <a:pt x="106" y="310"/>
                  </a:lnTo>
                  <a:lnTo>
                    <a:pt x="106" y="177"/>
                  </a:lnTo>
                  <a:cubicBezTo>
                    <a:pt x="106" y="155"/>
                    <a:pt x="102" y="136"/>
                    <a:pt x="84" y="136"/>
                  </a:cubicBezTo>
                  <a:cubicBezTo>
                    <a:pt x="74" y="136"/>
                    <a:pt x="66" y="142"/>
                    <a:pt x="61" y="157"/>
                  </a:cubicBezTo>
                  <a:cubicBezTo>
                    <a:pt x="61" y="161"/>
                    <a:pt x="59" y="169"/>
                    <a:pt x="59" y="174"/>
                  </a:cubicBezTo>
                  <a:lnTo>
                    <a:pt x="59" y="310"/>
                  </a:lnTo>
                  <a:lnTo>
                    <a:pt x="0" y="310"/>
                  </a:lnTo>
                  <a:lnTo>
                    <a:pt x="0" y="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90" name="Google Shape;5590;gee6873aab4_0_11861"/>
            <p:cNvSpPr/>
            <p:nvPr/>
          </p:nvSpPr>
          <p:spPr>
            <a:xfrm>
              <a:off x="4281" y="2466"/>
              <a:ext cx="75" cy="104"/>
            </a:xfrm>
            <a:custGeom>
              <a:avLst/>
              <a:gdLst/>
              <a:ahLst/>
              <a:cxnLst/>
              <a:rect l="l" t="t" r="r" b="b"/>
              <a:pathLst>
                <a:path w="163" h="226" extrusionOk="0">
                  <a:moveTo>
                    <a:pt x="102" y="116"/>
                  </a:moveTo>
                  <a:cubicBezTo>
                    <a:pt x="82" y="117"/>
                    <a:pt x="55" y="123"/>
                    <a:pt x="55" y="153"/>
                  </a:cubicBezTo>
                  <a:cubicBezTo>
                    <a:pt x="55" y="175"/>
                    <a:pt x="67" y="183"/>
                    <a:pt x="76" y="183"/>
                  </a:cubicBezTo>
                  <a:cubicBezTo>
                    <a:pt x="86" y="183"/>
                    <a:pt x="97" y="177"/>
                    <a:pt x="101" y="164"/>
                  </a:cubicBezTo>
                  <a:cubicBezTo>
                    <a:pt x="102" y="161"/>
                    <a:pt x="102" y="158"/>
                    <a:pt x="102" y="154"/>
                  </a:cubicBezTo>
                  <a:lnTo>
                    <a:pt x="102" y="116"/>
                  </a:lnTo>
                  <a:close/>
                  <a:moveTo>
                    <a:pt x="110" y="223"/>
                  </a:moveTo>
                  <a:lnTo>
                    <a:pt x="107" y="201"/>
                  </a:lnTo>
                  <a:lnTo>
                    <a:pt x="106" y="201"/>
                  </a:lnTo>
                  <a:cubicBezTo>
                    <a:pt x="94" y="218"/>
                    <a:pt x="77" y="226"/>
                    <a:pt x="57" y="226"/>
                  </a:cubicBezTo>
                  <a:cubicBezTo>
                    <a:pt x="24" y="226"/>
                    <a:pt x="0" y="198"/>
                    <a:pt x="0" y="160"/>
                  </a:cubicBezTo>
                  <a:cubicBezTo>
                    <a:pt x="0" y="102"/>
                    <a:pt x="50" y="79"/>
                    <a:pt x="100" y="78"/>
                  </a:cubicBezTo>
                  <a:lnTo>
                    <a:pt x="100" y="73"/>
                  </a:lnTo>
                  <a:cubicBezTo>
                    <a:pt x="100" y="56"/>
                    <a:pt x="90" y="44"/>
                    <a:pt x="69" y="44"/>
                  </a:cubicBezTo>
                  <a:cubicBezTo>
                    <a:pt x="52" y="44"/>
                    <a:pt x="37" y="48"/>
                    <a:pt x="24" y="56"/>
                  </a:cubicBezTo>
                  <a:lnTo>
                    <a:pt x="13" y="17"/>
                  </a:lnTo>
                  <a:cubicBezTo>
                    <a:pt x="26" y="10"/>
                    <a:pt x="51" y="0"/>
                    <a:pt x="82" y="0"/>
                  </a:cubicBezTo>
                  <a:cubicBezTo>
                    <a:pt x="149" y="0"/>
                    <a:pt x="159" y="47"/>
                    <a:pt x="159" y="91"/>
                  </a:cubicBezTo>
                  <a:lnTo>
                    <a:pt x="159" y="172"/>
                  </a:lnTo>
                  <a:cubicBezTo>
                    <a:pt x="159" y="190"/>
                    <a:pt x="160" y="208"/>
                    <a:pt x="163" y="223"/>
                  </a:cubicBezTo>
                  <a:lnTo>
                    <a:pt x="110" y="223"/>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91" name="Google Shape;5591;gee6873aab4_0_11861"/>
            <p:cNvSpPr/>
            <p:nvPr/>
          </p:nvSpPr>
          <p:spPr>
            <a:xfrm>
              <a:off x="4377"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3" y="63"/>
                    <a:pt x="0" y="50"/>
                    <a:pt x="0" y="32"/>
                  </a:cubicBezTo>
                  <a:cubicBezTo>
                    <a:pt x="0" y="12"/>
                    <a:pt x="14" y="0"/>
                    <a:pt x="31" y="0"/>
                  </a:cubicBezTo>
                  <a:cubicBezTo>
                    <a:pt x="48" y="0"/>
                    <a:pt x="61" y="12"/>
                    <a:pt x="61" y="3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92" name="Google Shape;5592;gee6873aab4_0_11861"/>
            <p:cNvSpPr/>
            <p:nvPr/>
          </p:nvSpPr>
          <p:spPr>
            <a:xfrm>
              <a:off x="4427" y="2466"/>
              <a:ext cx="52" cy="103"/>
            </a:xfrm>
            <a:custGeom>
              <a:avLst/>
              <a:gdLst/>
              <a:ahLst/>
              <a:cxnLst/>
              <a:rect l="l" t="t" r="r" b="b"/>
              <a:pathLst>
                <a:path w="112" h="223" extrusionOk="0">
                  <a:moveTo>
                    <a:pt x="2" y="70"/>
                  </a:moveTo>
                  <a:cubicBezTo>
                    <a:pt x="2" y="48"/>
                    <a:pt x="1" y="24"/>
                    <a:pt x="0" y="4"/>
                  </a:cubicBezTo>
                  <a:lnTo>
                    <a:pt x="51" y="4"/>
                  </a:lnTo>
                  <a:lnTo>
                    <a:pt x="55" y="36"/>
                  </a:lnTo>
                  <a:lnTo>
                    <a:pt x="56" y="36"/>
                  </a:lnTo>
                  <a:cubicBezTo>
                    <a:pt x="66" y="12"/>
                    <a:pt x="83" y="0"/>
                    <a:pt x="100" y="0"/>
                  </a:cubicBezTo>
                  <a:cubicBezTo>
                    <a:pt x="105" y="0"/>
                    <a:pt x="109" y="0"/>
                    <a:pt x="112" y="1"/>
                  </a:cubicBezTo>
                  <a:lnTo>
                    <a:pt x="112" y="59"/>
                  </a:lnTo>
                  <a:cubicBezTo>
                    <a:pt x="109" y="58"/>
                    <a:pt x="105" y="58"/>
                    <a:pt x="100" y="58"/>
                  </a:cubicBezTo>
                  <a:cubicBezTo>
                    <a:pt x="87" y="58"/>
                    <a:pt x="70" y="67"/>
                    <a:pt x="64" y="90"/>
                  </a:cubicBezTo>
                  <a:cubicBezTo>
                    <a:pt x="62" y="95"/>
                    <a:pt x="61" y="102"/>
                    <a:pt x="61" y="112"/>
                  </a:cubicBezTo>
                  <a:lnTo>
                    <a:pt x="61" y="223"/>
                  </a:lnTo>
                  <a:lnTo>
                    <a:pt x="2" y="223"/>
                  </a:lnTo>
                  <a:lnTo>
                    <a:pt x="2" y="7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93" name="Google Shape;5593;gee6873aab4_0_11861"/>
            <p:cNvSpPr/>
            <p:nvPr/>
          </p:nvSpPr>
          <p:spPr>
            <a:xfrm>
              <a:off x="4493" y="2466"/>
              <a:ext cx="123" cy="103"/>
            </a:xfrm>
            <a:custGeom>
              <a:avLst/>
              <a:gdLst/>
              <a:ahLst/>
              <a:cxnLst/>
              <a:rect l="l" t="t" r="r" b="b"/>
              <a:pathLst>
                <a:path w="266" h="223" extrusionOk="0">
                  <a:moveTo>
                    <a:pt x="2" y="70"/>
                  </a:moveTo>
                  <a:cubicBezTo>
                    <a:pt x="2" y="45"/>
                    <a:pt x="1" y="24"/>
                    <a:pt x="0" y="4"/>
                  </a:cubicBezTo>
                  <a:lnTo>
                    <a:pt x="52" y="4"/>
                  </a:lnTo>
                  <a:lnTo>
                    <a:pt x="54" y="29"/>
                  </a:lnTo>
                  <a:lnTo>
                    <a:pt x="55" y="29"/>
                  </a:lnTo>
                  <a:cubicBezTo>
                    <a:pt x="66" y="13"/>
                    <a:pt x="85" y="0"/>
                    <a:pt x="108" y="0"/>
                  </a:cubicBezTo>
                  <a:cubicBezTo>
                    <a:pt x="132" y="0"/>
                    <a:pt x="148" y="11"/>
                    <a:pt x="156" y="30"/>
                  </a:cubicBezTo>
                  <a:lnTo>
                    <a:pt x="157" y="30"/>
                  </a:lnTo>
                  <a:cubicBezTo>
                    <a:pt x="162" y="21"/>
                    <a:pt x="170" y="13"/>
                    <a:pt x="179" y="8"/>
                  </a:cubicBezTo>
                  <a:cubicBezTo>
                    <a:pt x="188" y="3"/>
                    <a:pt x="198" y="0"/>
                    <a:pt x="210" y="0"/>
                  </a:cubicBezTo>
                  <a:cubicBezTo>
                    <a:pt x="249" y="0"/>
                    <a:pt x="266" y="31"/>
                    <a:pt x="266" y="84"/>
                  </a:cubicBezTo>
                  <a:lnTo>
                    <a:pt x="266" y="223"/>
                  </a:lnTo>
                  <a:lnTo>
                    <a:pt x="208" y="223"/>
                  </a:lnTo>
                  <a:lnTo>
                    <a:pt x="208" y="94"/>
                  </a:lnTo>
                  <a:cubicBezTo>
                    <a:pt x="208" y="69"/>
                    <a:pt x="205" y="49"/>
                    <a:pt x="187" y="49"/>
                  </a:cubicBezTo>
                  <a:cubicBezTo>
                    <a:pt x="177" y="49"/>
                    <a:pt x="169" y="56"/>
                    <a:pt x="165" y="69"/>
                  </a:cubicBezTo>
                  <a:cubicBezTo>
                    <a:pt x="164" y="72"/>
                    <a:pt x="163" y="78"/>
                    <a:pt x="163" y="84"/>
                  </a:cubicBezTo>
                  <a:lnTo>
                    <a:pt x="163" y="223"/>
                  </a:lnTo>
                  <a:lnTo>
                    <a:pt x="105" y="223"/>
                  </a:lnTo>
                  <a:lnTo>
                    <a:pt x="105" y="85"/>
                  </a:lnTo>
                  <a:cubicBezTo>
                    <a:pt x="105" y="70"/>
                    <a:pt x="103" y="49"/>
                    <a:pt x="85" y="49"/>
                  </a:cubicBezTo>
                  <a:cubicBezTo>
                    <a:pt x="76" y="49"/>
                    <a:pt x="67" y="55"/>
                    <a:pt x="63" y="68"/>
                  </a:cubicBezTo>
                  <a:cubicBezTo>
                    <a:pt x="61" y="72"/>
                    <a:pt x="61" y="79"/>
                    <a:pt x="61" y="85"/>
                  </a:cubicBezTo>
                  <a:lnTo>
                    <a:pt x="61" y="223"/>
                  </a:lnTo>
                  <a:lnTo>
                    <a:pt x="2" y="223"/>
                  </a:lnTo>
                  <a:lnTo>
                    <a:pt x="2" y="7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94" name="Google Shape;5594;gee6873aab4_0_11861"/>
            <p:cNvSpPr/>
            <p:nvPr/>
          </p:nvSpPr>
          <p:spPr>
            <a:xfrm>
              <a:off x="4638"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95" name="Google Shape;5595;gee6873aab4_0_11861"/>
            <p:cNvSpPr/>
            <p:nvPr/>
          </p:nvSpPr>
          <p:spPr>
            <a:xfrm>
              <a:off x="4689" y="2426"/>
              <a:ext cx="76" cy="144"/>
            </a:xfrm>
            <a:custGeom>
              <a:avLst/>
              <a:gdLst/>
              <a:ahLst/>
              <a:cxnLst/>
              <a:rect l="l" t="t" r="r" b="b"/>
              <a:pathLst>
                <a:path w="165" h="312" extrusionOk="0">
                  <a:moveTo>
                    <a:pt x="146" y="0"/>
                  </a:moveTo>
                  <a:lnTo>
                    <a:pt x="100" y="63"/>
                  </a:lnTo>
                  <a:lnTo>
                    <a:pt x="63" y="63"/>
                  </a:lnTo>
                  <a:lnTo>
                    <a:pt x="94" y="0"/>
                  </a:lnTo>
                  <a:lnTo>
                    <a:pt x="146" y="0"/>
                  </a:lnTo>
                  <a:close/>
                  <a:moveTo>
                    <a:pt x="163" y="242"/>
                  </a:moveTo>
                  <a:cubicBezTo>
                    <a:pt x="163" y="265"/>
                    <a:pt x="164" y="288"/>
                    <a:pt x="165" y="309"/>
                  </a:cubicBezTo>
                  <a:lnTo>
                    <a:pt x="114" y="309"/>
                  </a:lnTo>
                  <a:lnTo>
                    <a:pt x="111" y="285"/>
                  </a:lnTo>
                  <a:lnTo>
                    <a:pt x="110" y="285"/>
                  </a:lnTo>
                  <a:cubicBezTo>
                    <a:pt x="99" y="300"/>
                    <a:pt x="81" y="312"/>
                    <a:pt x="59" y="312"/>
                  </a:cubicBezTo>
                  <a:cubicBezTo>
                    <a:pt x="17" y="312"/>
                    <a:pt x="0" y="281"/>
                    <a:pt x="0" y="222"/>
                  </a:cubicBezTo>
                  <a:lnTo>
                    <a:pt x="0" y="90"/>
                  </a:lnTo>
                  <a:lnTo>
                    <a:pt x="59" y="90"/>
                  </a:lnTo>
                  <a:lnTo>
                    <a:pt x="59" y="216"/>
                  </a:lnTo>
                  <a:cubicBezTo>
                    <a:pt x="59" y="245"/>
                    <a:pt x="65" y="263"/>
                    <a:pt x="81" y="263"/>
                  </a:cubicBezTo>
                  <a:cubicBezTo>
                    <a:pt x="91" y="263"/>
                    <a:pt x="98" y="255"/>
                    <a:pt x="100" y="248"/>
                  </a:cubicBezTo>
                  <a:cubicBezTo>
                    <a:pt x="103" y="244"/>
                    <a:pt x="104" y="237"/>
                    <a:pt x="104" y="229"/>
                  </a:cubicBezTo>
                  <a:lnTo>
                    <a:pt x="104" y="90"/>
                  </a:lnTo>
                  <a:lnTo>
                    <a:pt x="163" y="90"/>
                  </a:lnTo>
                  <a:lnTo>
                    <a:pt x="163" y="242"/>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96" name="Google Shape;5596;gee6873aab4_0_11861"/>
            <p:cNvSpPr/>
            <p:nvPr/>
          </p:nvSpPr>
          <p:spPr>
            <a:xfrm>
              <a:off x="4787" y="2426"/>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0"/>
                    <a:pt x="47" y="63"/>
                    <a:pt x="29" y="63"/>
                  </a:cubicBezTo>
                  <a:cubicBezTo>
                    <a:pt x="13" y="63"/>
                    <a:pt x="0" y="50"/>
                    <a:pt x="0" y="32"/>
                  </a:cubicBezTo>
                  <a:cubicBezTo>
                    <a:pt x="0" y="12"/>
                    <a:pt x="14" y="0"/>
                    <a:pt x="30" y="0"/>
                  </a:cubicBezTo>
                  <a:cubicBezTo>
                    <a:pt x="47" y="0"/>
                    <a:pt x="60" y="12"/>
                    <a:pt x="60" y="32"/>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97" name="Google Shape;5597;gee6873aab4_0_11861"/>
            <p:cNvSpPr/>
            <p:nvPr/>
          </p:nvSpPr>
          <p:spPr>
            <a:xfrm>
              <a:off x="4838" y="2425"/>
              <a:ext cx="0" cy="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98" name="Google Shape;5598;gee6873aab4_0_11861"/>
            <p:cNvSpPr/>
            <p:nvPr/>
          </p:nvSpPr>
          <p:spPr>
            <a:xfrm>
              <a:off x="4922" y="2425"/>
              <a:ext cx="78" cy="145"/>
            </a:xfrm>
            <a:custGeom>
              <a:avLst/>
              <a:gdLst/>
              <a:ahLst/>
              <a:cxnLst/>
              <a:rect l="l" t="t" r="r" b="b"/>
              <a:pathLst>
                <a:path w="169" h="313" extrusionOk="0">
                  <a:moveTo>
                    <a:pt x="108" y="175"/>
                  </a:moveTo>
                  <a:cubicBezTo>
                    <a:pt x="108" y="171"/>
                    <a:pt x="108" y="166"/>
                    <a:pt x="108" y="162"/>
                  </a:cubicBezTo>
                  <a:cubicBezTo>
                    <a:pt x="106" y="149"/>
                    <a:pt x="99" y="136"/>
                    <a:pt x="87" y="136"/>
                  </a:cubicBezTo>
                  <a:cubicBezTo>
                    <a:pt x="66" y="136"/>
                    <a:pt x="59" y="166"/>
                    <a:pt x="59" y="202"/>
                  </a:cubicBezTo>
                  <a:cubicBezTo>
                    <a:pt x="59" y="243"/>
                    <a:pt x="70" y="265"/>
                    <a:pt x="86" y="265"/>
                  </a:cubicBezTo>
                  <a:cubicBezTo>
                    <a:pt x="94" y="265"/>
                    <a:pt x="102" y="261"/>
                    <a:pt x="107" y="246"/>
                  </a:cubicBezTo>
                  <a:cubicBezTo>
                    <a:pt x="108" y="243"/>
                    <a:pt x="108" y="238"/>
                    <a:pt x="108" y="233"/>
                  </a:cubicBezTo>
                  <a:lnTo>
                    <a:pt x="108" y="175"/>
                  </a:lnTo>
                  <a:close/>
                  <a:moveTo>
                    <a:pt x="167" y="0"/>
                  </a:moveTo>
                  <a:lnTo>
                    <a:pt x="167" y="245"/>
                  </a:lnTo>
                  <a:cubicBezTo>
                    <a:pt x="167" y="266"/>
                    <a:pt x="168" y="289"/>
                    <a:pt x="169" y="310"/>
                  </a:cubicBezTo>
                  <a:lnTo>
                    <a:pt x="118" y="310"/>
                  </a:lnTo>
                  <a:lnTo>
                    <a:pt x="115" y="285"/>
                  </a:lnTo>
                  <a:lnTo>
                    <a:pt x="114" y="285"/>
                  </a:lnTo>
                  <a:cubicBezTo>
                    <a:pt x="106" y="300"/>
                    <a:pt x="89" y="313"/>
                    <a:pt x="68" y="313"/>
                  </a:cubicBezTo>
                  <a:cubicBezTo>
                    <a:pt x="22" y="313"/>
                    <a:pt x="0" y="262"/>
                    <a:pt x="0" y="200"/>
                  </a:cubicBezTo>
                  <a:cubicBezTo>
                    <a:pt x="0" y="124"/>
                    <a:pt x="33" y="87"/>
                    <a:pt x="71" y="87"/>
                  </a:cubicBezTo>
                  <a:cubicBezTo>
                    <a:pt x="90" y="87"/>
                    <a:pt x="102" y="97"/>
                    <a:pt x="108" y="109"/>
                  </a:cubicBezTo>
                  <a:lnTo>
                    <a:pt x="108" y="109"/>
                  </a:lnTo>
                  <a:lnTo>
                    <a:pt x="108" y="0"/>
                  </a:lnTo>
                  <a:lnTo>
                    <a:pt x="167"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99" name="Google Shape;5599;gee6873aab4_0_11861"/>
            <p:cNvSpPr/>
            <p:nvPr/>
          </p:nvSpPr>
          <p:spPr>
            <a:xfrm>
              <a:off x="5019" y="2466"/>
              <a:ext cx="78" cy="104"/>
            </a:xfrm>
            <a:custGeom>
              <a:avLst/>
              <a:gdLst/>
              <a:ahLst/>
              <a:cxnLst/>
              <a:rect l="l" t="t" r="r" b="b"/>
              <a:pathLst>
                <a:path w="168" h="226" extrusionOk="0">
                  <a:moveTo>
                    <a:pt x="58" y="113"/>
                  </a:moveTo>
                  <a:cubicBezTo>
                    <a:pt x="58" y="150"/>
                    <a:pt x="64" y="181"/>
                    <a:pt x="85" y="181"/>
                  </a:cubicBezTo>
                  <a:cubicBezTo>
                    <a:pt x="104" y="181"/>
                    <a:pt x="109" y="145"/>
                    <a:pt x="109" y="113"/>
                  </a:cubicBezTo>
                  <a:cubicBezTo>
                    <a:pt x="109" y="83"/>
                    <a:pt x="104" y="45"/>
                    <a:pt x="84" y="45"/>
                  </a:cubicBezTo>
                  <a:cubicBezTo>
                    <a:pt x="62" y="45"/>
                    <a:pt x="58" y="83"/>
                    <a:pt x="58" y="113"/>
                  </a:cubicBezTo>
                  <a:close/>
                  <a:moveTo>
                    <a:pt x="168" y="113"/>
                  </a:moveTo>
                  <a:cubicBezTo>
                    <a:pt x="168" y="204"/>
                    <a:pt x="117" y="226"/>
                    <a:pt x="84" y="226"/>
                  </a:cubicBezTo>
                  <a:cubicBezTo>
                    <a:pt x="31" y="226"/>
                    <a:pt x="0" y="185"/>
                    <a:pt x="0" y="114"/>
                  </a:cubicBezTo>
                  <a:cubicBezTo>
                    <a:pt x="0" y="35"/>
                    <a:pt x="41" y="0"/>
                    <a:pt x="84" y="0"/>
                  </a:cubicBezTo>
                  <a:cubicBezTo>
                    <a:pt x="136" y="0"/>
                    <a:pt x="168" y="44"/>
                    <a:pt x="168" y="113"/>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00" name="Google Shape;5600;gee6873aab4_0_11861"/>
            <p:cNvSpPr/>
            <p:nvPr/>
          </p:nvSpPr>
          <p:spPr>
            <a:xfrm>
              <a:off x="5150" y="2429"/>
              <a:ext cx="119" cy="140"/>
            </a:xfrm>
            <a:custGeom>
              <a:avLst/>
              <a:gdLst/>
              <a:ahLst/>
              <a:cxnLst/>
              <a:rect l="l" t="t" r="r" b="b"/>
              <a:pathLst>
                <a:path w="255" h="302" extrusionOk="0">
                  <a:moveTo>
                    <a:pt x="197" y="196"/>
                  </a:moveTo>
                  <a:cubicBezTo>
                    <a:pt x="195" y="167"/>
                    <a:pt x="193" y="128"/>
                    <a:pt x="194" y="96"/>
                  </a:cubicBezTo>
                  <a:lnTo>
                    <a:pt x="193" y="96"/>
                  </a:lnTo>
                  <a:cubicBezTo>
                    <a:pt x="187" y="128"/>
                    <a:pt x="179" y="166"/>
                    <a:pt x="173" y="189"/>
                  </a:cubicBezTo>
                  <a:lnTo>
                    <a:pt x="147" y="297"/>
                  </a:lnTo>
                  <a:lnTo>
                    <a:pt x="106" y="297"/>
                  </a:lnTo>
                  <a:lnTo>
                    <a:pt x="80" y="191"/>
                  </a:lnTo>
                  <a:cubicBezTo>
                    <a:pt x="75" y="167"/>
                    <a:pt x="67" y="129"/>
                    <a:pt x="62" y="96"/>
                  </a:cubicBezTo>
                  <a:lnTo>
                    <a:pt x="61" y="96"/>
                  </a:lnTo>
                  <a:cubicBezTo>
                    <a:pt x="60" y="129"/>
                    <a:pt x="58" y="167"/>
                    <a:pt x="56" y="197"/>
                  </a:cubicBezTo>
                  <a:lnTo>
                    <a:pt x="51" y="302"/>
                  </a:lnTo>
                  <a:lnTo>
                    <a:pt x="0" y="302"/>
                  </a:lnTo>
                  <a:lnTo>
                    <a:pt x="22" y="0"/>
                  </a:lnTo>
                  <a:lnTo>
                    <a:pt x="84" y="0"/>
                  </a:lnTo>
                  <a:lnTo>
                    <a:pt x="109" y="109"/>
                  </a:lnTo>
                  <a:cubicBezTo>
                    <a:pt x="117" y="147"/>
                    <a:pt x="125" y="181"/>
                    <a:pt x="130" y="215"/>
                  </a:cubicBezTo>
                  <a:lnTo>
                    <a:pt x="131" y="215"/>
                  </a:lnTo>
                  <a:cubicBezTo>
                    <a:pt x="136" y="181"/>
                    <a:pt x="142" y="147"/>
                    <a:pt x="151" y="109"/>
                  </a:cubicBezTo>
                  <a:lnTo>
                    <a:pt x="174" y="0"/>
                  </a:lnTo>
                  <a:lnTo>
                    <a:pt x="236" y="0"/>
                  </a:lnTo>
                  <a:lnTo>
                    <a:pt x="255" y="302"/>
                  </a:lnTo>
                  <a:lnTo>
                    <a:pt x="202" y="302"/>
                  </a:lnTo>
                  <a:lnTo>
                    <a:pt x="197" y="196"/>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01" name="Google Shape;5601;gee6873aab4_0_11861"/>
            <p:cNvSpPr/>
            <p:nvPr/>
          </p:nvSpPr>
          <p:spPr>
            <a:xfrm>
              <a:off x="5290" y="2425"/>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7"/>
                    <a:pt x="108" y="87"/>
                  </a:cubicBezTo>
                  <a:cubicBezTo>
                    <a:pt x="149" y="87"/>
                    <a:pt x="164" y="121"/>
                    <a:pt x="164" y="177"/>
                  </a:cubicBezTo>
                  <a:lnTo>
                    <a:pt x="164" y="310"/>
                  </a:lnTo>
                  <a:lnTo>
                    <a:pt x="106" y="310"/>
                  </a:lnTo>
                  <a:lnTo>
                    <a:pt x="106" y="177"/>
                  </a:lnTo>
                  <a:cubicBezTo>
                    <a:pt x="106" y="155"/>
                    <a:pt x="102" y="136"/>
                    <a:pt x="84" y="136"/>
                  </a:cubicBezTo>
                  <a:cubicBezTo>
                    <a:pt x="74" y="136"/>
                    <a:pt x="66" y="142"/>
                    <a:pt x="61" y="157"/>
                  </a:cubicBezTo>
                  <a:cubicBezTo>
                    <a:pt x="60" y="161"/>
                    <a:pt x="59" y="169"/>
                    <a:pt x="59" y="174"/>
                  </a:cubicBezTo>
                  <a:lnTo>
                    <a:pt x="59" y="310"/>
                  </a:lnTo>
                  <a:lnTo>
                    <a:pt x="0" y="310"/>
                  </a:lnTo>
                  <a:lnTo>
                    <a:pt x="0" y="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02" name="Google Shape;5602;gee6873aab4_0_11861"/>
            <p:cNvSpPr/>
            <p:nvPr/>
          </p:nvSpPr>
          <p:spPr>
            <a:xfrm>
              <a:off x="5388" y="2426"/>
              <a:ext cx="76" cy="144"/>
            </a:xfrm>
            <a:custGeom>
              <a:avLst/>
              <a:gdLst/>
              <a:ahLst/>
              <a:cxnLst/>
              <a:rect l="l" t="t" r="r" b="b"/>
              <a:pathLst>
                <a:path w="164" h="312" extrusionOk="0">
                  <a:moveTo>
                    <a:pt x="145" y="0"/>
                  </a:moveTo>
                  <a:lnTo>
                    <a:pt x="100" y="63"/>
                  </a:lnTo>
                  <a:lnTo>
                    <a:pt x="63" y="63"/>
                  </a:lnTo>
                  <a:lnTo>
                    <a:pt x="94" y="0"/>
                  </a:lnTo>
                  <a:lnTo>
                    <a:pt x="145" y="0"/>
                  </a:lnTo>
                  <a:close/>
                  <a:moveTo>
                    <a:pt x="162" y="242"/>
                  </a:moveTo>
                  <a:cubicBezTo>
                    <a:pt x="162" y="265"/>
                    <a:pt x="163" y="288"/>
                    <a:pt x="164" y="309"/>
                  </a:cubicBezTo>
                  <a:lnTo>
                    <a:pt x="113" y="309"/>
                  </a:lnTo>
                  <a:lnTo>
                    <a:pt x="110" y="285"/>
                  </a:lnTo>
                  <a:lnTo>
                    <a:pt x="109" y="285"/>
                  </a:lnTo>
                  <a:cubicBezTo>
                    <a:pt x="99" y="300"/>
                    <a:pt x="81" y="312"/>
                    <a:pt x="58" y="312"/>
                  </a:cubicBezTo>
                  <a:cubicBezTo>
                    <a:pt x="17" y="312"/>
                    <a:pt x="0" y="281"/>
                    <a:pt x="0" y="222"/>
                  </a:cubicBezTo>
                  <a:lnTo>
                    <a:pt x="0" y="90"/>
                  </a:lnTo>
                  <a:lnTo>
                    <a:pt x="59" y="90"/>
                  </a:lnTo>
                  <a:lnTo>
                    <a:pt x="59" y="216"/>
                  </a:lnTo>
                  <a:cubicBezTo>
                    <a:pt x="59" y="245"/>
                    <a:pt x="64" y="263"/>
                    <a:pt x="81" y="263"/>
                  </a:cubicBezTo>
                  <a:cubicBezTo>
                    <a:pt x="91" y="263"/>
                    <a:pt x="97" y="255"/>
                    <a:pt x="100" y="248"/>
                  </a:cubicBezTo>
                  <a:cubicBezTo>
                    <a:pt x="102" y="244"/>
                    <a:pt x="103" y="237"/>
                    <a:pt x="103" y="229"/>
                  </a:cubicBezTo>
                  <a:lnTo>
                    <a:pt x="103" y="90"/>
                  </a:lnTo>
                  <a:lnTo>
                    <a:pt x="162" y="90"/>
                  </a:lnTo>
                  <a:lnTo>
                    <a:pt x="162" y="242"/>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03" name="Google Shape;5603;gee6873aab4_0_11861"/>
            <p:cNvSpPr/>
            <p:nvPr/>
          </p:nvSpPr>
          <p:spPr>
            <a:xfrm>
              <a:off x="5486"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4" y="0"/>
                    <a:pt x="31" y="0"/>
                  </a:cubicBezTo>
                  <a:cubicBezTo>
                    <a:pt x="48" y="0"/>
                    <a:pt x="61" y="12"/>
                    <a:pt x="61" y="32"/>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04" name="Google Shape;5604;gee6873aab4_0_11861"/>
            <p:cNvSpPr/>
            <p:nvPr/>
          </p:nvSpPr>
          <p:spPr>
            <a:xfrm>
              <a:off x="5537" y="2466"/>
              <a:ext cx="77" cy="103"/>
            </a:xfrm>
            <a:custGeom>
              <a:avLst/>
              <a:gdLst/>
              <a:ahLst/>
              <a:cxnLst/>
              <a:rect l="l" t="t" r="r" b="b"/>
              <a:pathLst>
                <a:path w="166" h="223" extrusionOk="0">
                  <a:moveTo>
                    <a:pt x="2" y="70"/>
                  </a:moveTo>
                  <a:cubicBezTo>
                    <a:pt x="2" y="45"/>
                    <a:pt x="0" y="24"/>
                    <a:pt x="0" y="4"/>
                  </a:cubicBezTo>
                  <a:lnTo>
                    <a:pt x="51" y="4"/>
                  </a:lnTo>
                  <a:lnTo>
                    <a:pt x="53" y="29"/>
                  </a:lnTo>
                  <a:lnTo>
                    <a:pt x="54" y="29"/>
                  </a:lnTo>
                  <a:cubicBezTo>
                    <a:pt x="66" y="11"/>
                    <a:pt x="85" y="0"/>
                    <a:pt x="108" y="0"/>
                  </a:cubicBezTo>
                  <a:cubicBezTo>
                    <a:pt x="149" y="0"/>
                    <a:pt x="166" y="33"/>
                    <a:pt x="166" y="82"/>
                  </a:cubicBezTo>
                  <a:lnTo>
                    <a:pt x="166" y="223"/>
                  </a:lnTo>
                  <a:lnTo>
                    <a:pt x="107" y="223"/>
                  </a:lnTo>
                  <a:lnTo>
                    <a:pt x="107" y="86"/>
                  </a:lnTo>
                  <a:cubicBezTo>
                    <a:pt x="107" y="67"/>
                    <a:pt x="103" y="49"/>
                    <a:pt x="86" y="49"/>
                  </a:cubicBezTo>
                  <a:cubicBezTo>
                    <a:pt x="76" y="49"/>
                    <a:pt x="68" y="56"/>
                    <a:pt x="64" y="69"/>
                  </a:cubicBezTo>
                  <a:cubicBezTo>
                    <a:pt x="62" y="74"/>
                    <a:pt x="60" y="81"/>
                    <a:pt x="60" y="89"/>
                  </a:cubicBezTo>
                  <a:lnTo>
                    <a:pt x="60" y="223"/>
                  </a:lnTo>
                  <a:lnTo>
                    <a:pt x="2" y="223"/>
                  </a:lnTo>
                  <a:lnTo>
                    <a:pt x="2" y="7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05" name="Google Shape;5605;gee6873aab4_0_11861"/>
            <p:cNvSpPr/>
            <p:nvPr/>
          </p:nvSpPr>
          <p:spPr>
            <a:xfrm>
              <a:off x="5629" y="2440"/>
              <a:ext cx="60" cy="130"/>
            </a:xfrm>
            <a:custGeom>
              <a:avLst/>
              <a:gdLst/>
              <a:ahLst/>
              <a:cxnLst/>
              <a:rect l="l" t="t" r="r" b="b"/>
              <a:pathLst>
                <a:path w="128" h="280" extrusionOk="0">
                  <a:moveTo>
                    <a:pt x="85" y="0"/>
                  </a:moveTo>
                  <a:lnTo>
                    <a:pt x="85" y="59"/>
                  </a:lnTo>
                  <a:lnTo>
                    <a:pt x="128" y="59"/>
                  </a:lnTo>
                  <a:lnTo>
                    <a:pt x="128" y="100"/>
                  </a:lnTo>
                  <a:lnTo>
                    <a:pt x="85" y="100"/>
                  </a:lnTo>
                  <a:lnTo>
                    <a:pt x="85" y="200"/>
                  </a:lnTo>
                  <a:cubicBezTo>
                    <a:pt x="85" y="226"/>
                    <a:pt x="96" y="232"/>
                    <a:pt x="108" y="232"/>
                  </a:cubicBezTo>
                  <a:cubicBezTo>
                    <a:pt x="113" y="232"/>
                    <a:pt x="118" y="232"/>
                    <a:pt x="123" y="231"/>
                  </a:cubicBezTo>
                  <a:lnTo>
                    <a:pt x="123" y="276"/>
                  </a:lnTo>
                  <a:cubicBezTo>
                    <a:pt x="115" y="279"/>
                    <a:pt x="103" y="280"/>
                    <a:pt x="87" y="280"/>
                  </a:cubicBezTo>
                  <a:cubicBezTo>
                    <a:pt x="70" y="280"/>
                    <a:pt x="55" y="276"/>
                    <a:pt x="45" y="266"/>
                  </a:cubicBezTo>
                  <a:cubicBezTo>
                    <a:pt x="33" y="255"/>
                    <a:pt x="26" y="238"/>
                    <a:pt x="26" y="204"/>
                  </a:cubicBezTo>
                  <a:lnTo>
                    <a:pt x="26" y="100"/>
                  </a:lnTo>
                  <a:lnTo>
                    <a:pt x="0" y="100"/>
                  </a:lnTo>
                  <a:lnTo>
                    <a:pt x="0" y="59"/>
                  </a:lnTo>
                  <a:lnTo>
                    <a:pt x="26" y="59"/>
                  </a:lnTo>
                  <a:lnTo>
                    <a:pt x="26" y="14"/>
                  </a:lnTo>
                  <a:lnTo>
                    <a:pt x="85"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06" name="Google Shape;5606;gee6873aab4_0_11861"/>
            <p:cNvSpPr/>
            <p:nvPr/>
          </p:nvSpPr>
          <p:spPr>
            <a:xfrm>
              <a:off x="5702" y="2466"/>
              <a:ext cx="75" cy="104"/>
            </a:xfrm>
            <a:custGeom>
              <a:avLst/>
              <a:gdLst/>
              <a:ahLst/>
              <a:cxnLst/>
              <a:rect l="l" t="t" r="r" b="b"/>
              <a:pathLst>
                <a:path w="162" h="225" extrusionOk="0">
                  <a:moveTo>
                    <a:pt x="109" y="93"/>
                  </a:moveTo>
                  <a:cubicBezTo>
                    <a:pt x="109" y="65"/>
                    <a:pt x="102" y="43"/>
                    <a:pt x="84" y="43"/>
                  </a:cubicBezTo>
                  <a:cubicBezTo>
                    <a:pt x="65" y="43"/>
                    <a:pt x="57" y="71"/>
                    <a:pt x="57" y="93"/>
                  </a:cubicBezTo>
                  <a:lnTo>
                    <a:pt x="109" y="93"/>
                  </a:lnTo>
                  <a:close/>
                  <a:moveTo>
                    <a:pt x="56" y="134"/>
                  </a:moveTo>
                  <a:cubicBezTo>
                    <a:pt x="57" y="168"/>
                    <a:pt x="77" y="181"/>
                    <a:pt x="103" y="181"/>
                  </a:cubicBezTo>
                  <a:cubicBezTo>
                    <a:pt x="120" y="181"/>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4"/>
                  </a:cubicBezTo>
                  <a:cubicBezTo>
                    <a:pt x="162" y="119"/>
                    <a:pt x="162" y="128"/>
                    <a:pt x="160" y="134"/>
                  </a:cubicBezTo>
                  <a:lnTo>
                    <a:pt x="56" y="134"/>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07" name="Google Shape;5607;gee6873aab4_0_11861"/>
            <p:cNvSpPr/>
            <p:nvPr/>
          </p:nvSpPr>
          <p:spPr>
            <a:xfrm>
              <a:off x="5793" y="2466"/>
              <a:ext cx="78" cy="104"/>
            </a:xfrm>
            <a:custGeom>
              <a:avLst/>
              <a:gdLst/>
              <a:ahLst/>
              <a:cxnLst/>
              <a:rect l="l" t="t" r="r" b="b"/>
              <a:pathLst>
                <a:path w="168" h="226" extrusionOk="0">
                  <a:moveTo>
                    <a:pt x="59" y="113"/>
                  </a:moveTo>
                  <a:cubicBezTo>
                    <a:pt x="59" y="150"/>
                    <a:pt x="65" y="181"/>
                    <a:pt x="86" y="181"/>
                  </a:cubicBezTo>
                  <a:cubicBezTo>
                    <a:pt x="105" y="181"/>
                    <a:pt x="110" y="145"/>
                    <a:pt x="110" y="113"/>
                  </a:cubicBezTo>
                  <a:cubicBezTo>
                    <a:pt x="110" y="83"/>
                    <a:pt x="105" y="45"/>
                    <a:pt x="85" y="45"/>
                  </a:cubicBezTo>
                  <a:cubicBezTo>
                    <a:pt x="63" y="45"/>
                    <a:pt x="59" y="83"/>
                    <a:pt x="59" y="113"/>
                  </a:cubicBezTo>
                  <a:close/>
                  <a:moveTo>
                    <a:pt x="168" y="113"/>
                  </a:moveTo>
                  <a:cubicBezTo>
                    <a:pt x="168" y="204"/>
                    <a:pt x="118" y="226"/>
                    <a:pt x="84" y="226"/>
                  </a:cubicBezTo>
                  <a:cubicBezTo>
                    <a:pt x="32" y="226"/>
                    <a:pt x="0" y="185"/>
                    <a:pt x="0" y="114"/>
                  </a:cubicBezTo>
                  <a:cubicBezTo>
                    <a:pt x="0" y="35"/>
                    <a:pt x="42" y="0"/>
                    <a:pt x="85" y="0"/>
                  </a:cubicBezTo>
                  <a:cubicBezTo>
                    <a:pt x="137" y="0"/>
                    <a:pt x="168" y="44"/>
                    <a:pt x="168" y="113"/>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08" name="Google Shape;5608;gee6873aab4_0_11861"/>
            <p:cNvSpPr/>
            <p:nvPr/>
          </p:nvSpPr>
          <p:spPr>
            <a:xfrm>
              <a:off x="5889" y="2426"/>
              <a:ext cx="29"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09" name="Google Shape;5609;gee6873aab4_0_11861"/>
            <p:cNvSpPr/>
            <p:nvPr/>
          </p:nvSpPr>
          <p:spPr>
            <a:xfrm>
              <a:off x="5940" y="2466"/>
              <a:ext cx="52" cy="103"/>
            </a:xfrm>
            <a:custGeom>
              <a:avLst/>
              <a:gdLst/>
              <a:ahLst/>
              <a:cxnLst/>
              <a:rect l="l" t="t" r="r" b="b"/>
              <a:pathLst>
                <a:path w="112" h="223" extrusionOk="0">
                  <a:moveTo>
                    <a:pt x="1" y="70"/>
                  </a:moveTo>
                  <a:cubicBezTo>
                    <a:pt x="1" y="48"/>
                    <a:pt x="1" y="24"/>
                    <a:pt x="0" y="4"/>
                  </a:cubicBezTo>
                  <a:lnTo>
                    <a:pt x="51" y="4"/>
                  </a:lnTo>
                  <a:lnTo>
                    <a:pt x="54" y="36"/>
                  </a:lnTo>
                  <a:lnTo>
                    <a:pt x="55" y="36"/>
                  </a:lnTo>
                  <a:cubicBezTo>
                    <a:pt x="65" y="12"/>
                    <a:pt x="83" y="0"/>
                    <a:pt x="99" y="0"/>
                  </a:cubicBezTo>
                  <a:cubicBezTo>
                    <a:pt x="105" y="0"/>
                    <a:pt x="108" y="0"/>
                    <a:pt x="112" y="1"/>
                  </a:cubicBezTo>
                  <a:lnTo>
                    <a:pt x="112" y="59"/>
                  </a:lnTo>
                  <a:cubicBezTo>
                    <a:pt x="108" y="58"/>
                    <a:pt x="104" y="58"/>
                    <a:pt x="99" y="58"/>
                  </a:cubicBezTo>
                  <a:cubicBezTo>
                    <a:pt x="86" y="58"/>
                    <a:pt x="70" y="67"/>
                    <a:pt x="63" y="90"/>
                  </a:cubicBezTo>
                  <a:cubicBezTo>
                    <a:pt x="62" y="95"/>
                    <a:pt x="61" y="102"/>
                    <a:pt x="61" y="112"/>
                  </a:cubicBezTo>
                  <a:lnTo>
                    <a:pt x="61" y="223"/>
                  </a:lnTo>
                  <a:lnTo>
                    <a:pt x="1" y="223"/>
                  </a:lnTo>
                  <a:lnTo>
                    <a:pt x="1" y="7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10" name="Google Shape;5610;gee6873aab4_0_11861"/>
            <p:cNvSpPr/>
            <p:nvPr/>
          </p:nvSpPr>
          <p:spPr>
            <a:xfrm>
              <a:off x="6006" y="2426"/>
              <a:ext cx="42" cy="143"/>
            </a:xfrm>
            <a:custGeom>
              <a:avLst/>
              <a:gdLst/>
              <a:ahLst/>
              <a:cxnLst/>
              <a:rect l="l" t="t" r="r" b="b"/>
              <a:pathLst>
                <a:path w="92" h="309" extrusionOk="0">
                  <a:moveTo>
                    <a:pt x="92" y="0"/>
                  </a:moveTo>
                  <a:lnTo>
                    <a:pt x="46" y="63"/>
                  </a:lnTo>
                  <a:lnTo>
                    <a:pt x="9" y="63"/>
                  </a:lnTo>
                  <a:lnTo>
                    <a:pt x="40" y="0"/>
                  </a:lnTo>
                  <a:lnTo>
                    <a:pt x="92" y="0"/>
                  </a:lnTo>
                  <a:close/>
                  <a:moveTo>
                    <a:pt x="0" y="309"/>
                  </a:moveTo>
                  <a:lnTo>
                    <a:pt x="0" y="90"/>
                  </a:lnTo>
                  <a:lnTo>
                    <a:pt x="59" y="90"/>
                  </a:lnTo>
                  <a:lnTo>
                    <a:pt x="59" y="309"/>
                  </a:lnTo>
                  <a:lnTo>
                    <a:pt x="0" y="30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cxnSp>
          <p:nvCxnSpPr>
            <p:cNvPr id="5611" name="Google Shape;5611;gee6873aab4_0_11861"/>
            <p:cNvCxnSpPr/>
            <p:nvPr/>
          </p:nvCxnSpPr>
          <p:spPr>
            <a:xfrm>
              <a:off x="3964" y="2205"/>
              <a:ext cx="0" cy="300"/>
            </a:xfrm>
            <a:prstGeom prst="straightConnector1">
              <a:avLst/>
            </a:prstGeom>
            <a:solidFill>
              <a:schemeClr val="lt1"/>
            </a:solidFill>
            <a:ln w="14275" cap="flat" cmpd="sng">
              <a:solidFill>
                <a:schemeClr val="lt1"/>
              </a:solidFill>
              <a:prstDash val="solid"/>
              <a:miter lim="800000"/>
              <a:headEnd type="none" w="med" len="med"/>
              <a:tailEnd type="none" w="med" len="med"/>
            </a:ln>
          </p:spPr>
        </p:cxnSp>
      </p:grpSp>
      <p:grpSp>
        <p:nvGrpSpPr>
          <p:cNvPr id="5612" name="Google Shape;5612;gee6873aab4_0_11861"/>
          <p:cNvGrpSpPr/>
          <p:nvPr/>
        </p:nvGrpSpPr>
        <p:grpSpPr>
          <a:xfrm>
            <a:off x="-2040904" y="3988723"/>
            <a:ext cx="1872300" cy="2902792"/>
            <a:chOff x="6195941" y="562596"/>
            <a:chExt cx="1872300" cy="2902792"/>
          </a:xfrm>
        </p:grpSpPr>
        <p:grpSp>
          <p:nvGrpSpPr>
            <p:cNvPr id="5613" name="Google Shape;5613;gee6873aab4_0_11861"/>
            <p:cNvGrpSpPr/>
            <p:nvPr/>
          </p:nvGrpSpPr>
          <p:grpSpPr>
            <a:xfrm>
              <a:off x="6195941" y="832605"/>
              <a:ext cx="1872300" cy="2632784"/>
              <a:chOff x="-1872716" y="660661"/>
              <a:chExt cx="1872300" cy="1974637"/>
            </a:xfrm>
          </p:grpSpPr>
          <p:sp>
            <p:nvSpPr>
              <p:cNvPr id="5614" name="Google Shape;5614;gee6873aab4_0_11861"/>
              <p:cNvSpPr txBox="1"/>
              <p:nvPr/>
            </p:nvSpPr>
            <p:spPr>
              <a:xfrm>
                <a:off x="-1872716" y="984698"/>
                <a:ext cx="1872300" cy="16506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IE" sz="1100">
                    <a:solidFill>
                      <a:srgbClr val="000000"/>
                    </a:solidFill>
                    <a:latin typeface="Calibri"/>
                    <a:ea typeface="Calibri"/>
                    <a:cs typeface="Calibri"/>
                    <a:sym typeface="Calibri"/>
                  </a:rPr>
                  <a:t>To format the body text, simply highlight the specific line(s) of text and click ‘tab’ or press ‘increase/decrease list level’ button. If you continue to click the ‘Tab’ button and the text turns red you have tabbed too far and should use the ‘decrease level’ button to return to compliant text.</a:t>
                </a:r>
                <a:endParaRPr/>
              </a:p>
              <a:p>
                <a:pPr marL="0" marR="0" lvl="0" indent="0" algn="l" rtl="0">
                  <a:spcBef>
                    <a:spcPts val="0"/>
                  </a:spcBef>
                  <a:spcAft>
                    <a:spcPts val="0"/>
                  </a:spcAft>
                  <a:buNone/>
                </a:pPr>
                <a:endParaRPr sz="1100">
                  <a:solidFill>
                    <a:srgbClr val="000000"/>
                  </a:solidFill>
                  <a:latin typeface="Calibri"/>
                  <a:ea typeface="Calibri"/>
                  <a:cs typeface="Calibri"/>
                  <a:sym typeface="Calibri"/>
                </a:endParaRPr>
              </a:p>
              <a:p>
                <a:pPr marL="0" marR="0" lvl="0" indent="0" algn="l" rtl="0">
                  <a:spcBef>
                    <a:spcPts val="0"/>
                  </a:spcBef>
                  <a:spcAft>
                    <a:spcPts val="0"/>
                  </a:spcAft>
                  <a:buNone/>
                </a:pPr>
                <a:r>
                  <a:rPr lang="en-IE" sz="1100">
                    <a:solidFill>
                      <a:srgbClr val="000000"/>
                    </a:solidFill>
                    <a:latin typeface="Calibri"/>
                    <a:ea typeface="Calibri"/>
                    <a:cs typeface="Calibri"/>
                    <a:sym typeface="Calibri"/>
                  </a:rPr>
                  <a:t>Do not use the bullet point button to format your text.</a:t>
                </a:r>
                <a:endParaRPr sz="1100">
                  <a:solidFill>
                    <a:srgbClr val="000000"/>
                  </a:solidFill>
                  <a:latin typeface="Calibri"/>
                  <a:ea typeface="Calibri"/>
                  <a:cs typeface="Calibri"/>
                  <a:sym typeface="Calibri"/>
                </a:endParaRPr>
              </a:p>
            </p:txBody>
          </p:sp>
          <p:pic>
            <p:nvPicPr>
              <p:cNvPr id="5615" name="Google Shape;5615;gee6873aab4_0_11861" descr="icon_information-white.png"/>
              <p:cNvPicPr preferRelativeResize="0"/>
              <p:nvPr/>
            </p:nvPicPr>
            <p:blipFill rotWithShape="1">
              <a:blip r:embed="rId3">
                <a:alphaModFix/>
              </a:blip>
              <a:srcRect/>
              <a:stretch/>
            </p:blipFill>
            <p:spPr>
              <a:xfrm>
                <a:off x="-1764703" y="660661"/>
                <a:ext cx="121592" cy="240085"/>
              </a:xfrm>
              <a:prstGeom prst="rect">
                <a:avLst/>
              </a:prstGeom>
              <a:noFill/>
              <a:ln>
                <a:noFill/>
              </a:ln>
            </p:spPr>
          </p:pic>
        </p:grpSp>
        <p:grpSp>
          <p:nvGrpSpPr>
            <p:cNvPr id="5616" name="Google Shape;5616;gee6873aab4_0_11861"/>
            <p:cNvGrpSpPr/>
            <p:nvPr/>
          </p:nvGrpSpPr>
          <p:grpSpPr>
            <a:xfrm>
              <a:off x="6303954" y="562596"/>
              <a:ext cx="540000" cy="540000"/>
              <a:chOff x="6303954" y="562596"/>
              <a:chExt cx="540000" cy="540000"/>
            </a:xfrm>
          </p:grpSpPr>
          <p:sp>
            <p:nvSpPr>
              <p:cNvPr id="5617" name="Google Shape;5617;gee6873aab4_0_11861"/>
              <p:cNvSpPr/>
              <p:nvPr/>
            </p:nvSpPr>
            <p:spPr>
              <a:xfrm>
                <a:off x="6303954" y="562596"/>
                <a:ext cx="540000" cy="540000"/>
              </a:xfrm>
              <a:prstGeom prst="donut">
                <a:avLst>
                  <a:gd name="adj" fmla="val 7083"/>
                </a:avLst>
              </a:prstGeom>
              <a:solidFill>
                <a:srgbClr val="0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pic>
            <p:nvPicPr>
              <p:cNvPr id="5618" name="Google Shape;5618;gee6873aab4_0_11861" descr="increase_indent.png"/>
              <p:cNvPicPr preferRelativeResize="0"/>
              <p:nvPr/>
            </p:nvPicPr>
            <p:blipFill rotWithShape="1">
              <a:blip r:embed="rId4">
                <a:alphaModFix/>
              </a:blip>
              <a:srcRect/>
              <a:stretch/>
            </p:blipFill>
            <p:spPr>
              <a:xfrm>
                <a:off x="6425212" y="679422"/>
                <a:ext cx="317520" cy="317520"/>
              </a:xfrm>
              <a:prstGeom prst="rect">
                <a:avLst/>
              </a:prstGeom>
              <a:noFill/>
              <a:ln>
                <a:noFill/>
              </a:ln>
            </p:spPr>
          </p:pic>
        </p:grpSp>
      </p:grpSp>
      <p:sp>
        <p:nvSpPr>
          <p:cNvPr id="5619" name="Google Shape;5619;gee6873aab4_0_11861"/>
          <p:cNvSpPr/>
          <p:nvPr/>
        </p:nvSpPr>
        <p:spPr>
          <a:xfrm>
            <a:off x="7680176" y="3356992"/>
            <a:ext cx="4398731" cy="3080388"/>
          </a:xfrm>
          <a:custGeom>
            <a:avLst/>
            <a:gdLst/>
            <a:ahLst/>
            <a:cxnLst/>
            <a:rect l="l" t="t" r="r" b="b"/>
            <a:pathLst>
              <a:path w="3654" h="2558" extrusionOk="0">
                <a:moveTo>
                  <a:pt x="2505" y="639"/>
                </a:moveTo>
                <a:cubicBezTo>
                  <a:pt x="2466" y="428"/>
                  <a:pt x="2557" y="234"/>
                  <a:pt x="2707" y="207"/>
                </a:cubicBezTo>
                <a:cubicBezTo>
                  <a:pt x="2858" y="180"/>
                  <a:pt x="3011" y="329"/>
                  <a:pt x="3050" y="540"/>
                </a:cubicBezTo>
                <a:cubicBezTo>
                  <a:pt x="3089" y="751"/>
                  <a:pt x="2998" y="944"/>
                  <a:pt x="2847" y="972"/>
                </a:cubicBezTo>
                <a:cubicBezTo>
                  <a:pt x="2697" y="999"/>
                  <a:pt x="2544" y="850"/>
                  <a:pt x="2505" y="639"/>
                </a:cubicBezTo>
                <a:close/>
                <a:moveTo>
                  <a:pt x="2323" y="2448"/>
                </a:moveTo>
                <a:cubicBezTo>
                  <a:pt x="2417" y="2394"/>
                  <a:pt x="2890" y="2151"/>
                  <a:pt x="3499" y="2335"/>
                </a:cubicBezTo>
                <a:cubicBezTo>
                  <a:pt x="3499" y="2335"/>
                  <a:pt x="3231" y="2150"/>
                  <a:pt x="2857" y="2204"/>
                </a:cubicBezTo>
                <a:cubicBezTo>
                  <a:pt x="2867" y="2200"/>
                  <a:pt x="2877" y="2195"/>
                  <a:pt x="2887" y="2190"/>
                </a:cubicBezTo>
                <a:cubicBezTo>
                  <a:pt x="3654" y="1837"/>
                  <a:pt x="3620" y="1150"/>
                  <a:pt x="3085" y="1034"/>
                </a:cubicBezTo>
                <a:cubicBezTo>
                  <a:pt x="3010" y="1018"/>
                  <a:pt x="2939" y="1008"/>
                  <a:pt x="2872" y="1002"/>
                </a:cubicBezTo>
                <a:cubicBezTo>
                  <a:pt x="3053" y="956"/>
                  <a:pt x="3159" y="718"/>
                  <a:pt x="3112" y="458"/>
                </a:cubicBezTo>
                <a:cubicBezTo>
                  <a:pt x="3062" y="190"/>
                  <a:pt x="2868" y="0"/>
                  <a:pt x="2677" y="35"/>
                </a:cubicBezTo>
                <a:cubicBezTo>
                  <a:pt x="2486" y="70"/>
                  <a:pt x="2371" y="315"/>
                  <a:pt x="2420" y="584"/>
                </a:cubicBezTo>
                <a:cubicBezTo>
                  <a:pt x="2458" y="794"/>
                  <a:pt x="2586" y="955"/>
                  <a:pt x="2731" y="999"/>
                </a:cubicBezTo>
                <a:cubicBezTo>
                  <a:pt x="2283" y="1012"/>
                  <a:pt x="2006" y="1267"/>
                  <a:pt x="1720" y="1495"/>
                </a:cubicBezTo>
                <a:cubicBezTo>
                  <a:pt x="1277" y="1849"/>
                  <a:pt x="1050" y="1845"/>
                  <a:pt x="757" y="1549"/>
                </a:cubicBezTo>
                <a:cubicBezTo>
                  <a:pt x="461" y="1251"/>
                  <a:pt x="0" y="1311"/>
                  <a:pt x="0" y="1311"/>
                </a:cubicBezTo>
                <a:cubicBezTo>
                  <a:pt x="419" y="1311"/>
                  <a:pt x="412" y="1543"/>
                  <a:pt x="818" y="1877"/>
                </a:cubicBezTo>
                <a:cubicBezTo>
                  <a:pt x="1206" y="2196"/>
                  <a:pt x="1957" y="1650"/>
                  <a:pt x="2354" y="1344"/>
                </a:cubicBezTo>
                <a:cubicBezTo>
                  <a:pt x="2941" y="892"/>
                  <a:pt x="3436" y="1466"/>
                  <a:pt x="2965" y="1953"/>
                </a:cubicBezTo>
                <a:cubicBezTo>
                  <a:pt x="2817" y="2106"/>
                  <a:pt x="2642" y="2234"/>
                  <a:pt x="2513" y="2319"/>
                </a:cubicBezTo>
                <a:cubicBezTo>
                  <a:pt x="2467" y="2344"/>
                  <a:pt x="2420" y="2373"/>
                  <a:pt x="2373" y="2406"/>
                </a:cubicBezTo>
                <a:lnTo>
                  <a:pt x="2368" y="2410"/>
                </a:lnTo>
                <a:cubicBezTo>
                  <a:pt x="2344" y="2424"/>
                  <a:pt x="2331" y="2431"/>
                  <a:pt x="2331" y="2431"/>
                </a:cubicBezTo>
                <a:cubicBezTo>
                  <a:pt x="2331" y="2431"/>
                  <a:pt x="2335" y="2430"/>
                  <a:pt x="2345" y="2426"/>
                </a:cubicBezTo>
                <a:lnTo>
                  <a:pt x="2309" y="2452"/>
                </a:lnTo>
                <a:cubicBezTo>
                  <a:pt x="2308" y="2452"/>
                  <a:pt x="2307" y="2452"/>
                  <a:pt x="2306" y="2453"/>
                </a:cubicBezTo>
                <a:cubicBezTo>
                  <a:pt x="2303" y="2451"/>
                  <a:pt x="2299" y="2450"/>
                  <a:pt x="2296" y="2449"/>
                </a:cubicBezTo>
                <a:cubicBezTo>
                  <a:pt x="1712" y="1880"/>
                  <a:pt x="1129" y="2223"/>
                  <a:pt x="1129" y="2223"/>
                </a:cubicBezTo>
                <a:cubicBezTo>
                  <a:pt x="1754" y="2097"/>
                  <a:pt x="2202" y="2384"/>
                  <a:pt x="2290" y="2447"/>
                </a:cubicBezTo>
                <a:cubicBezTo>
                  <a:pt x="1687" y="2222"/>
                  <a:pt x="1072" y="2437"/>
                  <a:pt x="1057" y="2436"/>
                </a:cubicBezTo>
                <a:cubicBezTo>
                  <a:pt x="1842" y="2336"/>
                  <a:pt x="2296" y="2556"/>
                  <a:pt x="2301" y="2558"/>
                </a:cubicBezTo>
                <a:lnTo>
                  <a:pt x="2301" y="2558"/>
                </a:lnTo>
                <a:lnTo>
                  <a:pt x="2301" y="2558"/>
                </a:lnTo>
                <a:cubicBezTo>
                  <a:pt x="2301" y="2558"/>
                  <a:pt x="2301" y="2558"/>
                  <a:pt x="2301" y="2558"/>
                </a:cubicBezTo>
                <a:lnTo>
                  <a:pt x="2301" y="2558"/>
                </a:lnTo>
                <a:cubicBezTo>
                  <a:pt x="2307" y="2556"/>
                  <a:pt x="2779" y="2381"/>
                  <a:pt x="3551" y="2554"/>
                </a:cubicBezTo>
                <a:cubicBezTo>
                  <a:pt x="3535" y="2553"/>
                  <a:pt x="2945" y="2282"/>
                  <a:pt x="2323" y="2448"/>
                </a:cubicBezTo>
                <a:close/>
              </a:path>
            </a:pathLst>
          </a:custGeom>
          <a:solidFill>
            <a:schemeClr val="lt1">
              <a:alpha val="20000"/>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20" name="Google Shape;5620;gee6873aab4_0_11861"/>
          <p:cNvSpPr/>
          <p:nvPr/>
        </p:nvSpPr>
        <p:spPr>
          <a:xfrm>
            <a:off x="0" y="1587"/>
            <a:ext cx="9084317" cy="2539484"/>
          </a:xfrm>
          <a:custGeom>
            <a:avLst/>
            <a:gdLst/>
            <a:ahLst/>
            <a:cxnLst/>
            <a:rect l="l" t="t" r="r" b="b"/>
            <a:pathLst>
              <a:path w="12745" h="4169" extrusionOk="0">
                <a:moveTo>
                  <a:pt x="0" y="0"/>
                </a:moveTo>
                <a:lnTo>
                  <a:pt x="12745" y="0"/>
                </a:lnTo>
                <a:cubicBezTo>
                  <a:pt x="12602" y="54"/>
                  <a:pt x="12453" y="92"/>
                  <a:pt x="12309" y="143"/>
                </a:cubicBezTo>
                <a:cubicBezTo>
                  <a:pt x="11761" y="325"/>
                  <a:pt x="11223" y="566"/>
                  <a:pt x="10706" y="823"/>
                </a:cubicBezTo>
                <a:cubicBezTo>
                  <a:pt x="10540" y="913"/>
                  <a:pt x="10370" y="996"/>
                  <a:pt x="10206" y="1089"/>
                </a:cubicBezTo>
                <a:cubicBezTo>
                  <a:pt x="9498" y="1478"/>
                  <a:pt x="8825" y="1912"/>
                  <a:pt x="8143" y="2343"/>
                </a:cubicBezTo>
                <a:cubicBezTo>
                  <a:pt x="7530" y="2736"/>
                  <a:pt x="6917" y="3108"/>
                  <a:pt x="6263" y="3430"/>
                </a:cubicBezTo>
                <a:cubicBezTo>
                  <a:pt x="5581" y="3762"/>
                  <a:pt x="4857" y="4046"/>
                  <a:pt x="4100" y="4136"/>
                </a:cubicBezTo>
                <a:cubicBezTo>
                  <a:pt x="3871" y="4169"/>
                  <a:pt x="3647" y="4166"/>
                  <a:pt x="3417" y="4161"/>
                </a:cubicBezTo>
                <a:cubicBezTo>
                  <a:pt x="3053" y="4144"/>
                  <a:pt x="2694" y="4069"/>
                  <a:pt x="2351" y="3949"/>
                </a:cubicBezTo>
                <a:cubicBezTo>
                  <a:pt x="1742" y="3736"/>
                  <a:pt x="1194" y="3388"/>
                  <a:pt x="684" y="3000"/>
                </a:cubicBezTo>
                <a:cubicBezTo>
                  <a:pt x="462" y="2825"/>
                  <a:pt x="243" y="2656"/>
                  <a:pt x="0" y="2512"/>
                </a:cubicBezTo>
                <a:lnTo>
                  <a:pt x="0" y="0"/>
                </a:lnTo>
                <a:close/>
              </a:path>
            </a:pathLst>
          </a:custGeom>
          <a:solidFill>
            <a:schemeClr val="accent6">
              <a:alpha val="49800"/>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21" name="Google Shape;5621;gee6873aab4_0_11861"/>
          <p:cNvSpPr txBox="1">
            <a:spLocks noGrp="1"/>
          </p:cNvSpPr>
          <p:nvPr>
            <p:ph type="title"/>
          </p:nvPr>
        </p:nvSpPr>
        <p:spPr>
          <a:xfrm>
            <a:off x="514800" y="434983"/>
            <a:ext cx="4752600" cy="1255800"/>
          </a:xfrm>
          <a:prstGeom prst="rect">
            <a:avLst/>
          </a:prstGeom>
          <a:noFill/>
          <a:ln>
            <a:noFill/>
          </a:ln>
        </p:spPr>
        <p:txBody>
          <a:bodyPr spcFirstLastPara="1" wrap="square" lIns="0" tIns="0" rIns="0" bIns="0" anchor="b" anchorCtr="0">
            <a:noAutofit/>
          </a:bodyPr>
          <a:lstStyle>
            <a:lvl1pPr lvl="0" algn="l" rtl="0">
              <a:lnSpc>
                <a:spcPct val="90000"/>
              </a:lnSpc>
              <a:spcBef>
                <a:spcPts val="0"/>
              </a:spcBef>
              <a:spcAft>
                <a:spcPts val="0"/>
              </a:spcAft>
              <a:buClr>
                <a:schemeClr val="lt1"/>
              </a:buClr>
              <a:buSzPts val="2800"/>
              <a:buFont typeface="Calibri"/>
              <a:buNone/>
              <a:defRPr>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622" name="Google Shape;5622;gee6873aab4_0_11861"/>
          <p:cNvSpPr txBox="1">
            <a:spLocks noGrp="1"/>
          </p:cNvSpPr>
          <p:nvPr>
            <p:ph type="dt" idx="10"/>
          </p:nvPr>
        </p:nvSpPr>
        <p:spPr>
          <a:xfrm>
            <a:off x="695400" y="6496604"/>
            <a:ext cx="5580600" cy="160200"/>
          </a:xfrm>
          <a:prstGeom prst="rect">
            <a:avLst/>
          </a:prstGeom>
          <a:noFill/>
          <a:ln>
            <a:noFill/>
          </a:ln>
        </p:spPr>
        <p:txBody>
          <a:bodyPr spcFirstLastPara="1" wrap="square" lIns="91425" tIns="45700" rIns="91425" bIns="45700" anchor="t"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623" name="Google Shape;5623;gee6873aab4_0_11861"/>
          <p:cNvSpPr txBox="1">
            <a:spLocks noGrp="1"/>
          </p:cNvSpPr>
          <p:nvPr>
            <p:ph type="body" idx="1"/>
          </p:nvPr>
        </p:nvSpPr>
        <p:spPr>
          <a:xfrm>
            <a:off x="514800" y="3104964"/>
            <a:ext cx="4752600" cy="2857800"/>
          </a:xfrm>
          <a:prstGeom prst="rect">
            <a:avLst/>
          </a:prstGeom>
          <a:noFill/>
          <a:ln>
            <a:noFill/>
          </a:ln>
        </p:spPr>
        <p:txBody>
          <a:bodyPr spcFirstLastPara="1" wrap="square" lIns="0" tIns="0" rIns="0" bIns="0" anchor="t" anchorCtr="0">
            <a:noAutofit/>
          </a:bodyPr>
          <a:lstStyle>
            <a:lvl1pPr marL="457200" lvl="0" indent="-228600" algn="l" rtl="0">
              <a:lnSpc>
                <a:spcPct val="90000"/>
              </a:lnSpc>
              <a:spcBef>
                <a:spcPts val="400"/>
              </a:spcBef>
              <a:spcAft>
                <a:spcPts val="0"/>
              </a:spcAft>
              <a:buClr>
                <a:schemeClr val="lt1"/>
              </a:buClr>
              <a:buSzPts val="2000"/>
              <a:buNone/>
              <a:defRPr>
                <a:solidFill>
                  <a:schemeClr val="lt1"/>
                </a:solidFill>
              </a:defRPr>
            </a:lvl1pPr>
            <a:lvl2pPr marL="914400" lvl="1" indent="-228600" algn="l" rtl="0">
              <a:lnSpc>
                <a:spcPct val="90000"/>
              </a:lnSpc>
              <a:spcBef>
                <a:spcPts val="400"/>
              </a:spcBef>
              <a:spcAft>
                <a:spcPts val="0"/>
              </a:spcAft>
              <a:buClr>
                <a:schemeClr val="lt1"/>
              </a:buClr>
              <a:buSzPts val="1800"/>
              <a:buNone/>
              <a:defRPr>
                <a:solidFill>
                  <a:schemeClr val="lt1"/>
                </a:solidFill>
              </a:defRPr>
            </a:lvl2pPr>
            <a:lvl3pPr marL="1371600" lvl="2" indent="-342900" algn="l" rtl="0">
              <a:lnSpc>
                <a:spcPct val="90000"/>
              </a:lnSpc>
              <a:spcBef>
                <a:spcPts val="400"/>
              </a:spcBef>
              <a:spcAft>
                <a:spcPts val="0"/>
              </a:spcAft>
              <a:buClr>
                <a:schemeClr val="lt1"/>
              </a:buClr>
              <a:buSzPts val="1800"/>
              <a:buChar char="•"/>
              <a:defRPr>
                <a:solidFill>
                  <a:schemeClr val="lt1"/>
                </a:solidFill>
              </a:defRPr>
            </a:lvl3pPr>
            <a:lvl4pPr marL="1828800" lvl="3" indent="-330200" algn="l" rtl="0">
              <a:lnSpc>
                <a:spcPct val="90000"/>
              </a:lnSpc>
              <a:spcBef>
                <a:spcPts val="400"/>
              </a:spcBef>
              <a:spcAft>
                <a:spcPts val="0"/>
              </a:spcAft>
              <a:buClr>
                <a:schemeClr val="lt1"/>
              </a:buClr>
              <a:buSzPts val="1600"/>
              <a:buChar char="•"/>
              <a:defRPr>
                <a:solidFill>
                  <a:schemeClr val="lt1"/>
                </a:solidFill>
              </a:defRPr>
            </a:lvl4pPr>
            <a:lvl5pPr marL="2286000" lvl="4" indent="-228600" algn="l" rtl="0">
              <a:lnSpc>
                <a:spcPct val="90000"/>
              </a:lnSpc>
              <a:spcBef>
                <a:spcPts val="800"/>
              </a:spcBef>
              <a:spcAft>
                <a:spcPts val="0"/>
              </a:spcAft>
              <a:buClr>
                <a:schemeClr val="lt1"/>
              </a:buClr>
              <a:buSzPts val="2000"/>
              <a:buNone/>
              <a:defRPr>
                <a:solidFill>
                  <a:schemeClr val="lt1"/>
                </a:solidFill>
              </a:defRPr>
            </a:lvl5pPr>
            <a:lvl6pPr marL="2743200" lvl="5" indent="-342900" algn="l" rtl="0">
              <a:lnSpc>
                <a:spcPct val="90000"/>
              </a:lnSpc>
              <a:spcBef>
                <a:spcPts val="500"/>
              </a:spcBef>
              <a:spcAft>
                <a:spcPts val="0"/>
              </a:spcAft>
              <a:buClr>
                <a:srgbClr val="FF0000"/>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grpSp>
        <p:nvGrpSpPr>
          <p:cNvPr id="5624" name="Google Shape;5624;gee6873aab4_0_11861"/>
          <p:cNvGrpSpPr/>
          <p:nvPr/>
        </p:nvGrpSpPr>
        <p:grpSpPr>
          <a:xfrm>
            <a:off x="-2040904" y="871532"/>
            <a:ext cx="1368300" cy="2264171"/>
            <a:chOff x="-1836712" y="2937191"/>
            <a:chExt cx="1368300" cy="2264171"/>
          </a:xfrm>
        </p:grpSpPr>
        <p:pic>
          <p:nvPicPr>
            <p:cNvPr id="5625" name="Google Shape;5625;gee6873aab4_0_11861" descr="icon_camera_circle.png"/>
            <p:cNvPicPr preferRelativeResize="0"/>
            <p:nvPr/>
          </p:nvPicPr>
          <p:blipFill rotWithShape="1">
            <a:blip r:embed="rId5">
              <a:alphaModFix/>
            </a:blip>
            <a:srcRect/>
            <a:stretch/>
          </p:blipFill>
          <p:spPr>
            <a:xfrm>
              <a:off x="-1728699" y="2937191"/>
              <a:ext cx="640111" cy="640111"/>
            </a:xfrm>
            <a:prstGeom prst="rect">
              <a:avLst/>
            </a:prstGeom>
            <a:noFill/>
            <a:ln>
              <a:noFill/>
            </a:ln>
          </p:spPr>
        </p:pic>
        <p:sp>
          <p:nvSpPr>
            <p:cNvPr id="5626" name="Google Shape;5626;gee6873aab4_0_11861"/>
            <p:cNvSpPr txBox="1"/>
            <p:nvPr/>
          </p:nvSpPr>
          <p:spPr>
            <a:xfrm>
              <a:off x="-1836712" y="3677962"/>
              <a:ext cx="1368300" cy="15234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IE" sz="1100">
                  <a:solidFill>
                    <a:srgbClr val="000000"/>
                  </a:solidFill>
                  <a:latin typeface="Calibri"/>
                  <a:ea typeface="Calibri"/>
                  <a:cs typeface="Calibri"/>
                  <a:sym typeface="Calibri"/>
                </a:rPr>
                <a:t>To change the photographic image to the background.</a:t>
              </a:r>
              <a:endParaRPr/>
            </a:p>
            <a:p>
              <a:pPr marL="0" marR="0" lvl="0" indent="0" algn="l" rtl="0">
                <a:spcBef>
                  <a:spcPts val="0"/>
                </a:spcBef>
                <a:spcAft>
                  <a:spcPts val="0"/>
                </a:spcAft>
                <a:buNone/>
              </a:pPr>
              <a:r>
                <a:rPr lang="en-IE" sz="1100">
                  <a:solidFill>
                    <a:srgbClr val="000000"/>
                  </a:solidFill>
                  <a:latin typeface="Calibri"/>
                  <a:ea typeface="Calibri"/>
                  <a:cs typeface="Calibri"/>
                  <a:sym typeface="Calibri"/>
                </a:rPr>
                <a:t>&gt;Right Click over slide</a:t>
              </a:r>
              <a:endParaRPr/>
            </a:p>
            <a:p>
              <a:pPr marL="0" marR="0" lvl="0" indent="0" algn="l" rtl="0">
                <a:spcBef>
                  <a:spcPts val="0"/>
                </a:spcBef>
                <a:spcAft>
                  <a:spcPts val="0"/>
                </a:spcAft>
                <a:buNone/>
              </a:pPr>
              <a:r>
                <a:rPr lang="en-IE" sz="1100">
                  <a:solidFill>
                    <a:srgbClr val="000000"/>
                  </a:solidFill>
                  <a:latin typeface="Calibri"/>
                  <a:ea typeface="Calibri"/>
                  <a:cs typeface="Calibri"/>
                  <a:sym typeface="Calibri"/>
                </a:rPr>
                <a:t>&gt;format background</a:t>
              </a:r>
              <a:endParaRPr/>
            </a:p>
            <a:p>
              <a:pPr marL="0" marR="0" lvl="0" indent="0" algn="l" rtl="0">
                <a:spcBef>
                  <a:spcPts val="0"/>
                </a:spcBef>
                <a:spcAft>
                  <a:spcPts val="0"/>
                </a:spcAft>
                <a:buNone/>
              </a:pPr>
              <a:r>
                <a:rPr lang="en-IE" sz="1100">
                  <a:solidFill>
                    <a:srgbClr val="000000"/>
                  </a:solidFill>
                  <a:latin typeface="Calibri"/>
                  <a:ea typeface="Calibri"/>
                  <a:cs typeface="Calibri"/>
                  <a:sym typeface="Calibri"/>
                </a:rPr>
                <a:t>&gt;fill</a:t>
              </a:r>
              <a:endParaRPr/>
            </a:p>
            <a:p>
              <a:pPr marL="0" marR="0" lvl="0" indent="0" algn="l" rtl="0">
                <a:spcBef>
                  <a:spcPts val="0"/>
                </a:spcBef>
                <a:spcAft>
                  <a:spcPts val="0"/>
                </a:spcAft>
                <a:buNone/>
              </a:pPr>
              <a:r>
                <a:rPr lang="en-IE" sz="1100">
                  <a:solidFill>
                    <a:srgbClr val="000000"/>
                  </a:solidFill>
                  <a:latin typeface="Calibri"/>
                  <a:ea typeface="Calibri"/>
                  <a:cs typeface="Calibri"/>
                  <a:sym typeface="Calibri"/>
                </a:rPr>
                <a:t>&gt;picture or texture fill</a:t>
              </a:r>
              <a:endParaRPr/>
            </a:p>
            <a:p>
              <a:pPr marL="0" marR="0" lvl="0" indent="0" algn="l" rtl="0">
                <a:spcBef>
                  <a:spcPts val="0"/>
                </a:spcBef>
                <a:spcAft>
                  <a:spcPts val="0"/>
                </a:spcAft>
                <a:buNone/>
              </a:pPr>
              <a:r>
                <a:rPr lang="en-IE" sz="1100">
                  <a:solidFill>
                    <a:srgbClr val="000000"/>
                  </a:solidFill>
                  <a:latin typeface="Calibri"/>
                  <a:ea typeface="Calibri"/>
                  <a:cs typeface="Calibri"/>
                  <a:sym typeface="Calibri"/>
                </a:rPr>
                <a:t>&gt;select image from  </a:t>
              </a:r>
              <a:br>
                <a:rPr lang="en-IE" sz="1100">
                  <a:solidFill>
                    <a:srgbClr val="000000"/>
                  </a:solidFill>
                  <a:latin typeface="Calibri"/>
                  <a:ea typeface="Calibri"/>
                  <a:cs typeface="Calibri"/>
                  <a:sym typeface="Calibri"/>
                </a:rPr>
              </a:br>
              <a:r>
                <a:rPr lang="en-IE" sz="1100">
                  <a:solidFill>
                    <a:srgbClr val="000000"/>
                  </a:solidFill>
                  <a:latin typeface="Calibri"/>
                  <a:ea typeface="Calibri"/>
                  <a:cs typeface="Calibri"/>
                  <a:sym typeface="Calibri"/>
                </a:rPr>
                <a:t>  your file</a:t>
              </a:r>
              <a:endParaRPr sz="1100">
                <a:solidFill>
                  <a:srgbClr val="000000"/>
                </a:solidFill>
                <a:latin typeface="Calibri"/>
                <a:ea typeface="Calibri"/>
                <a:cs typeface="Calibri"/>
                <a:sym typeface="Calibri"/>
              </a:endParaRPr>
            </a:p>
          </p:txBody>
        </p:sp>
        <p:pic>
          <p:nvPicPr>
            <p:cNvPr id="5627" name="Google Shape;5627;gee6873aab4_0_11861" descr="icon_information-white.png"/>
            <p:cNvPicPr preferRelativeResize="0"/>
            <p:nvPr/>
          </p:nvPicPr>
          <p:blipFill rotWithShape="1">
            <a:blip r:embed="rId3">
              <a:alphaModFix/>
            </a:blip>
            <a:srcRect/>
            <a:stretch/>
          </p:blipFill>
          <p:spPr>
            <a:xfrm>
              <a:off x="-1728699" y="3245911"/>
              <a:ext cx="121592" cy="320113"/>
            </a:xfrm>
            <a:prstGeom prst="rect">
              <a:avLst/>
            </a:prstGeom>
            <a:noFill/>
            <a:ln>
              <a:noFill/>
            </a:ln>
          </p:spPr>
        </p:pic>
      </p:grpSp>
    </p:spTree>
    <p:extLst>
      <p:ext uri="{BB962C8B-B14F-4D97-AF65-F5344CB8AC3E}">
        <p14:creationId xmlns:p14="http://schemas.microsoft.com/office/powerpoint/2010/main" val="658477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28"/>
        <p:cNvGrpSpPr/>
        <p:nvPr/>
      </p:nvGrpSpPr>
      <p:grpSpPr>
        <a:xfrm>
          <a:off x="0" y="0"/>
          <a:ext cx="0" cy="0"/>
          <a:chOff x="0" y="0"/>
          <a:chExt cx="0" cy="0"/>
        </a:xfrm>
      </p:grpSpPr>
      <p:sp>
        <p:nvSpPr>
          <p:cNvPr id="5629" name="Google Shape;5629;gee6873aab4_0_11977"/>
          <p:cNvSpPr txBox="1">
            <a:spLocks noGrp="1"/>
          </p:cNvSpPr>
          <p:nvPr>
            <p:ph type="dt" idx="10"/>
          </p:nvPr>
        </p:nvSpPr>
        <p:spPr>
          <a:xfrm>
            <a:off x="695400" y="6496604"/>
            <a:ext cx="5580600" cy="160200"/>
          </a:xfrm>
          <a:prstGeom prst="rect">
            <a:avLst/>
          </a:prstGeom>
          <a:noFill/>
          <a:ln>
            <a:noFill/>
          </a:ln>
        </p:spPr>
        <p:txBody>
          <a:bodyPr spcFirstLastPara="1" wrap="square" lIns="91425" tIns="45700" rIns="91425" bIns="45700" anchor="t"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630" name="Google Shape;5630;gee6873aab4_0_11977"/>
          <p:cNvSpPr txBox="1">
            <a:spLocks noGrp="1"/>
          </p:cNvSpPr>
          <p:nvPr>
            <p:ph type="ftr" idx="11"/>
          </p:nvPr>
        </p:nvSpPr>
        <p:spPr>
          <a:xfrm>
            <a:off x="695400" y="6416541"/>
            <a:ext cx="5580600" cy="160200"/>
          </a:xfrm>
          <a:prstGeom prst="rect">
            <a:avLst/>
          </a:prstGeom>
          <a:noFill/>
          <a:ln>
            <a:noFill/>
          </a:ln>
        </p:spPr>
        <p:txBody>
          <a:bodyPr spcFirstLastPara="1" wrap="square" lIns="91425" tIns="45700" rIns="91425" bIns="45700" anchor="t"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631" name="Google Shape;5631;gee6873aab4_0_11977"/>
          <p:cNvSpPr txBox="1">
            <a:spLocks noGrp="1"/>
          </p:cNvSpPr>
          <p:nvPr>
            <p:ph type="sldNum" idx="12"/>
          </p:nvPr>
        </p:nvSpPr>
        <p:spPr>
          <a:xfrm>
            <a:off x="-12703" y="6356350"/>
            <a:ext cx="79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IE"/>
              <a:t>‹#›</a:t>
            </a:fld>
            <a:endParaRPr/>
          </a:p>
        </p:txBody>
      </p:sp>
    </p:spTree>
    <p:extLst>
      <p:ext uri="{BB962C8B-B14F-4D97-AF65-F5344CB8AC3E}">
        <p14:creationId xmlns:p14="http://schemas.microsoft.com/office/powerpoint/2010/main" val="3209122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full image and content: Dark green">
  <p:cSld name="Title, full image and content: Dark green">
    <p:bg>
      <p:bgPr>
        <a:blipFill>
          <a:blip r:embed="rId2">
            <a:alphaModFix/>
          </a:blip>
          <a:stretch>
            <a:fillRect/>
          </a:stretch>
        </a:blipFill>
        <a:effectLst/>
      </p:bgPr>
    </p:bg>
    <p:spTree>
      <p:nvGrpSpPr>
        <p:cNvPr id="1" name="Shape 5632"/>
        <p:cNvGrpSpPr/>
        <p:nvPr/>
      </p:nvGrpSpPr>
      <p:grpSpPr>
        <a:xfrm>
          <a:off x="0" y="0"/>
          <a:ext cx="0" cy="0"/>
          <a:chOff x="0" y="0"/>
          <a:chExt cx="0" cy="0"/>
        </a:xfrm>
      </p:grpSpPr>
      <p:sp>
        <p:nvSpPr>
          <p:cNvPr id="5633" name="Google Shape;5633;gee6873aab4_0_11981"/>
          <p:cNvSpPr/>
          <p:nvPr/>
        </p:nvSpPr>
        <p:spPr>
          <a:xfrm rot="5400000" flipH="1">
            <a:off x="699238" y="-699002"/>
            <a:ext cx="6858000" cy="8256000"/>
          </a:xfrm>
          <a:prstGeom prst="rect">
            <a:avLst/>
          </a:prstGeom>
          <a:gradFill>
            <a:gsLst>
              <a:gs pos="0">
                <a:srgbClr val="000000"/>
              </a:gs>
              <a:gs pos="100000">
                <a:srgbClr val="000000">
                  <a:alpha val="0"/>
                </a:srgbClr>
              </a:gs>
            </a:gsLst>
            <a:lin ang="16200038"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634" name="Google Shape;5634;gee6873aab4_0_11981"/>
          <p:cNvSpPr/>
          <p:nvPr/>
        </p:nvSpPr>
        <p:spPr>
          <a:xfrm rot="10800000" flipH="1">
            <a:off x="0" y="-78"/>
            <a:ext cx="12192000" cy="2039700"/>
          </a:xfrm>
          <a:prstGeom prst="rect">
            <a:avLst/>
          </a:prstGeom>
          <a:gradFill>
            <a:gsLst>
              <a:gs pos="0">
                <a:srgbClr val="000000"/>
              </a:gs>
              <a:gs pos="100000">
                <a:srgbClr val="000000">
                  <a:alpha val="0"/>
                </a:srgbClr>
              </a:gs>
            </a:gsLst>
            <a:lin ang="16200038"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635" name="Google Shape;5635;gee6873aab4_0_11981"/>
          <p:cNvSpPr txBox="1">
            <a:spLocks noGrp="1"/>
          </p:cNvSpPr>
          <p:nvPr>
            <p:ph type="ftr" idx="11"/>
          </p:nvPr>
        </p:nvSpPr>
        <p:spPr>
          <a:xfrm>
            <a:off x="695400" y="6416541"/>
            <a:ext cx="5580600" cy="160200"/>
          </a:xfrm>
          <a:prstGeom prst="rect">
            <a:avLst/>
          </a:prstGeom>
          <a:noFill/>
          <a:ln>
            <a:noFill/>
          </a:ln>
        </p:spPr>
        <p:txBody>
          <a:bodyPr spcFirstLastPara="1" wrap="square" lIns="91425" tIns="45700" rIns="91425" bIns="45700" anchor="t"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636" name="Google Shape;5636;gee6873aab4_0_11981"/>
          <p:cNvSpPr txBox="1">
            <a:spLocks noGrp="1"/>
          </p:cNvSpPr>
          <p:nvPr>
            <p:ph type="sldNum" idx="12"/>
          </p:nvPr>
        </p:nvSpPr>
        <p:spPr>
          <a:xfrm>
            <a:off x="-12703" y="6356350"/>
            <a:ext cx="79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IE"/>
              <a:t>‹#›</a:t>
            </a:fld>
            <a:endParaRPr/>
          </a:p>
        </p:txBody>
      </p:sp>
      <p:grpSp>
        <p:nvGrpSpPr>
          <p:cNvPr id="5637" name="Google Shape;5637;gee6873aab4_0_11981"/>
          <p:cNvGrpSpPr/>
          <p:nvPr/>
        </p:nvGrpSpPr>
        <p:grpSpPr>
          <a:xfrm>
            <a:off x="10553375" y="296652"/>
            <a:ext cx="1194613" cy="479652"/>
            <a:chOff x="1899" y="899"/>
            <a:chExt cx="4163" cy="1671"/>
          </a:xfrm>
        </p:grpSpPr>
        <p:sp>
          <p:nvSpPr>
            <p:cNvPr id="5638" name="Google Shape;5638;gee6873aab4_0_11981"/>
            <p:cNvSpPr/>
            <p:nvPr/>
          </p:nvSpPr>
          <p:spPr>
            <a:xfrm>
              <a:off x="1902" y="2206"/>
              <a:ext cx="79" cy="141"/>
            </a:xfrm>
            <a:custGeom>
              <a:avLst/>
              <a:gdLst/>
              <a:ahLst/>
              <a:cxnLst/>
              <a:rect l="l" t="t" r="r" b="b"/>
              <a:pathLst>
                <a:path w="170" h="303" extrusionOk="0">
                  <a:moveTo>
                    <a:pt x="59" y="143"/>
                  </a:moveTo>
                  <a:cubicBezTo>
                    <a:pt x="61" y="144"/>
                    <a:pt x="65" y="144"/>
                    <a:pt x="68" y="144"/>
                  </a:cubicBezTo>
                  <a:cubicBezTo>
                    <a:pt x="98" y="144"/>
                    <a:pt x="111" y="123"/>
                    <a:pt x="111" y="95"/>
                  </a:cubicBezTo>
                  <a:cubicBezTo>
                    <a:pt x="111" y="68"/>
                    <a:pt x="100" y="48"/>
                    <a:pt x="73" y="48"/>
                  </a:cubicBezTo>
                  <a:cubicBezTo>
                    <a:pt x="68" y="48"/>
                    <a:pt x="62" y="49"/>
                    <a:pt x="59" y="50"/>
                  </a:cubicBezTo>
                  <a:lnTo>
                    <a:pt x="59" y="143"/>
                  </a:lnTo>
                  <a:close/>
                  <a:moveTo>
                    <a:pt x="0" y="6"/>
                  </a:moveTo>
                  <a:cubicBezTo>
                    <a:pt x="16" y="3"/>
                    <a:pt x="39" y="0"/>
                    <a:pt x="61" y="0"/>
                  </a:cubicBezTo>
                  <a:cubicBezTo>
                    <a:pt x="96" y="0"/>
                    <a:pt x="124" y="5"/>
                    <a:pt x="144" y="24"/>
                  </a:cubicBezTo>
                  <a:cubicBezTo>
                    <a:pt x="162" y="39"/>
                    <a:pt x="170" y="64"/>
                    <a:pt x="170" y="90"/>
                  </a:cubicBezTo>
                  <a:cubicBezTo>
                    <a:pt x="170" y="123"/>
                    <a:pt x="160" y="145"/>
                    <a:pt x="144" y="162"/>
                  </a:cubicBezTo>
                  <a:cubicBezTo>
                    <a:pt x="125" y="182"/>
                    <a:pt x="95" y="191"/>
                    <a:pt x="70" y="191"/>
                  </a:cubicBezTo>
                  <a:lnTo>
                    <a:pt x="59" y="191"/>
                  </a:lnTo>
                  <a:lnTo>
                    <a:pt x="59" y="303"/>
                  </a:lnTo>
                  <a:lnTo>
                    <a:pt x="0" y="303"/>
                  </a:lnTo>
                  <a:lnTo>
                    <a:pt x="0" y="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39" name="Google Shape;5639;gee6873aab4_0_11981"/>
            <p:cNvSpPr/>
            <p:nvPr/>
          </p:nvSpPr>
          <p:spPr>
            <a:xfrm>
              <a:off x="1995" y="2244"/>
              <a:ext cx="52" cy="103"/>
            </a:xfrm>
            <a:custGeom>
              <a:avLst/>
              <a:gdLst/>
              <a:ahLst/>
              <a:cxnLst/>
              <a:rect l="l" t="t" r="r" b="b"/>
              <a:pathLst>
                <a:path w="111" h="222" extrusionOk="0">
                  <a:moveTo>
                    <a:pt x="1" y="69"/>
                  </a:moveTo>
                  <a:cubicBezTo>
                    <a:pt x="1" y="47"/>
                    <a:pt x="1" y="24"/>
                    <a:pt x="0" y="4"/>
                  </a:cubicBezTo>
                  <a:lnTo>
                    <a:pt x="51" y="4"/>
                  </a:lnTo>
                  <a:lnTo>
                    <a:pt x="54" y="35"/>
                  </a:lnTo>
                  <a:lnTo>
                    <a:pt x="55" y="35"/>
                  </a:lnTo>
                  <a:cubicBezTo>
                    <a:pt x="65" y="12"/>
                    <a:pt x="83" y="0"/>
                    <a:pt x="99" y="0"/>
                  </a:cubicBezTo>
                  <a:cubicBezTo>
                    <a:pt x="105" y="0"/>
                    <a:pt x="108" y="0"/>
                    <a:pt x="111" y="1"/>
                  </a:cubicBezTo>
                  <a:lnTo>
                    <a:pt x="111" y="59"/>
                  </a:lnTo>
                  <a:cubicBezTo>
                    <a:pt x="108" y="58"/>
                    <a:pt x="104" y="58"/>
                    <a:pt x="99" y="58"/>
                  </a:cubicBezTo>
                  <a:cubicBezTo>
                    <a:pt x="86" y="58"/>
                    <a:pt x="70" y="67"/>
                    <a:pt x="63" y="89"/>
                  </a:cubicBezTo>
                  <a:cubicBezTo>
                    <a:pt x="62" y="94"/>
                    <a:pt x="61" y="102"/>
                    <a:pt x="61" y="111"/>
                  </a:cubicBezTo>
                  <a:lnTo>
                    <a:pt x="61" y="222"/>
                  </a:lnTo>
                  <a:lnTo>
                    <a:pt x="1" y="222"/>
                  </a:lnTo>
                  <a:lnTo>
                    <a:pt x="1" y="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40" name="Google Shape;5640;gee6873aab4_0_11981"/>
            <p:cNvSpPr/>
            <p:nvPr/>
          </p:nvSpPr>
          <p:spPr>
            <a:xfrm>
              <a:off x="2055" y="2244"/>
              <a:ext cx="78" cy="104"/>
            </a:xfrm>
            <a:custGeom>
              <a:avLst/>
              <a:gdLst/>
              <a:ahLst/>
              <a:cxnLst/>
              <a:rect l="l" t="t" r="r" b="b"/>
              <a:pathLst>
                <a:path w="168" h="226" extrusionOk="0">
                  <a:moveTo>
                    <a:pt x="59" y="112"/>
                  </a:moveTo>
                  <a:cubicBezTo>
                    <a:pt x="59" y="150"/>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41" name="Google Shape;5641;gee6873aab4_0_11981"/>
            <p:cNvSpPr/>
            <p:nvPr/>
          </p:nvSpPr>
          <p:spPr>
            <a:xfrm>
              <a:off x="2141" y="2201"/>
              <a:ext cx="65" cy="146"/>
            </a:xfrm>
            <a:custGeom>
              <a:avLst/>
              <a:gdLst/>
              <a:ahLst/>
              <a:cxnLst/>
              <a:rect l="l" t="t" r="r" b="b"/>
              <a:pathLst>
                <a:path w="140" h="313" extrusionOk="0">
                  <a:moveTo>
                    <a:pt x="29" y="313"/>
                  </a:moveTo>
                  <a:lnTo>
                    <a:pt x="29" y="136"/>
                  </a:lnTo>
                  <a:lnTo>
                    <a:pt x="0" y="136"/>
                  </a:lnTo>
                  <a:lnTo>
                    <a:pt x="0" y="95"/>
                  </a:lnTo>
                  <a:lnTo>
                    <a:pt x="29" y="95"/>
                  </a:lnTo>
                  <a:lnTo>
                    <a:pt x="29" y="86"/>
                  </a:lnTo>
                  <a:cubicBezTo>
                    <a:pt x="29" y="61"/>
                    <a:pt x="34" y="38"/>
                    <a:pt x="52" y="20"/>
                  </a:cubicBezTo>
                  <a:cubicBezTo>
                    <a:pt x="65" y="7"/>
                    <a:pt x="84" y="0"/>
                    <a:pt x="104" y="0"/>
                  </a:cubicBezTo>
                  <a:cubicBezTo>
                    <a:pt x="119" y="0"/>
                    <a:pt x="131" y="2"/>
                    <a:pt x="140" y="5"/>
                  </a:cubicBezTo>
                  <a:lnTo>
                    <a:pt x="133" y="51"/>
                  </a:lnTo>
                  <a:cubicBezTo>
                    <a:pt x="128" y="49"/>
                    <a:pt x="122" y="48"/>
                    <a:pt x="115" y="48"/>
                  </a:cubicBezTo>
                  <a:cubicBezTo>
                    <a:pt x="95" y="48"/>
                    <a:pt x="88" y="65"/>
                    <a:pt x="88" y="84"/>
                  </a:cubicBezTo>
                  <a:lnTo>
                    <a:pt x="88" y="95"/>
                  </a:lnTo>
                  <a:lnTo>
                    <a:pt x="126" y="95"/>
                  </a:lnTo>
                  <a:lnTo>
                    <a:pt x="126" y="136"/>
                  </a:lnTo>
                  <a:lnTo>
                    <a:pt x="88" y="136"/>
                  </a:lnTo>
                  <a:lnTo>
                    <a:pt x="88" y="313"/>
                  </a:lnTo>
                  <a:lnTo>
                    <a:pt x="29" y="313"/>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42" name="Google Shape;5642;gee6873aab4_0_11981"/>
            <p:cNvSpPr/>
            <p:nvPr/>
          </p:nvSpPr>
          <p:spPr>
            <a:xfrm>
              <a:off x="2207"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5" y="177"/>
                    <a:pt x="145" y="173"/>
                  </a:cubicBezTo>
                  <a:lnTo>
                    <a:pt x="153" y="215"/>
                  </a:lnTo>
                  <a:cubicBezTo>
                    <a:pt x="138" y="221"/>
                    <a:pt x="115" y="225"/>
                    <a:pt x="92" y="225"/>
                  </a:cubicBezTo>
                  <a:cubicBezTo>
                    <a:pt x="33" y="225"/>
                    <a:pt x="0" y="186"/>
                    <a:pt x="0" y="117"/>
                  </a:cubicBezTo>
                  <a:cubicBezTo>
                    <a:pt x="0" y="44"/>
                    <a:pt x="38" y="0"/>
                    <a:pt x="88" y="0"/>
                  </a:cubicBezTo>
                  <a:cubicBezTo>
                    <a:pt x="135" y="0"/>
                    <a:pt x="162" y="37"/>
                    <a:pt x="162" y="103"/>
                  </a:cubicBezTo>
                  <a:cubicBezTo>
                    <a:pt x="162" y="119"/>
                    <a:pt x="162" y="127"/>
                    <a:pt x="161" y="134"/>
                  </a:cubicBezTo>
                  <a:lnTo>
                    <a:pt x="56" y="134"/>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43" name="Google Shape;5643;gee6873aab4_0_11981"/>
            <p:cNvSpPr/>
            <p:nvPr/>
          </p:nvSpPr>
          <p:spPr>
            <a:xfrm>
              <a:off x="2293" y="2244"/>
              <a:ext cx="60" cy="104"/>
            </a:xfrm>
            <a:custGeom>
              <a:avLst/>
              <a:gdLst/>
              <a:ahLst/>
              <a:cxnLst/>
              <a:rect l="l" t="t" r="r" b="b"/>
              <a:pathLst>
                <a:path w="128" h="225" extrusionOk="0">
                  <a:moveTo>
                    <a:pt x="11" y="169"/>
                  </a:moveTo>
                  <a:cubicBezTo>
                    <a:pt x="20" y="175"/>
                    <a:pt x="36" y="181"/>
                    <a:pt x="51" y="181"/>
                  </a:cubicBezTo>
                  <a:cubicBezTo>
                    <a:pt x="66" y="181"/>
                    <a:pt x="74" y="174"/>
                    <a:pt x="74" y="161"/>
                  </a:cubicBezTo>
                  <a:cubicBezTo>
                    <a:pt x="74" y="150"/>
                    <a:pt x="68" y="143"/>
                    <a:pt x="49" y="132"/>
                  </a:cubicBezTo>
                  <a:cubicBezTo>
                    <a:pt x="13" y="112"/>
                    <a:pt x="4" y="89"/>
                    <a:pt x="4" y="69"/>
                  </a:cubicBezTo>
                  <a:cubicBezTo>
                    <a:pt x="4" y="29"/>
                    <a:pt x="33" y="0"/>
                    <a:pt x="77" y="0"/>
                  </a:cubicBezTo>
                  <a:cubicBezTo>
                    <a:pt x="95" y="0"/>
                    <a:pt x="109" y="4"/>
                    <a:pt x="121" y="10"/>
                  </a:cubicBezTo>
                  <a:lnTo>
                    <a:pt x="111" y="53"/>
                  </a:lnTo>
                  <a:cubicBezTo>
                    <a:pt x="102" y="48"/>
                    <a:pt x="92" y="44"/>
                    <a:pt x="80" y="44"/>
                  </a:cubicBezTo>
                  <a:cubicBezTo>
                    <a:pt x="65" y="44"/>
                    <a:pt x="58" y="53"/>
                    <a:pt x="58" y="63"/>
                  </a:cubicBezTo>
                  <a:cubicBezTo>
                    <a:pt x="58" y="72"/>
                    <a:pt x="63" y="78"/>
                    <a:pt x="84" y="90"/>
                  </a:cubicBezTo>
                  <a:cubicBezTo>
                    <a:pt x="116" y="108"/>
                    <a:pt x="128" y="131"/>
                    <a:pt x="128" y="156"/>
                  </a:cubicBezTo>
                  <a:cubicBezTo>
                    <a:pt x="128" y="201"/>
                    <a:pt x="96" y="225"/>
                    <a:pt x="51" y="225"/>
                  </a:cubicBezTo>
                  <a:cubicBezTo>
                    <a:pt x="32" y="225"/>
                    <a:pt x="11" y="220"/>
                    <a:pt x="0" y="212"/>
                  </a:cubicBezTo>
                  <a:lnTo>
                    <a:pt x="11" y="1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44" name="Google Shape;5644;gee6873aab4_0_11981"/>
            <p:cNvSpPr/>
            <p:nvPr/>
          </p:nvSpPr>
          <p:spPr>
            <a:xfrm>
              <a:off x="2363" y="2244"/>
              <a:ext cx="59"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2"/>
                    <a:pt x="4" y="89"/>
                    <a:pt x="4" y="69"/>
                  </a:cubicBezTo>
                  <a:cubicBezTo>
                    <a:pt x="4" y="29"/>
                    <a:pt x="32" y="0"/>
                    <a:pt x="76" y="0"/>
                  </a:cubicBezTo>
                  <a:cubicBezTo>
                    <a:pt x="95" y="0"/>
                    <a:pt x="109" y="4"/>
                    <a:pt x="121" y="10"/>
                  </a:cubicBezTo>
                  <a:lnTo>
                    <a:pt x="110" y="53"/>
                  </a:lnTo>
                  <a:cubicBezTo>
                    <a:pt x="102" y="48"/>
                    <a:pt x="92" y="44"/>
                    <a:pt x="80" y="44"/>
                  </a:cubicBezTo>
                  <a:cubicBezTo>
                    <a:pt x="65" y="44"/>
                    <a:pt x="58" y="53"/>
                    <a:pt x="58" y="63"/>
                  </a:cubicBezTo>
                  <a:cubicBezTo>
                    <a:pt x="58" y="72"/>
                    <a:pt x="63" y="78"/>
                    <a:pt x="83" y="90"/>
                  </a:cubicBezTo>
                  <a:cubicBezTo>
                    <a:pt x="116" y="108"/>
                    <a:pt x="128" y="131"/>
                    <a:pt x="128" y="156"/>
                  </a:cubicBezTo>
                  <a:cubicBezTo>
                    <a:pt x="128" y="201"/>
                    <a:pt x="96" y="225"/>
                    <a:pt x="50" y="225"/>
                  </a:cubicBezTo>
                  <a:cubicBezTo>
                    <a:pt x="32" y="225"/>
                    <a:pt x="10" y="220"/>
                    <a:pt x="0" y="212"/>
                  </a:cubicBezTo>
                  <a:lnTo>
                    <a:pt x="11" y="1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45" name="Google Shape;5645;gee6873aab4_0_11981"/>
            <p:cNvSpPr/>
            <p:nvPr/>
          </p:nvSpPr>
          <p:spPr>
            <a:xfrm>
              <a:off x="2436" y="2204"/>
              <a:ext cx="28" cy="143"/>
            </a:xfrm>
            <a:custGeom>
              <a:avLst/>
              <a:gdLst/>
              <a:ahLst/>
              <a:cxnLst/>
              <a:rect l="l" t="t" r="r" b="b"/>
              <a:pathLst>
                <a:path w="61" h="308" extrusionOk="0">
                  <a:moveTo>
                    <a:pt x="2" y="308"/>
                  </a:moveTo>
                  <a:lnTo>
                    <a:pt x="2" y="90"/>
                  </a:lnTo>
                  <a:lnTo>
                    <a:pt x="61" y="90"/>
                  </a:lnTo>
                  <a:lnTo>
                    <a:pt x="61" y="308"/>
                  </a:lnTo>
                  <a:lnTo>
                    <a:pt x="2" y="308"/>
                  </a:lnTo>
                  <a:close/>
                  <a:moveTo>
                    <a:pt x="61" y="31"/>
                  </a:moveTo>
                  <a:cubicBezTo>
                    <a:pt x="61" y="50"/>
                    <a:pt x="48" y="63"/>
                    <a:pt x="30" y="63"/>
                  </a:cubicBezTo>
                  <a:cubicBezTo>
                    <a:pt x="14" y="63"/>
                    <a:pt x="0" y="50"/>
                    <a:pt x="1" y="31"/>
                  </a:cubicBezTo>
                  <a:cubicBezTo>
                    <a:pt x="0" y="12"/>
                    <a:pt x="15" y="0"/>
                    <a:pt x="31" y="0"/>
                  </a:cubicBezTo>
                  <a:cubicBezTo>
                    <a:pt x="48" y="0"/>
                    <a:pt x="61" y="12"/>
                    <a:pt x="61" y="31"/>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46" name="Google Shape;5646;gee6873aab4_0_11981"/>
            <p:cNvSpPr/>
            <p:nvPr/>
          </p:nvSpPr>
          <p:spPr>
            <a:xfrm>
              <a:off x="2482" y="2244"/>
              <a:ext cx="77" cy="104"/>
            </a:xfrm>
            <a:custGeom>
              <a:avLst/>
              <a:gdLst/>
              <a:ahLst/>
              <a:cxnLst/>
              <a:rect l="l" t="t" r="r" b="b"/>
              <a:pathLst>
                <a:path w="168" h="226" extrusionOk="0">
                  <a:moveTo>
                    <a:pt x="58" y="112"/>
                  </a:moveTo>
                  <a:cubicBezTo>
                    <a:pt x="58" y="150"/>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6"/>
                    <a:pt x="84" y="226"/>
                  </a:cubicBezTo>
                  <a:cubicBezTo>
                    <a:pt x="31" y="226"/>
                    <a:pt x="0" y="185"/>
                    <a:pt x="0" y="114"/>
                  </a:cubicBezTo>
                  <a:cubicBezTo>
                    <a:pt x="0" y="35"/>
                    <a:pt x="41" y="0"/>
                    <a:pt x="85" y="0"/>
                  </a:cubicBezTo>
                  <a:cubicBezTo>
                    <a:pt x="136" y="0"/>
                    <a:pt x="168" y="43"/>
                    <a:pt x="168" y="11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47" name="Google Shape;5647;gee6873aab4_0_11981"/>
            <p:cNvSpPr/>
            <p:nvPr/>
          </p:nvSpPr>
          <p:spPr>
            <a:xfrm>
              <a:off x="2575" y="2244"/>
              <a:ext cx="78" cy="103"/>
            </a:xfrm>
            <a:custGeom>
              <a:avLst/>
              <a:gdLst/>
              <a:ahLst/>
              <a:cxnLst/>
              <a:rect l="l" t="t" r="r" b="b"/>
              <a:pathLst>
                <a:path w="167" h="222" extrusionOk="0">
                  <a:moveTo>
                    <a:pt x="2" y="69"/>
                  </a:moveTo>
                  <a:cubicBezTo>
                    <a:pt x="2" y="45"/>
                    <a:pt x="1" y="24"/>
                    <a:pt x="0" y="4"/>
                  </a:cubicBezTo>
                  <a:lnTo>
                    <a:pt x="51" y="4"/>
                  </a:lnTo>
                  <a:lnTo>
                    <a:pt x="54" y="29"/>
                  </a:lnTo>
                  <a:lnTo>
                    <a:pt x="55" y="29"/>
                  </a:lnTo>
                  <a:cubicBezTo>
                    <a:pt x="66" y="11"/>
                    <a:pt x="85" y="0"/>
                    <a:pt x="108" y="0"/>
                  </a:cubicBezTo>
                  <a:cubicBezTo>
                    <a:pt x="150" y="0"/>
                    <a:pt x="167" y="33"/>
                    <a:pt x="167" y="82"/>
                  </a:cubicBezTo>
                  <a:lnTo>
                    <a:pt x="167" y="222"/>
                  </a:lnTo>
                  <a:lnTo>
                    <a:pt x="108" y="222"/>
                  </a:lnTo>
                  <a:lnTo>
                    <a:pt x="108" y="85"/>
                  </a:lnTo>
                  <a:cubicBezTo>
                    <a:pt x="108" y="67"/>
                    <a:pt x="103" y="49"/>
                    <a:pt x="86" y="49"/>
                  </a:cubicBezTo>
                  <a:cubicBezTo>
                    <a:pt x="76" y="49"/>
                    <a:pt x="68" y="56"/>
                    <a:pt x="64" y="69"/>
                  </a:cubicBezTo>
                  <a:cubicBezTo>
                    <a:pt x="62" y="73"/>
                    <a:pt x="61" y="80"/>
                    <a:pt x="61" y="89"/>
                  </a:cubicBezTo>
                  <a:lnTo>
                    <a:pt x="61" y="222"/>
                  </a:lnTo>
                  <a:lnTo>
                    <a:pt x="2" y="222"/>
                  </a:lnTo>
                  <a:lnTo>
                    <a:pt x="2" y="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48" name="Google Shape;5648;gee6873aab4_0_11981"/>
            <p:cNvSpPr/>
            <p:nvPr/>
          </p:nvSpPr>
          <p:spPr>
            <a:xfrm>
              <a:off x="2667" y="2244"/>
              <a:ext cx="76" cy="104"/>
            </a:xfrm>
            <a:custGeom>
              <a:avLst/>
              <a:gdLst/>
              <a:ahLst/>
              <a:cxnLst/>
              <a:rect l="l" t="t" r="r" b="b"/>
              <a:pathLst>
                <a:path w="163" h="226" extrusionOk="0">
                  <a:moveTo>
                    <a:pt x="102" y="116"/>
                  </a:moveTo>
                  <a:cubicBezTo>
                    <a:pt x="83" y="116"/>
                    <a:pt x="56" y="123"/>
                    <a:pt x="56" y="153"/>
                  </a:cubicBezTo>
                  <a:cubicBezTo>
                    <a:pt x="56" y="175"/>
                    <a:pt x="68" y="183"/>
                    <a:pt x="77" y="183"/>
                  </a:cubicBezTo>
                  <a:cubicBezTo>
                    <a:pt x="86" y="183"/>
                    <a:pt x="97" y="177"/>
                    <a:pt x="101" y="164"/>
                  </a:cubicBezTo>
                  <a:cubicBezTo>
                    <a:pt x="102" y="161"/>
                    <a:pt x="102" y="157"/>
                    <a:pt x="102" y="154"/>
                  </a:cubicBezTo>
                  <a:lnTo>
                    <a:pt x="102" y="116"/>
                  </a:lnTo>
                  <a:close/>
                  <a:moveTo>
                    <a:pt x="110" y="222"/>
                  </a:moveTo>
                  <a:lnTo>
                    <a:pt x="107" y="201"/>
                  </a:lnTo>
                  <a:lnTo>
                    <a:pt x="106" y="201"/>
                  </a:lnTo>
                  <a:cubicBezTo>
                    <a:pt x="94" y="218"/>
                    <a:pt x="77" y="226"/>
                    <a:pt x="58" y="226"/>
                  </a:cubicBezTo>
                  <a:cubicBezTo>
                    <a:pt x="25" y="226"/>
                    <a:pt x="0" y="198"/>
                    <a:pt x="0" y="159"/>
                  </a:cubicBezTo>
                  <a:cubicBezTo>
                    <a:pt x="0" y="102"/>
                    <a:pt x="51" y="78"/>
                    <a:pt x="101" y="78"/>
                  </a:cubicBezTo>
                  <a:lnTo>
                    <a:pt x="101" y="73"/>
                  </a:lnTo>
                  <a:cubicBezTo>
                    <a:pt x="101" y="56"/>
                    <a:pt x="90" y="43"/>
                    <a:pt x="70" y="43"/>
                  </a:cubicBezTo>
                  <a:cubicBezTo>
                    <a:pt x="52" y="43"/>
                    <a:pt x="38" y="48"/>
                    <a:pt x="25" y="56"/>
                  </a:cubicBezTo>
                  <a:lnTo>
                    <a:pt x="14" y="17"/>
                  </a:lnTo>
                  <a:cubicBezTo>
                    <a:pt x="26" y="9"/>
                    <a:pt x="52" y="0"/>
                    <a:pt x="82" y="0"/>
                  </a:cubicBezTo>
                  <a:cubicBezTo>
                    <a:pt x="149" y="0"/>
                    <a:pt x="160" y="46"/>
                    <a:pt x="160" y="91"/>
                  </a:cubicBezTo>
                  <a:lnTo>
                    <a:pt x="160" y="172"/>
                  </a:lnTo>
                  <a:cubicBezTo>
                    <a:pt x="160" y="190"/>
                    <a:pt x="161" y="208"/>
                    <a:pt x="163" y="222"/>
                  </a:cubicBezTo>
                  <a:lnTo>
                    <a:pt x="110" y="22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49" name="Google Shape;5649;gee6873aab4_0_11981"/>
            <p:cNvSpPr/>
            <p:nvPr/>
          </p:nvSpPr>
          <p:spPr>
            <a:xfrm>
              <a:off x="2762" y="2203"/>
              <a:ext cx="0" cy="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50" name="Google Shape;5650;gee6873aab4_0_11981"/>
            <p:cNvSpPr/>
            <p:nvPr/>
          </p:nvSpPr>
          <p:spPr>
            <a:xfrm>
              <a:off x="2848" y="2206"/>
              <a:ext cx="84" cy="142"/>
            </a:xfrm>
            <a:custGeom>
              <a:avLst/>
              <a:gdLst/>
              <a:ahLst/>
              <a:cxnLst/>
              <a:rect l="l" t="t" r="r" b="b"/>
              <a:pathLst>
                <a:path w="183" h="306" extrusionOk="0">
                  <a:moveTo>
                    <a:pt x="59" y="257"/>
                  </a:moveTo>
                  <a:cubicBezTo>
                    <a:pt x="62" y="258"/>
                    <a:pt x="66" y="258"/>
                    <a:pt x="69" y="258"/>
                  </a:cubicBezTo>
                  <a:cubicBezTo>
                    <a:pt x="97" y="258"/>
                    <a:pt x="122" y="230"/>
                    <a:pt x="122" y="147"/>
                  </a:cubicBezTo>
                  <a:cubicBezTo>
                    <a:pt x="122" y="85"/>
                    <a:pt x="106" y="47"/>
                    <a:pt x="70" y="47"/>
                  </a:cubicBezTo>
                  <a:cubicBezTo>
                    <a:pt x="66" y="47"/>
                    <a:pt x="62" y="47"/>
                    <a:pt x="59" y="49"/>
                  </a:cubicBezTo>
                  <a:lnTo>
                    <a:pt x="59" y="257"/>
                  </a:lnTo>
                  <a:close/>
                  <a:moveTo>
                    <a:pt x="0" y="6"/>
                  </a:moveTo>
                  <a:cubicBezTo>
                    <a:pt x="15" y="3"/>
                    <a:pt x="36" y="0"/>
                    <a:pt x="60" y="0"/>
                  </a:cubicBezTo>
                  <a:cubicBezTo>
                    <a:pt x="98" y="0"/>
                    <a:pt x="124" y="9"/>
                    <a:pt x="144" y="27"/>
                  </a:cubicBezTo>
                  <a:cubicBezTo>
                    <a:pt x="170" y="51"/>
                    <a:pt x="183" y="90"/>
                    <a:pt x="183" y="149"/>
                  </a:cubicBezTo>
                  <a:cubicBezTo>
                    <a:pt x="183" y="210"/>
                    <a:pt x="168" y="253"/>
                    <a:pt x="141" y="276"/>
                  </a:cubicBezTo>
                  <a:cubicBezTo>
                    <a:pt x="121" y="296"/>
                    <a:pt x="91" y="306"/>
                    <a:pt x="48" y="306"/>
                  </a:cubicBezTo>
                  <a:cubicBezTo>
                    <a:pt x="30" y="306"/>
                    <a:pt x="12" y="304"/>
                    <a:pt x="0" y="302"/>
                  </a:cubicBezTo>
                  <a:lnTo>
                    <a:pt x="0" y="6"/>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51" name="Google Shape;5651;gee6873aab4_0_11981"/>
            <p:cNvSpPr/>
            <p:nvPr/>
          </p:nvSpPr>
          <p:spPr>
            <a:xfrm>
              <a:off x="2945"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52" name="Google Shape;5652;gee6873aab4_0_11981"/>
            <p:cNvSpPr/>
            <p:nvPr/>
          </p:nvSpPr>
          <p:spPr>
            <a:xfrm>
              <a:off x="3025" y="2246"/>
              <a:ext cx="80" cy="101"/>
            </a:xfrm>
            <a:custGeom>
              <a:avLst/>
              <a:gdLst/>
              <a:ahLst/>
              <a:cxnLst/>
              <a:rect l="l" t="t" r="r" b="b"/>
              <a:pathLst>
                <a:path w="172" h="218" extrusionOk="0">
                  <a:moveTo>
                    <a:pt x="62" y="0"/>
                  </a:moveTo>
                  <a:lnTo>
                    <a:pt x="79" y="97"/>
                  </a:lnTo>
                  <a:cubicBezTo>
                    <a:pt x="82" y="117"/>
                    <a:pt x="85" y="136"/>
                    <a:pt x="88" y="158"/>
                  </a:cubicBezTo>
                  <a:lnTo>
                    <a:pt x="89" y="158"/>
                  </a:lnTo>
                  <a:cubicBezTo>
                    <a:pt x="92" y="136"/>
                    <a:pt x="94" y="118"/>
                    <a:pt x="97" y="97"/>
                  </a:cubicBezTo>
                  <a:lnTo>
                    <a:pt x="115" y="0"/>
                  </a:lnTo>
                  <a:lnTo>
                    <a:pt x="172" y="0"/>
                  </a:lnTo>
                  <a:lnTo>
                    <a:pt x="114" y="218"/>
                  </a:lnTo>
                  <a:lnTo>
                    <a:pt x="59" y="218"/>
                  </a:lnTo>
                  <a:lnTo>
                    <a:pt x="0" y="0"/>
                  </a:lnTo>
                  <a:lnTo>
                    <a:pt x="62" y="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53" name="Google Shape;5653;gee6873aab4_0_11981"/>
            <p:cNvSpPr/>
            <p:nvPr/>
          </p:nvSpPr>
          <p:spPr>
            <a:xfrm>
              <a:off x="3111"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7"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54" name="Google Shape;5654;gee6873aab4_0_11981"/>
            <p:cNvSpPr/>
            <p:nvPr/>
          </p:nvSpPr>
          <p:spPr>
            <a:xfrm>
              <a:off x="3203" y="2203"/>
              <a:ext cx="0" cy="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55" name="Google Shape;5655;gee6873aab4_0_11981"/>
            <p:cNvSpPr/>
            <p:nvPr/>
          </p:nvSpPr>
          <p:spPr>
            <a:xfrm>
              <a:off x="3247" y="2244"/>
              <a:ext cx="78" cy="104"/>
            </a:xfrm>
            <a:custGeom>
              <a:avLst/>
              <a:gdLst/>
              <a:ahLst/>
              <a:cxnLst/>
              <a:rect l="l" t="t" r="r" b="b"/>
              <a:pathLst>
                <a:path w="168" h="226" extrusionOk="0">
                  <a:moveTo>
                    <a:pt x="59" y="112"/>
                  </a:moveTo>
                  <a:cubicBezTo>
                    <a:pt x="59" y="150"/>
                    <a:pt x="65" y="181"/>
                    <a:pt x="86" y="181"/>
                  </a:cubicBezTo>
                  <a:cubicBezTo>
                    <a:pt x="105" y="181"/>
                    <a:pt x="109" y="144"/>
                    <a:pt x="109" y="112"/>
                  </a:cubicBezTo>
                  <a:cubicBezTo>
                    <a:pt x="109"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56" name="Google Shape;5656;gee6873aab4_0_11981"/>
            <p:cNvSpPr/>
            <p:nvPr/>
          </p:nvSpPr>
          <p:spPr>
            <a:xfrm>
              <a:off x="3341" y="2244"/>
              <a:ext cx="79" cy="142"/>
            </a:xfrm>
            <a:custGeom>
              <a:avLst/>
              <a:gdLst/>
              <a:ahLst/>
              <a:cxnLst/>
              <a:rect l="l" t="t" r="r" b="b"/>
              <a:pathLst>
                <a:path w="170" h="308" extrusionOk="0">
                  <a:moveTo>
                    <a:pt x="61" y="142"/>
                  </a:moveTo>
                  <a:cubicBezTo>
                    <a:pt x="61" y="150"/>
                    <a:pt x="62" y="157"/>
                    <a:pt x="64" y="161"/>
                  </a:cubicBezTo>
                  <a:cubicBezTo>
                    <a:pt x="69" y="174"/>
                    <a:pt x="76" y="178"/>
                    <a:pt x="83" y="178"/>
                  </a:cubicBezTo>
                  <a:cubicBezTo>
                    <a:pt x="104" y="178"/>
                    <a:pt x="111" y="148"/>
                    <a:pt x="111" y="113"/>
                  </a:cubicBezTo>
                  <a:cubicBezTo>
                    <a:pt x="111" y="72"/>
                    <a:pt x="101" y="49"/>
                    <a:pt x="84" y="49"/>
                  </a:cubicBezTo>
                  <a:cubicBezTo>
                    <a:pt x="75" y="49"/>
                    <a:pt x="66" y="58"/>
                    <a:pt x="64" y="68"/>
                  </a:cubicBezTo>
                  <a:cubicBezTo>
                    <a:pt x="62" y="72"/>
                    <a:pt x="61" y="78"/>
                    <a:pt x="61" y="84"/>
                  </a:cubicBezTo>
                  <a:lnTo>
                    <a:pt x="61" y="142"/>
                  </a:lnTo>
                  <a:close/>
                  <a:moveTo>
                    <a:pt x="2" y="73"/>
                  </a:moveTo>
                  <a:cubicBezTo>
                    <a:pt x="2" y="46"/>
                    <a:pt x="1" y="24"/>
                    <a:pt x="0" y="4"/>
                  </a:cubicBezTo>
                  <a:lnTo>
                    <a:pt x="52" y="4"/>
                  </a:lnTo>
                  <a:lnTo>
                    <a:pt x="55" y="29"/>
                  </a:lnTo>
                  <a:lnTo>
                    <a:pt x="56" y="29"/>
                  </a:lnTo>
                  <a:cubicBezTo>
                    <a:pt x="65" y="11"/>
                    <a:pt x="81" y="0"/>
                    <a:pt x="102" y="0"/>
                  </a:cubicBezTo>
                  <a:cubicBezTo>
                    <a:pt x="150" y="0"/>
                    <a:pt x="170" y="52"/>
                    <a:pt x="170" y="113"/>
                  </a:cubicBezTo>
                  <a:cubicBezTo>
                    <a:pt x="170" y="191"/>
                    <a:pt x="135" y="226"/>
                    <a:pt x="98" y="226"/>
                  </a:cubicBezTo>
                  <a:cubicBezTo>
                    <a:pt x="80" y="226"/>
                    <a:pt x="68" y="215"/>
                    <a:pt x="62" y="204"/>
                  </a:cubicBezTo>
                  <a:lnTo>
                    <a:pt x="61" y="204"/>
                  </a:lnTo>
                  <a:lnTo>
                    <a:pt x="61" y="308"/>
                  </a:lnTo>
                  <a:lnTo>
                    <a:pt x="2" y="308"/>
                  </a:lnTo>
                  <a:lnTo>
                    <a:pt x="2" y="73"/>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57" name="Google Shape;5657;gee6873aab4_0_11981"/>
            <p:cNvSpPr/>
            <p:nvPr/>
          </p:nvSpPr>
          <p:spPr>
            <a:xfrm>
              <a:off x="3436" y="2244"/>
              <a:ext cx="123" cy="103"/>
            </a:xfrm>
            <a:custGeom>
              <a:avLst/>
              <a:gdLst/>
              <a:ahLst/>
              <a:cxnLst/>
              <a:rect l="l" t="t" r="r" b="b"/>
              <a:pathLst>
                <a:path w="266" h="222" extrusionOk="0">
                  <a:moveTo>
                    <a:pt x="2" y="69"/>
                  </a:moveTo>
                  <a:cubicBezTo>
                    <a:pt x="2" y="45"/>
                    <a:pt x="0" y="24"/>
                    <a:pt x="0" y="4"/>
                  </a:cubicBezTo>
                  <a:lnTo>
                    <a:pt x="51" y="4"/>
                  </a:lnTo>
                  <a:lnTo>
                    <a:pt x="54" y="29"/>
                  </a:lnTo>
                  <a:lnTo>
                    <a:pt x="55" y="29"/>
                  </a:lnTo>
                  <a:cubicBezTo>
                    <a:pt x="66" y="12"/>
                    <a:pt x="84" y="0"/>
                    <a:pt x="107" y="0"/>
                  </a:cubicBezTo>
                  <a:cubicBezTo>
                    <a:pt x="132" y="0"/>
                    <a:pt x="148" y="11"/>
                    <a:pt x="155" y="29"/>
                  </a:cubicBezTo>
                  <a:lnTo>
                    <a:pt x="156" y="29"/>
                  </a:lnTo>
                  <a:cubicBezTo>
                    <a:pt x="162" y="21"/>
                    <a:pt x="170" y="13"/>
                    <a:pt x="178" y="8"/>
                  </a:cubicBezTo>
                  <a:cubicBezTo>
                    <a:pt x="187" y="3"/>
                    <a:pt x="198" y="0"/>
                    <a:pt x="209" y="0"/>
                  </a:cubicBezTo>
                  <a:cubicBezTo>
                    <a:pt x="248" y="0"/>
                    <a:pt x="266" y="31"/>
                    <a:pt x="266" y="84"/>
                  </a:cubicBezTo>
                  <a:lnTo>
                    <a:pt x="266" y="222"/>
                  </a:lnTo>
                  <a:lnTo>
                    <a:pt x="207" y="222"/>
                  </a:lnTo>
                  <a:lnTo>
                    <a:pt x="207" y="93"/>
                  </a:lnTo>
                  <a:cubicBezTo>
                    <a:pt x="207" y="68"/>
                    <a:pt x="205" y="48"/>
                    <a:pt x="187" y="48"/>
                  </a:cubicBezTo>
                  <a:cubicBezTo>
                    <a:pt x="176" y="48"/>
                    <a:pt x="169" y="55"/>
                    <a:pt x="165" y="68"/>
                  </a:cubicBezTo>
                  <a:cubicBezTo>
                    <a:pt x="164" y="72"/>
                    <a:pt x="163" y="78"/>
                    <a:pt x="163" y="84"/>
                  </a:cubicBezTo>
                  <a:lnTo>
                    <a:pt x="163" y="222"/>
                  </a:lnTo>
                  <a:lnTo>
                    <a:pt x="105" y="222"/>
                  </a:lnTo>
                  <a:lnTo>
                    <a:pt x="105" y="85"/>
                  </a:lnTo>
                  <a:cubicBezTo>
                    <a:pt x="105" y="69"/>
                    <a:pt x="103" y="48"/>
                    <a:pt x="84" y="48"/>
                  </a:cubicBezTo>
                  <a:cubicBezTo>
                    <a:pt x="75" y="48"/>
                    <a:pt x="66" y="55"/>
                    <a:pt x="62" y="68"/>
                  </a:cubicBezTo>
                  <a:cubicBezTo>
                    <a:pt x="61" y="72"/>
                    <a:pt x="60" y="78"/>
                    <a:pt x="60" y="85"/>
                  </a:cubicBezTo>
                  <a:lnTo>
                    <a:pt x="60" y="222"/>
                  </a:lnTo>
                  <a:lnTo>
                    <a:pt x="2" y="222"/>
                  </a:lnTo>
                  <a:lnTo>
                    <a:pt x="2" y="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58" name="Google Shape;5658;gee6873aab4_0_11981"/>
            <p:cNvSpPr/>
            <p:nvPr/>
          </p:nvSpPr>
          <p:spPr>
            <a:xfrm>
              <a:off x="3576"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59" name="Google Shape;5659;gee6873aab4_0_11981"/>
            <p:cNvSpPr/>
            <p:nvPr/>
          </p:nvSpPr>
          <p:spPr>
            <a:xfrm>
              <a:off x="3668" y="2244"/>
              <a:ext cx="76" cy="103"/>
            </a:xfrm>
            <a:custGeom>
              <a:avLst/>
              <a:gdLst/>
              <a:ahLst/>
              <a:cxnLst/>
              <a:rect l="l" t="t" r="r" b="b"/>
              <a:pathLst>
                <a:path w="166" h="222" extrusionOk="0">
                  <a:moveTo>
                    <a:pt x="2" y="69"/>
                  </a:moveTo>
                  <a:cubicBezTo>
                    <a:pt x="2" y="45"/>
                    <a:pt x="0" y="24"/>
                    <a:pt x="0" y="4"/>
                  </a:cubicBezTo>
                  <a:lnTo>
                    <a:pt x="51" y="4"/>
                  </a:lnTo>
                  <a:lnTo>
                    <a:pt x="53" y="29"/>
                  </a:lnTo>
                  <a:lnTo>
                    <a:pt x="54" y="29"/>
                  </a:lnTo>
                  <a:cubicBezTo>
                    <a:pt x="66" y="11"/>
                    <a:pt x="85" y="0"/>
                    <a:pt x="108" y="0"/>
                  </a:cubicBezTo>
                  <a:cubicBezTo>
                    <a:pt x="149" y="0"/>
                    <a:pt x="166" y="33"/>
                    <a:pt x="166" y="82"/>
                  </a:cubicBezTo>
                  <a:lnTo>
                    <a:pt x="166" y="222"/>
                  </a:lnTo>
                  <a:lnTo>
                    <a:pt x="107" y="222"/>
                  </a:lnTo>
                  <a:lnTo>
                    <a:pt x="107" y="85"/>
                  </a:lnTo>
                  <a:cubicBezTo>
                    <a:pt x="107" y="67"/>
                    <a:pt x="103" y="49"/>
                    <a:pt x="86" y="49"/>
                  </a:cubicBezTo>
                  <a:cubicBezTo>
                    <a:pt x="76" y="49"/>
                    <a:pt x="68" y="56"/>
                    <a:pt x="64" y="69"/>
                  </a:cubicBezTo>
                  <a:cubicBezTo>
                    <a:pt x="62" y="73"/>
                    <a:pt x="60" y="80"/>
                    <a:pt x="60" y="89"/>
                  </a:cubicBezTo>
                  <a:lnTo>
                    <a:pt x="60" y="222"/>
                  </a:lnTo>
                  <a:lnTo>
                    <a:pt x="2" y="222"/>
                  </a:lnTo>
                  <a:lnTo>
                    <a:pt x="2" y="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60" name="Google Shape;5660;gee6873aab4_0_11981"/>
            <p:cNvSpPr/>
            <p:nvPr/>
          </p:nvSpPr>
          <p:spPr>
            <a:xfrm>
              <a:off x="3758" y="2218"/>
              <a:ext cx="59" cy="130"/>
            </a:xfrm>
            <a:custGeom>
              <a:avLst/>
              <a:gdLst/>
              <a:ahLst/>
              <a:cxnLst/>
              <a:rect l="l" t="t" r="r" b="b"/>
              <a:pathLst>
                <a:path w="128" h="281" extrusionOk="0">
                  <a:moveTo>
                    <a:pt x="85" y="0"/>
                  </a:moveTo>
                  <a:lnTo>
                    <a:pt x="85" y="60"/>
                  </a:lnTo>
                  <a:lnTo>
                    <a:pt x="128" y="60"/>
                  </a:lnTo>
                  <a:lnTo>
                    <a:pt x="128" y="101"/>
                  </a:lnTo>
                  <a:lnTo>
                    <a:pt x="85" y="101"/>
                  </a:lnTo>
                  <a:lnTo>
                    <a:pt x="85" y="201"/>
                  </a:lnTo>
                  <a:cubicBezTo>
                    <a:pt x="85" y="226"/>
                    <a:pt x="95" y="233"/>
                    <a:pt x="107" y="233"/>
                  </a:cubicBezTo>
                  <a:cubicBezTo>
                    <a:pt x="113" y="233"/>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60"/>
                  </a:lnTo>
                  <a:lnTo>
                    <a:pt x="26" y="60"/>
                  </a:lnTo>
                  <a:lnTo>
                    <a:pt x="26" y="14"/>
                  </a:lnTo>
                  <a:lnTo>
                    <a:pt x="85" y="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61" name="Google Shape;5661;gee6873aab4_0_11981"/>
            <p:cNvSpPr/>
            <p:nvPr/>
          </p:nvSpPr>
          <p:spPr>
            <a:xfrm>
              <a:off x="2139" y="2423"/>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62" name="Google Shape;5662;gee6873aab4_0_11981"/>
            <p:cNvSpPr/>
            <p:nvPr/>
          </p:nvSpPr>
          <p:spPr>
            <a:xfrm>
              <a:off x="2225" y="2461"/>
              <a:ext cx="76"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63" name="Google Shape;5663;gee6873aab4_0_11981"/>
            <p:cNvSpPr/>
            <p:nvPr/>
          </p:nvSpPr>
          <p:spPr>
            <a:xfrm>
              <a:off x="2318"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64" name="Google Shape;5664;gee6873aab4_0_11981"/>
            <p:cNvSpPr/>
            <p:nvPr/>
          </p:nvSpPr>
          <p:spPr>
            <a:xfrm>
              <a:off x="2376" y="2462"/>
              <a:ext cx="80" cy="102"/>
            </a:xfrm>
            <a:custGeom>
              <a:avLst/>
              <a:gdLst/>
              <a:ahLst/>
              <a:cxnLst/>
              <a:rect l="l" t="t" r="r" b="b"/>
              <a:pathLst>
                <a:path w="173" h="219" extrusionOk="0">
                  <a:moveTo>
                    <a:pt x="62" y="0"/>
                  </a:moveTo>
                  <a:lnTo>
                    <a:pt x="79" y="98"/>
                  </a:lnTo>
                  <a:cubicBezTo>
                    <a:pt x="82" y="117"/>
                    <a:pt x="85" y="137"/>
                    <a:pt x="88" y="159"/>
                  </a:cubicBezTo>
                  <a:lnTo>
                    <a:pt x="89" y="159"/>
                  </a:lnTo>
                  <a:cubicBezTo>
                    <a:pt x="92" y="137"/>
                    <a:pt x="95" y="118"/>
                    <a:pt x="98" y="98"/>
                  </a:cubicBezTo>
                  <a:lnTo>
                    <a:pt x="115" y="0"/>
                  </a:lnTo>
                  <a:lnTo>
                    <a:pt x="173" y="0"/>
                  </a:lnTo>
                  <a:lnTo>
                    <a:pt x="114" y="219"/>
                  </a:lnTo>
                  <a:lnTo>
                    <a:pt x="59" y="219"/>
                  </a:lnTo>
                  <a:lnTo>
                    <a:pt x="0" y="0"/>
                  </a:lnTo>
                  <a:lnTo>
                    <a:pt x="62"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65" name="Google Shape;5665;gee6873aab4_0_11981"/>
            <p:cNvSpPr/>
            <p:nvPr/>
          </p:nvSpPr>
          <p:spPr>
            <a:xfrm>
              <a:off x="2467" y="2421"/>
              <a:ext cx="28" cy="143"/>
            </a:xfrm>
            <a:custGeom>
              <a:avLst/>
              <a:gdLst/>
              <a:ahLst/>
              <a:cxnLst/>
              <a:rect l="l" t="t" r="r" b="b"/>
              <a:pathLst>
                <a:path w="62" h="309" extrusionOk="0">
                  <a:moveTo>
                    <a:pt x="2" y="309"/>
                  </a:moveTo>
                  <a:lnTo>
                    <a:pt x="2" y="90"/>
                  </a:lnTo>
                  <a:lnTo>
                    <a:pt x="61" y="90"/>
                  </a:lnTo>
                  <a:lnTo>
                    <a:pt x="61" y="309"/>
                  </a:lnTo>
                  <a:lnTo>
                    <a:pt x="2" y="309"/>
                  </a:lnTo>
                  <a:close/>
                  <a:moveTo>
                    <a:pt x="61" y="32"/>
                  </a:moveTo>
                  <a:cubicBezTo>
                    <a:pt x="62" y="51"/>
                    <a:pt x="48" y="64"/>
                    <a:pt x="30" y="64"/>
                  </a:cubicBezTo>
                  <a:cubicBezTo>
                    <a:pt x="14" y="64"/>
                    <a:pt x="0" y="51"/>
                    <a:pt x="1" y="32"/>
                  </a:cubicBezTo>
                  <a:cubicBezTo>
                    <a:pt x="0" y="12"/>
                    <a:pt x="15" y="0"/>
                    <a:pt x="31" y="0"/>
                  </a:cubicBezTo>
                  <a:cubicBezTo>
                    <a:pt x="48" y="0"/>
                    <a:pt x="61" y="12"/>
                    <a:pt x="61" y="3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66" name="Google Shape;5666;gee6873aab4_0_11981"/>
            <p:cNvSpPr/>
            <p:nvPr/>
          </p:nvSpPr>
          <p:spPr>
            <a:xfrm>
              <a:off x="2512" y="2461"/>
              <a:ext cx="61" cy="104"/>
            </a:xfrm>
            <a:custGeom>
              <a:avLst/>
              <a:gdLst/>
              <a:ahLst/>
              <a:cxnLst/>
              <a:rect l="l" t="t" r="r" b="b"/>
              <a:pathLst>
                <a:path w="132" h="225" extrusionOk="0">
                  <a:moveTo>
                    <a:pt x="129" y="218"/>
                  </a:moveTo>
                  <a:cubicBezTo>
                    <a:pt x="123" y="221"/>
                    <a:pt x="108" y="225"/>
                    <a:pt x="92" y="225"/>
                  </a:cubicBezTo>
                  <a:cubicBezTo>
                    <a:pt x="36" y="225"/>
                    <a:pt x="0" y="186"/>
                    <a:pt x="0" y="115"/>
                  </a:cubicBezTo>
                  <a:cubicBezTo>
                    <a:pt x="0" y="47"/>
                    <a:pt x="39" y="0"/>
                    <a:pt x="100" y="0"/>
                  </a:cubicBezTo>
                  <a:cubicBezTo>
                    <a:pt x="114" y="0"/>
                    <a:pt x="127" y="3"/>
                    <a:pt x="132" y="6"/>
                  </a:cubicBezTo>
                  <a:lnTo>
                    <a:pt x="125" y="52"/>
                  </a:lnTo>
                  <a:cubicBezTo>
                    <a:pt x="120" y="50"/>
                    <a:pt x="113" y="48"/>
                    <a:pt x="103" y="48"/>
                  </a:cubicBezTo>
                  <a:cubicBezTo>
                    <a:pt x="75" y="48"/>
                    <a:pt x="58" y="75"/>
                    <a:pt x="58" y="113"/>
                  </a:cubicBezTo>
                  <a:cubicBezTo>
                    <a:pt x="58" y="153"/>
                    <a:pt x="75" y="177"/>
                    <a:pt x="102" y="177"/>
                  </a:cubicBezTo>
                  <a:cubicBezTo>
                    <a:pt x="110" y="177"/>
                    <a:pt x="118" y="175"/>
                    <a:pt x="124" y="172"/>
                  </a:cubicBezTo>
                  <a:lnTo>
                    <a:pt x="129" y="21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67" name="Google Shape;5667;gee6873aab4_0_11981"/>
            <p:cNvSpPr/>
            <p:nvPr/>
          </p:nvSpPr>
          <p:spPr>
            <a:xfrm>
              <a:off x="2580" y="2461"/>
              <a:ext cx="76"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8" y="180"/>
                    <a:pt x="104"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68" name="Google Shape;5668;gee6873aab4_0_11981"/>
            <p:cNvSpPr/>
            <p:nvPr/>
          </p:nvSpPr>
          <p:spPr>
            <a:xfrm>
              <a:off x="2698" y="2419"/>
              <a:ext cx="65" cy="145"/>
            </a:xfrm>
            <a:custGeom>
              <a:avLst/>
              <a:gdLst/>
              <a:ahLst/>
              <a:cxnLst/>
              <a:rect l="l" t="t" r="r" b="b"/>
              <a:pathLst>
                <a:path w="140" h="313" extrusionOk="0">
                  <a:moveTo>
                    <a:pt x="29" y="313"/>
                  </a:moveTo>
                  <a:lnTo>
                    <a:pt x="29" y="136"/>
                  </a:lnTo>
                  <a:lnTo>
                    <a:pt x="0" y="136"/>
                  </a:lnTo>
                  <a:lnTo>
                    <a:pt x="0" y="94"/>
                  </a:lnTo>
                  <a:lnTo>
                    <a:pt x="29" y="94"/>
                  </a:lnTo>
                  <a:lnTo>
                    <a:pt x="29" y="85"/>
                  </a:lnTo>
                  <a:cubicBezTo>
                    <a:pt x="29" y="61"/>
                    <a:pt x="34" y="38"/>
                    <a:pt x="52" y="20"/>
                  </a:cubicBezTo>
                  <a:cubicBezTo>
                    <a:pt x="65" y="7"/>
                    <a:pt x="84" y="0"/>
                    <a:pt x="104" y="0"/>
                  </a:cubicBezTo>
                  <a:cubicBezTo>
                    <a:pt x="120" y="0"/>
                    <a:pt x="131" y="2"/>
                    <a:pt x="140" y="5"/>
                  </a:cubicBezTo>
                  <a:lnTo>
                    <a:pt x="133" y="50"/>
                  </a:lnTo>
                  <a:cubicBezTo>
                    <a:pt x="129" y="49"/>
                    <a:pt x="122" y="48"/>
                    <a:pt x="115" y="48"/>
                  </a:cubicBezTo>
                  <a:cubicBezTo>
                    <a:pt x="95" y="48"/>
                    <a:pt x="88" y="65"/>
                    <a:pt x="88" y="84"/>
                  </a:cubicBezTo>
                  <a:lnTo>
                    <a:pt x="88" y="94"/>
                  </a:lnTo>
                  <a:lnTo>
                    <a:pt x="126" y="94"/>
                  </a:lnTo>
                  <a:lnTo>
                    <a:pt x="126" y="136"/>
                  </a:lnTo>
                  <a:lnTo>
                    <a:pt x="88" y="136"/>
                  </a:lnTo>
                  <a:lnTo>
                    <a:pt x="88" y="313"/>
                  </a:lnTo>
                  <a:lnTo>
                    <a:pt x="29" y="313"/>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69" name="Google Shape;5669;gee6873aab4_0_11981"/>
            <p:cNvSpPr/>
            <p:nvPr/>
          </p:nvSpPr>
          <p:spPr>
            <a:xfrm>
              <a:off x="2764" y="2461"/>
              <a:ext cx="78" cy="104"/>
            </a:xfrm>
            <a:custGeom>
              <a:avLst/>
              <a:gdLst/>
              <a:ahLst/>
              <a:cxnLst/>
              <a:rect l="l" t="t" r="r" b="b"/>
              <a:pathLst>
                <a:path w="168" h="225" extrusionOk="0">
                  <a:moveTo>
                    <a:pt x="59" y="112"/>
                  </a:moveTo>
                  <a:cubicBezTo>
                    <a:pt x="59" y="149"/>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5"/>
                    <a:pt x="84" y="225"/>
                  </a:cubicBezTo>
                  <a:cubicBezTo>
                    <a:pt x="32" y="225"/>
                    <a:pt x="0" y="184"/>
                    <a:pt x="0" y="113"/>
                  </a:cubicBezTo>
                  <a:cubicBezTo>
                    <a:pt x="0" y="34"/>
                    <a:pt x="42" y="0"/>
                    <a:pt x="85" y="0"/>
                  </a:cubicBezTo>
                  <a:cubicBezTo>
                    <a:pt x="137" y="0"/>
                    <a:pt x="168" y="43"/>
                    <a:pt x="168" y="112"/>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70" name="Google Shape;5670;gee6873aab4_0_11981"/>
            <p:cNvSpPr/>
            <p:nvPr/>
          </p:nvSpPr>
          <p:spPr>
            <a:xfrm>
              <a:off x="2857" y="2461"/>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99" y="0"/>
                  </a:cubicBezTo>
                  <a:cubicBezTo>
                    <a:pt x="105" y="0"/>
                    <a:pt x="108" y="0"/>
                    <a:pt x="112" y="0"/>
                  </a:cubicBezTo>
                  <a:lnTo>
                    <a:pt x="112" y="59"/>
                  </a:lnTo>
                  <a:cubicBezTo>
                    <a:pt x="108" y="58"/>
                    <a:pt x="104" y="58"/>
                    <a:pt x="99" y="58"/>
                  </a:cubicBezTo>
                  <a:cubicBezTo>
                    <a:pt x="87" y="58"/>
                    <a:pt x="70" y="66"/>
                    <a:pt x="64" y="89"/>
                  </a:cubicBezTo>
                  <a:cubicBezTo>
                    <a:pt x="62" y="94"/>
                    <a:pt x="61" y="102"/>
                    <a:pt x="61" y="111"/>
                  </a:cubicBezTo>
                  <a:lnTo>
                    <a:pt x="61" y="222"/>
                  </a:lnTo>
                  <a:lnTo>
                    <a:pt x="2" y="222"/>
                  </a:lnTo>
                  <a:lnTo>
                    <a:pt x="2" y="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71" name="Google Shape;5671;gee6873aab4_0_11981"/>
            <p:cNvSpPr/>
            <p:nvPr/>
          </p:nvSpPr>
          <p:spPr>
            <a:xfrm>
              <a:off x="2944" y="2424"/>
              <a:ext cx="77" cy="140"/>
            </a:xfrm>
            <a:custGeom>
              <a:avLst/>
              <a:gdLst/>
              <a:ahLst/>
              <a:cxnLst/>
              <a:rect l="l" t="t" r="r" b="b"/>
              <a:pathLst>
                <a:path w="77" h="140" extrusionOk="0">
                  <a:moveTo>
                    <a:pt x="25" y="25"/>
                  </a:moveTo>
                  <a:lnTo>
                    <a:pt x="0" y="25"/>
                  </a:lnTo>
                  <a:lnTo>
                    <a:pt x="0" y="0"/>
                  </a:lnTo>
                  <a:lnTo>
                    <a:pt x="77" y="0"/>
                  </a:lnTo>
                  <a:lnTo>
                    <a:pt x="77" y="25"/>
                  </a:lnTo>
                  <a:lnTo>
                    <a:pt x="52" y="25"/>
                  </a:lnTo>
                  <a:lnTo>
                    <a:pt x="52" y="140"/>
                  </a:lnTo>
                  <a:lnTo>
                    <a:pt x="25" y="140"/>
                  </a:lnTo>
                  <a:lnTo>
                    <a:pt x="25" y="25"/>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72" name="Google Shape;5672;gee6873aab4_0_11981"/>
            <p:cNvSpPr/>
            <p:nvPr/>
          </p:nvSpPr>
          <p:spPr>
            <a:xfrm>
              <a:off x="3021" y="2461"/>
              <a:ext cx="75" cy="104"/>
            </a:xfrm>
            <a:custGeom>
              <a:avLst/>
              <a:gdLst/>
              <a:ahLst/>
              <a:cxnLst/>
              <a:rect l="l" t="t" r="r" b="b"/>
              <a:pathLst>
                <a:path w="162" h="225" extrusionOk="0">
                  <a:moveTo>
                    <a:pt x="109" y="92"/>
                  </a:moveTo>
                  <a:cubicBezTo>
                    <a:pt x="109" y="64"/>
                    <a:pt x="102" y="42"/>
                    <a:pt x="84" y="42"/>
                  </a:cubicBezTo>
                  <a:cubicBezTo>
                    <a:pt x="65" y="42"/>
                    <a:pt x="57" y="70"/>
                    <a:pt x="57" y="92"/>
                  </a:cubicBezTo>
                  <a:lnTo>
                    <a:pt x="109" y="92"/>
                  </a:lnTo>
                  <a:close/>
                  <a:moveTo>
                    <a:pt x="56" y="133"/>
                  </a:moveTo>
                  <a:cubicBezTo>
                    <a:pt x="57" y="167"/>
                    <a:pt x="77" y="180"/>
                    <a:pt x="103" y="180"/>
                  </a:cubicBezTo>
                  <a:cubicBezTo>
                    <a:pt x="120" y="180"/>
                    <a:pt x="134" y="176"/>
                    <a:pt x="145" y="173"/>
                  </a:cubicBezTo>
                  <a:lnTo>
                    <a:pt x="153" y="215"/>
                  </a:lnTo>
                  <a:cubicBezTo>
                    <a:pt x="138" y="221"/>
                    <a:pt x="115" y="225"/>
                    <a:pt x="92" y="225"/>
                  </a:cubicBezTo>
                  <a:cubicBezTo>
                    <a:pt x="33" y="225"/>
                    <a:pt x="0" y="185"/>
                    <a:pt x="0" y="117"/>
                  </a:cubicBezTo>
                  <a:cubicBezTo>
                    <a:pt x="0" y="43"/>
                    <a:pt x="38" y="0"/>
                    <a:pt x="88" y="0"/>
                  </a:cubicBezTo>
                  <a:cubicBezTo>
                    <a:pt x="135" y="0"/>
                    <a:pt x="162" y="37"/>
                    <a:pt x="162" y="103"/>
                  </a:cubicBezTo>
                  <a:cubicBezTo>
                    <a:pt x="162" y="119"/>
                    <a:pt x="162" y="127"/>
                    <a:pt x="161" y="133"/>
                  </a:cubicBezTo>
                  <a:lnTo>
                    <a:pt x="56" y="133"/>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73" name="Google Shape;5673;gee6873aab4_0_11981"/>
            <p:cNvSpPr/>
            <p:nvPr/>
          </p:nvSpPr>
          <p:spPr>
            <a:xfrm>
              <a:off x="3107" y="2461"/>
              <a:ext cx="76" cy="104"/>
            </a:xfrm>
            <a:custGeom>
              <a:avLst/>
              <a:gdLst/>
              <a:ahLst/>
              <a:cxnLst/>
              <a:rect l="l" t="t" r="r" b="b"/>
              <a:pathLst>
                <a:path w="164" h="225" extrusionOk="0">
                  <a:moveTo>
                    <a:pt x="103" y="115"/>
                  </a:moveTo>
                  <a:cubicBezTo>
                    <a:pt x="83" y="116"/>
                    <a:pt x="56" y="122"/>
                    <a:pt x="56" y="153"/>
                  </a:cubicBezTo>
                  <a:cubicBezTo>
                    <a:pt x="56" y="175"/>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3"/>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74" name="Google Shape;5674;gee6873aab4_0_11981"/>
            <p:cNvSpPr/>
            <p:nvPr/>
          </p:nvSpPr>
          <p:spPr>
            <a:xfrm>
              <a:off x="3199" y="2461"/>
              <a:ext cx="61" cy="104"/>
            </a:xfrm>
            <a:custGeom>
              <a:avLst/>
              <a:gdLst/>
              <a:ahLst/>
              <a:cxnLst/>
              <a:rect l="l" t="t" r="r" b="b"/>
              <a:pathLst>
                <a:path w="133" h="225" extrusionOk="0">
                  <a:moveTo>
                    <a:pt x="129" y="218"/>
                  </a:moveTo>
                  <a:cubicBezTo>
                    <a:pt x="123" y="221"/>
                    <a:pt x="109" y="225"/>
                    <a:pt x="92" y="225"/>
                  </a:cubicBezTo>
                  <a:cubicBezTo>
                    <a:pt x="36" y="225"/>
                    <a:pt x="0" y="186"/>
                    <a:pt x="0" y="115"/>
                  </a:cubicBezTo>
                  <a:cubicBezTo>
                    <a:pt x="0" y="47"/>
                    <a:pt x="40" y="0"/>
                    <a:pt x="101" y="0"/>
                  </a:cubicBezTo>
                  <a:cubicBezTo>
                    <a:pt x="114" y="0"/>
                    <a:pt x="127" y="3"/>
                    <a:pt x="133" y="6"/>
                  </a:cubicBezTo>
                  <a:lnTo>
                    <a:pt x="125" y="52"/>
                  </a:lnTo>
                  <a:cubicBezTo>
                    <a:pt x="120" y="50"/>
                    <a:pt x="113" y="48"/>
                    <a:pt x="103" y="48"/>
                  </a:cubicBezTo>
                  <a:cubicBezTo>
                    <a:pt x="75" y="48"/>
                    <a:pt x="58" y="75"/>
                    <a:pt x="58" y="113"/>
                  </a:cubicBezTo>
                  <a:cubicBezTo>
                    <a:pt x="58" y="153"/>
                    <a:pt x="75" y="177"/>
                    <a:pt x="102" y="177"/>
                  </a:cubicBezTo>
                  <a:cubicBezTo>
                    <a:pt x="111" y="177"/>
                    <a:pt x="118" y="175"/>
                    <a:pt x="124" y="172"/>
                  </a:cubicBezTo>
                  <a:lnTo>
                    <a:pt x="129" y="21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75" name="Google Shape;5675;gee6873aab4_0_11981"/>
            <p:cNvSpPr/>
            <p:nvPr/>
          </p:nvSpPr>
          <p:spPr>
            <a:xfrm>
              <a:off x="3270" y="2420"/>
              <a:ext cx="77"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7" y="90"/>
                    <a:pt x="98" y="88"/>
                    <a:pt x="109" y="88"/>
                  </a:cubicBezTo>
                  <a:cubicBezTo>
                    <a:pt x="149" y="88"/>
                    <a:pt x="165" y="122"/>
                    <a:pt x="165" y="177"/>
                  </a:cubicBezTo>
                  <a:lnTo>
                    <a:pt x="165" y="310"/>
                  </a:lnTo>
                  <a:lnTo>
                    <a:pt x="106" y="310"/>
                  </a:lnTo>
                  <a:lnTo>
                    <a:pt x="106" y="177"/>
                  </a:lnTo>
                  <a:cubicBezTo>
                    <a:pt x="106" y="156"/>
                    <a:pt x="102" y="137"/>
                    <a:pt x="84" y="137"/>
                  </a:cubicBezTo>
                  <a:cubicBezTo>
                    <a:pt x="74" y="137"/>
                    <a:pt x="66" y="143"/>
                    <a:pt x="61" y="157"/>
                  </a:cubicBezTo>
                  <a:cubicBezTo>
                    <a:pt x="61" y="161"/>
                    <a:pt x="59" y="169"/>
                    <a:pt x="59" y="174"/>
                  </a:cubicBezTo>
                  <a:lnTo>
                    <a:pt x="59" y="310"/>
                  </a:lnTo>
                  <a:lnTo>
                    <a:pt x="0" y="310"/>
                  </a:lnTo>
                  <a:lnTo>
                    <a:pt x="0"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76" name="Google Shape;5676;gee6873aab4_0_11981"/>
            <p:cNvSpPr/>
            <p:nvPr/>
          </p:nvSpPr>
          <p:spPr>
            <a:xfrm>
              <a:off x="3364" y="2461"/>
              <a:ext cx="75"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77" name="Google Shape;5677;gee6873aab4_0_11981"/>
            <p:cNvSpPr/>
            <p:nvPr/>
          </p:nvSpPr>
          <p:spPr>
            <a:xfrm>
              <a:off x="3454"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4" y="0"/>
                    <a:pt x="100" y="0"/>
                  </a:cubicBezTo>
                  <a:cubicBezTo>
                    <a:pt x="106" y="0"/>
                    <a:pt x="109" y="0"/>
                    <a:pt x="112" y="0"/>
                  </a:cubicBezTo>
                  <a:lnTo>
                    <a:pt x="112" y="59"/>
                  </a:lnTo>
                  <a:cubicBezTo>
                    <a:pt x="109" y="58"/>
                    <a:pt x="105" y="58"/>
                    <a:pt x="100" y="58"/>
                  </a:cubicBezTo>
                  <a:cubicBezTo>
                    <a:pt x="87" y="58"/>
                    <a:pt x="70" y="66"/>
                    <a:pt x="64" y="89"/>
                  </a:cubicBezTo>
                  <a:cubicBezTo>
                    <a:pt x="62" y="94"/>
                    <a:pt x="62" y="102"/>
                    <a:pt x="62" y="111"/>
                  </a:cubicBezTo>
                  <a:lnTo>
                    <a:pt x="62" y="222"/>
                  </a:lnTo>
                  <a:lnTo>
                    <a:pt x="2" y="222"/>
                  </a:lnTo>
                  <a:lnTo>
                    <a:pt x="2" y="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78" name="Google Shape;5678;gee6873aab4_0_11981"/>
            <p:cNvSpPr/>
            <p:nvPr/>
          </p:nvSpPr>
          <p:spPr>
            <a:xfrm>
              <a:off x="3512" y="2461"/>
              <a:ext cx="60"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6" y="225"/>
                    <a:pt x="50" y="225"/>
                  </a:cubicBezTo>
                  <a:cubicBezTo>
                    <a:pt x="32" y="225"/>
                    <a:pt x="10" y="220"/>
                    <a:pt x="0" y="212"/>
                  </a:cubicBezTo>
                  <a:lnTo>
                    <a:pt x="11" y="1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79" name="Google Shape;5679;gee6873aab4_0_11981"/>
            <p:cNvSpPr/>
            <p:nvPr/>
          </p:nvSpPr>
          <p:spPr>
            <a:xfrm>
              <a:off x="1899" y="1222"/>
              <a:ext cx="706" cy="796"/>
            </a:xfrm>
            <a:custGeom>
              <a:avLst/>
              <a:gdLst/>
              <a:ahLst/>
              <a:cxnLst/>
              <a:rect l="l" t="t" r="r" b="b"/>
              <a:pathLst>
                <a:path w="1526" h="1722" extrusionOk="0">
                  <a:moveTo>
                    <a:pt x="0" y="0"/>
                  </a:moveTo>
                  <a:lnTo>
                    <a:pt x="841" y="0"/>
                  </a:lnTo>
                  <a:cubicBezTo>
                    <a:pt x="1058" y="0"/>
                    <a:pt x="1227" y="42"/>
                    <a:pt x="1346" y="127"/>
                  </a:cubicBezTo>
                  <a:cubicBezTo>
                    <a:pt x="1466" y="213"/>
                    <a:pt x="1526" y="333"/>
                    <a:pt x="1526" y="490"/>
                  </a:cubicBezTo>
                  <a:cubicBezTo>
                    <a:pt x="1526" y="571"/>
                    <a:pt x="1506" y="653"/>
                    <a:pt x="1466" y="735"/>
                  </a:cubicBezTo>
                  <a:cubicBezTo>
                    <a:pt x="1427" y="817"/>
                    <a:pt x="1344" y="888"/>
                    <a:pt x="1217" y="948"/>
                  </a:cubicBezTo>
                  <a:cubicBezTo>
                    <a:pt x="1091" y="1009"/>
                    <a:pt x="932" y="1039"/>
                    <a:pt x="741" y="1039"/>
                  </a:cubicBezTo>
                  <a:lnTo>
                    <a:pt x="555" y="1039"/>
                  </a:lnTo>
                  <a:lnTo>
                    <a:pt x="555" y="1722"/>
                  </a:lnTo>
                  <a:lnTo>
                    <a:pt x="0" y="1722"/>
                  </a:lnTo>
                  <a:lnTo>
                    <a:pt x="0" y="0"/>
                  </a:lnTo>
                  <a:close/>
                  <a:moveTo>
                    <a:pt x="555" y="332"/>
                  </a:moveTo>
                  <a:lnTo>
                    <a:pt x="555" y="701"/>
                  </a:lnTo>
                  <a:lnTo>
                    <a:pt x="676" y="701"/>
                  </a:lnTo>
                  <a:cubicBezTo>
                    <a:pt x="766" y="701"/>
                    <a:pt x="837" y="684"/>
                    <a:pt x="891" y="650"/>
                  </a:cubicBezTo>
                  <a:cubicBezTo>
                    <a:pt x="944" y="615"/>
                    <a:pt x="971" y="567"/>
                    <a:pt x="971" y="506"/>
                  </a:cubicBezTo>
                  <a:cubicBezTo>
                    <a:pt x="971" y="447"/>
                    <a:pt x="950" y="404"/>
                    <a:pt x="909" y="375"/>
                  </a:cubicBezTo>
                  <a:cubicBezTo>
                    <a:pt x="868" y="346"/>
                    <a:pt x="807" y="332"/>
                    <a:pt x="725" y="332"/>
                  </a:cubicBezTo>
                  <a:lnTo>
                    <a:pt x="555" y="332"/>
                  </a:lnTo>
                  <a:lnTo>
                    <a:pt x="555" y="33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80" name="Google Shape;5680;gee6873aab4_0_11981"/>
            <p:cNvSpPr/>
            <p:nvPr/>
          </p:nvSpPr>
          <p:spPr>
            <a:xfrm>
              <a:off x="2711" y="1222"/>
              <a:ext cx="731" cy="796"/>
            </a:xfrm>
            <a:custGeom>
              <a:avLst/>
              <a:gdLst/>
              <a:ahLst/>
              <a:cxnLst/>
              <a:rect l="l" t="t" r="r" b="b"/>
              <a:pathLst>
                <a:path w="1581" h="1722" extrusionOk="0">
                  <a:moveTo>
                    <a:pt x="0" y="0"/>
                  </a:moveTo>
                  <a:lnTo>
                    <a:pt x="688" y="0"/>
                  </a:lnTo>
                  <a:cubicBezTo>
                    <a:pt x="895" y="0"/>
                    <a:pt x="1066" y="35"/>
                    <a:pt x="1203" y="106"/>
                  </a:cubicBezTo>
                  <a:cubicBezTo>
                    <a:pt x="1339" y="177"/>
                    <a:pt x="1436" y="277"/>
                    <a:pt x="1494" y="408"/>
                  </a:cubicBezTo>
                  <a:cubicBezTo>
                    <a:pt x="1552" y="539"/>
                    <a:pt x="1581" y="684"/>
                    <a:pt x="1581" y="842"/>
                  </a:cubicBezTo>
                  <a:cubicBezTo>
                    <a:pt x="1581" y="1107"/>
                    <a:pt x="1499" y="1321"/>
                    <a:pt x="1335" y="1481"/>
                  </a:cubicBezTo>
                  <a:cubicBezTo>
                    <a:pt x="1171" y="1642"/>
                    <a:pt x="931" y="1722"/>
                    <a:pt x="614" y="1722"/>
                  </a:cubicBezTo>
                  <a:lnTo>
                    <a:pt x="0" y="1722"/>
                  </a:lnTo>
                  <a:lnTo>
                    <a:pt x="0" y="0"/>
                  </a:lnTo>
                  <a:close/>
                  <a:moveTo>
                    <a:pt x="550" y="334"/>
                  </a:moveTo>
                  <a:lnTo>
                    <a:pt x="550" y="1385"/>
                  </a:lnTo>
                  <a:lnTo>
                    <a:pt x="589" y="1385"/>
                  </a:lnTo>
                  <a:cubicBezTo>
                    <a:pt x="874" y="1385"/>
                    <a:pt x="1017" y="1196"/>
                    <a:pt x="1017" y="819"/>
                  </a:cubicBezTo>
                  <a:cubicBezTo>
                    <a:pt x="1017" y="674"/>
                    <a:pt x="986" y="556"/>
                    <a:pt x="924" y="468"/>
                  </a:cubicBezTo>
                  <a:cubicBezTo>
                    <a:pt x="863" y="379"/>
                    <a:pt x="762" y="334"/>
                    <a:pt x="622" y="334"/>
                  </a:cubicBezTo>
                  <a:lnTo>
                    <a:pt x="550" y="334"/>
                  </a:lnTo>
                  <a:lnTo>
                    <a:pt x="550" y="334"/>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81" name="Google Shape;5681;gee6873aab4_0_11981"/>
            <p:cNvSpPr/>
            <p:nvPr/>
          </p:nvSpPr>
          <p:spPr>
            <a:xfrm>
              <a:off x="3536" y="1208"/>
              <a:ext cx="638" cy="822"/>
            </a:xfrm>
            <a:custGeom>
              <a:avLst/>
              <a:gdLst/>
              <a:ahLst/>
              <a:cxnLst/>
              <a:rect l="l" t="t" r="r" b="b"/>
              <a:pathLst>
                <a:path w="1380" h="1778" extrusionOk="0">
                  <a:moveTo>
                    <a:pt x="0" y="1236"/>
                  </a:moveTo>
                  <a:cubicBezTo>
                    <a:pt x="181" y="1359"/>
                    <a:pt x="353" y="1421"/>
                    <a:pt x="514" y="1421"/>
                  </a:cubicBezTo>
                  <a:cubicBezTo>
                    <a:pt x="596" y="1421"/>
                    <a:pt x="667" y="1402"/>
                    <a:pt x="725" y="1363"/>
                  </a:cubicBezTo>
                  <a:cubicBezTo>
                    <a:pt x="784" y="1324"/>
                    <a:pt x="813" y="1278"/>
                    <a:pt x="813" y="1222"/>
                  </a:cubicBezTo>
                  <a:cubicBezTo>
                    <a:pt x="813" y="1178"/>
                    <a:pt x="792" y="1138"/>
                    <a:pt x="751" y="1104"/>
                  </a:cubicBezTo>
                  <a:cubicBezTo>
                    <a:pt x="708" y="1069"/>
                    <a:pt x="628" y="1031"/>
                    <a:pt x="511" y="987"/>
                  </a:cubicBezTo>
                  <a:cubicBezTo>
                    <a:pt x="345" y="928"/>
                    <a:pt x="219" y="861"/>
                    <a:pt x="132" y="788"/>
                  </a:cubicBezTo>
                  <a:cubicBezTo>
                    <a:pt x="44" y="715"/>
                    <a:pt x="0" y="622"/>
                    <a:pt x="0" y="509"/>
                  </a:cubicBezTo>
                  <a:cubicBezTo>
                    <a:pt x="0" y="366"/>
                    <a:pt x="69" y="246"/>
                    <a:pt x="206" y="148"/>
                  </a:cubicBezTo>
                  <a:cubicBezTo>
                    <a:pt x="344" y="49"/>
                    <a:pt x="526" y="0"/>
                    <a:pt x="752" y="0"/>
                  </a:cubicBezTo>
                  <a:cubicBezTo>
                    <a:pt x="908" y="0"/>
                    <a:pt x="1070" y="31"/>
                    <a:pt x="1238" y="92"/>
                  </a:cubicBezTo>
                  <a:lnTo>
                    <a:pt x="1238" y="503"/>
                  </a:lnTo>
                  <a:cubicBezTo>
                    <a:pt x="1089" y="398"/>
                    <a:pt x="946" y="346"/>
                    <a:pt x="810" y="346"/>
                  </a:cubicBezTo>
                  <a:cubicBezTo>
                    <a:pt x="742" y="346"/>
                    <a:pt x="684" y="361"/>
                    <a:pt x="634" y="390"/>
                  </a:cubicBezTo>
                  <a:cubicBezTo>
                    <a:pt x="584" y="420"/>
                    <a:pt x="560" y="456"/>
                    <a:pt x="560" y="498"/>
                  </a:cubicBezTo>
                  <a:cubicBezTo>
                    <a:pt x="560" y="539"/>
                    <a:pt x="580" y="574"/>
                    <a:pt x="621" y="604"/>
                  </a:cubicBezTo>
                  <a:cubicBezTo>
                    <a:pt x="660" y="634"/>
                    <a:pt x="733" y="666"/>
                    <a:pt x="840" y="700"/>
                  </a:cubicBezTo>
                  <a:cubicBezTo>
                    <a:pt x="1017" y="758"/>
                    <a:pt x="1152" y="824"/>
                    <a:pt x="1243" y="898"/>
                  </a:cubicBezTo>
                  <a:cubicBezTo>
                    <a:pt x="1334" y="973"/>
                    <a:pt x="1380" y="1074"/>
                    <a:pt x="1380" y="1200"/>
                  </a:cubicBezTo>
                  <a:cubicBezTo>
                    <a:pt x="1380" y="1360"/>
                    <a:pt x="1301" y="1496"/>
                    <a:pt x="1144" y="1609"/>
                  </a:cubicBezTo>
                  <a:cubicBezTo>
                    <a:pt x="987" y="1722"/>
                    <a:pt x="795" y="1778"/>
                    <a:pt x="568" y="1778"/>
                  </a:cubicBezTo>
                  <a:cubicBezTo>
                    <a:pt x="392" y="1778"/>
                    <a:pt x="203" y="1739"/>
                    <a:pt x="0" y="1662"/>
                  </a:cubicBezTo>
                  <a:lnTo>
                    <a:pt x="0" y="1236"/>
                  </a:lnTo>
                  <a:lnTo>
                    <a:pt x="0" y="123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82" name="Google Shape;5682;gee6873aab4_0_11981"/>
            <p:cNvSpPr/>
            <p:nvPr/>
          </p:nvSpPr>
          <p:spPr>
            <a:xfrm>
              <a:off x="4259" y="1222"/>
              <a:ext cx="689" cy="796"/>
            </a:xfrm>
            <a:custGeom>
              <a:avLst/>
              <a:gdLst/>
              <a:ahLst/>
              <a:cxnLst/>
              <a:rect l="l" t="t" r="r" b="b"/>
              <a:pathLst>
                <a:path w="1490" h="1722" extrusionOk="0">
                  <a:moveTo>
                    <a:pt x="1011" y="1722"/>
                  </a:moveTo>
                  <a:lnTo>
                    <a:pt x="461" y="1722"/>
                  </a:lnTo>
                  <a:lnTo>
                    <a:pt x="461" y="767"/>
                  </a:lnTo>
                  <a:cubicBezTo>
                    <a:pt x="461" y="767"/>
                    <a:pt x="550" y="751"/>
                    <a:pt x="741" y="999"/>
                  </a:cubicBezTo>
                  <a:cubicBezTo>
                    <a:pt x="928" y="1241"/>
                    <a:pt x="1011" y="1234"/>
                    <a:pt x="1011" y="1234"/>
                  </a:cubicBezTo>
                  <a:lnTo>
                    <a:pt x="1011" y="1722"/>
                  </a:lnTo>
                  <a:close/>
                  <a:moveTo>
                    <a:pt x="903" y="641"/>
                  </a:moveTo>
                  <a:cubicBezTo>
                    <a:pt x="662" y="483"/>
                    <a:pt x="461" y="536"/>
                    <a:pt x="461" y="536"/>
                  </a:cubicBezTo>
                  <a:lnTo>
                    <a:pt x="461" y="349"/>
                  </a:lnTo>
                  <a:lnTo>
                    <a:pt x="0" y="349"/>
                  </a:lnTo>
                  <a:lnTo>
                    <a:pt x="0" y="0"/>
                  </a:lnTo>
                  <a:lnTo>
                    <a:pt x="1490" y="0"/>
                  </a:lnTo>
                  <a:lnTo>
                    <a:pt x="1490" y="349"/>
                  </a:lnTo>
                  <a:lnTo>
                    <a:pt x="1011" y="349"/>
                  </a:lnTo>
                  <a:lnTo>
                    <a:pt x="1011" y="741"/>
                  </a:lnTo>
                  <a:cubicBezTo>
                    <a:pt x="1011" y="741"/>
                    <a:pt x="925" y="656"/>
                    <a:pt x="903" y="641"/>
                  </a:cubicBezTo>
                  <a:lnTo>
                    <a:pt x="903" y="641"/>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83" name="Google Shape;5683;gee6873aab4_0_11981"/>
            <p:cNvSpPr/>
            <p:nvPr/>
          </p:nvSpPr>
          <p:spPr>
            <a:xfrm>
              <a:off x="4372" y="1311"/>
              <a:ext cx="1690" cy="713"/>
            </a:xfrm>
            <a:custGeom>
              <a:avLst/>
              <a:gdLst/>
              <a:ahLst/>
              <a:cxnLst/>
              <a:rect l="l" t="t" r="r" b="b"/>
              <a:pathLst>
                <a:path w="3653" h="1542" extrusionOk="0">
                  <a:moveTo>
                    <a:pt x="0" y="422"/>
                  </a:moveTo>
                  <a:cubicBezTo>
                    <a:pt x="0" y="422"/>
                    <a:pt x="461" y="362"/>
                    <a:pt x="756" y="660"/>
                  </a:cubicBezTo>
                  <a:cubicBezTo>
                    <a:pt x="1050" y="956"/>
                    <a:pt x="1277" y="960"/>
                    <a:pt x="1720" y="606"/>
                  </a:cubicBezTo>
                  <a:cubicBezTo>
                    <a:pt x="2074" y="323"/>
                    <a:pt x="2414" y="0"/>
                    <a:pt x="3085" y="145"/>
                  </a:cubicBezTo>
                  <a:cubicBezTo>
                    <a:pt x="3620" y="261"/>
                    <a:pt x="3653" y="948"/>
                    <a:pt x="2887" y="1301"/>
                  </a:cubicBezTo>
                  <a:cubicBezTo>
                    <a:pt x="2442" y="1506"/>
                    <a:pt x="2330" y="1542"/>
                    <a:pt x="2330" y="1542"/>
                  </a:cubicBezTo>
                  <a:cubicBezTo>
                    <a:pt x="2330" y="1542"/>
                    <a:pt x="2693" y="1344"/>
                    <a:pt x="2965" y="1064"/>
                  </a:cubicBezTo>
                  <a:cubicBezTo>
                    <a:pt x="3436" y="577"/>
                    <a:pt x="2941" y="3"/>
                    <a:pt x="2354" y="455"/>
                  </a:cubicBezTo>
                  <a:cubicBezTo>
                    <a:pt x="1957" y="761"/>
                    <a:pt x="1206" y="1307"/>
                    <a:pt x="818" y="988"/>
                  </a:cubicBezTo>
                  <a:cubicBezTo>
                    <a:pt x="412" y="654"/>
                    <a:pt x="419" y="422"/>
                    <a:pt x="0" y="422"/>
                  </a:cubicBezTo>
                  <a:lnTo>
                    <a:pt x="0" y="422"/>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84" name="Google Shape;5684;gee6873aab4_0_11981"/>
            <p:cNvSpPr/>
            <p:nvPr/>
          </p:nvSpPr>
          <p:spPr>
            <a:xfrm>
              <a:off x="5470" y="899"/>
              <a:ext cx="365" cy="481"/>
            </a:xfrm>
            <a:custGeom>
              <a:avLst/>
              <a:gdLst/>
              <a:ahLst/>
              <a:cxnLst/>
              <a:rect l="l" t="t" r="r" b="b"/>
              <a:pathLst>
                <a:path w="790" h="1041" extrusionOk="0">
                  <a:moveTo>
                    <a:pt x="49" y="584"/>
                  </a:moveTo>
                  <a:cubicBezTo>
                    <a:pt x="0" y="315"/>
                    <a:pt x="115" y="70"/>
                    <a:pt x="306" y="35"/>
                  </a:cubicBezTo>
                  <a:cubicBezTo>
                    <a:pt x="497" y="0"/>
                    <a:pt x="692" y="190"/>
                    <a:pt x="741" y="458"/>
                  </a:cubicBezTo>
                  <a:cubicBezTo>
                    <a:pt x="790" y="726"/>
                    <a:pt x="675" y="972"/>
                    <a:pt x="484" y="1006"/>
                  </a:cubicBezTo>
                  <a:cubicBezTo>
                    <a:pt x="293" y="1041"/>
                    <a:pt x="99" y="852"/>
                    <a:pt x="49" y="584"/>
                  </a:cubicBezTo>
                  <a:close/>
                  <a:moveTo>
                    <a:pt x="477" y="972"/>
                  </a:moveTo>
                  <a:cubicBezTo>
                    <a:pt x="628" y="944"/>
                    <a:pt x="718" y="751"/>
                    <a:pt x="680" y="540"/>
                  </a:cubicBezTo>
                  <a:cubicBezTo>
                    <a:pt x="641" y="329"/>
                    <a:pt x="487" y="180"/>
                    <a:pt x="337" y="207"/>
                  </a:cubicBezTo>
                  <a:cubicBezTo>
                    <a:pt x="187" y="234"/>
                    <a:pt x="96" y="428"/>
                    <a:pt x="135" y="639"/>
                  </a:cubicBezTo>
                  <a:cubicBezTo>
                    <a:pt x="173" y="850"/>
                    <a:pt x="327" y="999"/>
                    <a:pt x="477" y="972"/>
                  </a:cubicBezTo>
                  <a:lnTo>
                    <a:pt x="477" y="972"/>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85" name="Google Shape;5685;gee6873aab4_0_11981"/>
            <p:cNvSpPr/>
            <p:nvPr/>
          </p:nvSpPr>
          <p:spPr>
            <a:xfrm>
              <a:off x="4862" y="1770"/>
              <a:ext cx="1153" cy="314"/>
            </a:xfrm>
            <a:custGeom>
              <a:avLst/>
              <a:gdLst/>
              <a:ahLst/>
              <a:cxnLst/>
              <a:rect l="l" t="t" r="r" b="b"/>
              <a:pathLst>
                <a:path w="2494" h="678" extrusionOk="0">
                  <a:moveTo>
                    <a:pt x="1252" y="572"/>
                  </a:moveTo>
                  <a:cubicBezTo>
                    <a:pt x="1251" y="572"/>
                    <a:pt x="1250" y="573"/>
                    <a:pt x="1249" y="573"/>
                  </a:cubicBezTo>
                  <a:cubicBezTo>
                    <a:pt x="1245" y="571"/>
                    <a:pt x="1242" y="570"/>
                    <a:pt x="1239" y="569"/>
                  </a:cubicBezTo>
                  <a:cubicBezTo>
                    <a:pt x="655" y="0"/>
                    <a:pt x="72" y="343"/>
                    <a:pt x="72" y="343"/>
                  </a:cubicBezTo>
                  <a:cubicBezTo>
                    <a:pt x="697" y="217"/>
                    <a:pt x="1144" y="504"/>
                    <a:pt x="1232" y="567"/>
                  </a:cubicBezTo>
                  <a:cubicBezTo>
                    <a:pt x="629" y="342"/>
                    <a:pt x="15" y="557"/>
                    <a:pt x="0" y="556"/>
                  </a:cubicBezTo>
                  <a:cubicBezTo>
                    <a:pt x="785" y="457"/>
                    <a:pt x="1238" y="676"/>
                    <a:pt x="1244" y="678"/>
                  </a:cubicBezTo>
                  <a:lnTo>
                    <a:pt x="1244" y="678"/>
                  </a:lnTo>
                  <a:lnTo>
                    <a:pt x="1244" y="678"/>
                  </a:lnTo>
                  <a:cubicBezTo>
                    <a:pt x="1244" y="678"/>
                    <a:pt x="1244" y="678"/>
                    <a:pt x="1244" y="678"/>
                  </a:cubicBezTo>
                  <a:lnTo>
                    <a:pt x="1244" y="678"/>
                  </a:lnTo>
                  <a:cubicBezTo>
                    <a:pt x="1249" y="676"/>
                    <a:pt x="1721" y="501"/>
                    <a:pt x="2494" y="674"/>
                  </a:cubicBezTo>
                  <a:cubicBezTo>
                    <a:pt x="2478" y="673"/>
                    <a:pt x="1888" y="402"/>
                    <a:pt x="1266" y="568"/>
                  </a:cubicBezTo>
                  <a:cubicBezTo>
                    <a:pt x="1360" y="514"/>
                    <a:pt x="1833" y="271"/>
                    <a:pt x="2442" y="455"/>
                  </a:cubicBezTo>
                  <a:cubicBezTo>
                    <a:pt x="2442" y="455"/>
                    <a:pt x="1921" y="95"/>
                    <a:pt x="1315" y="526"/>
                  </a:cubicBezTo>
                  <a:lnTo>
                    <a:pt x="1252" y="572"/>
                  </a:lnTo>
                  <a:lnTo>
                    <a:pt x="1252" y="572"/>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86" name="Google Shape;5686;gee6873aab4_0_11981"/>
            <p:cNvSpPr/>
            <p:nvPr/>
          </p:nvSpPr>
          <p:spPr>
            <a:xfrm>
              <a:off x="4113" y="2201"/>
              <a:ext cx="90" cy="140"/>
            </a:xfrm>
            <a:custGeom>
              <a:avLst/>
              <a:gdLst/>
              <a:ahLst/>
              <a:cxnLst/>
              <a:rect l="l" t="t" r="r" b="b"/>
              <a:pathLst>
                <a:path w="195" h="302" extrusionOk="0">
                  <a:moveTo>
                    <a:pt x="120" y="187"/>
                  </a:moveTo>
                  <a:lnTo>
                    <a:pt x="110" y="124"/>
                  </a:lnTo>
                  <a:cubicBezTo>
                    <a:pt x="107" y="106"/>
                    <a:pt x="103" y="76"/>
                    <a:pt x="100" y="56"/>
                  </a:cubicBezTo>
                  <a:lnTo>
                    <a:pt x="99" y="56"/>
                  </a:lnTo>
                  <a:cubicBezTo>
                    <a:pt x="95" y="76"/>
                    <a:pt x="91" y="107"/>
                    <a:pt x="88" y="125"/>
                  </a:cubicBezTo>
                  <a:lnTo>
                    <a:pt x="77" y="187"/>
                  </a:lnTo>
                  <a:lnTo>
                    <a:pt x="120" y="187"/>
                  </a:lnTo>
                  <a:close/>
                  <a:moveTo>
                    <a:pt x="71" y="233"/>
                  </a:moveTo>
                  <a:lnTo>
                    <a:pt x="57" y="302"/>
                  </a:lnTo>
                  <a:lnTo>
                    <a:pt x="0" y="302"/>
                  </a:lnTo>
                  <a:lnTo>
                    <a:pt x="66" y="0"/>
                  </a:lnTo>
                  <a:lnTo>
                    <a:pt x="136" y="0"/>
                  </a:lnTo>
                  <a:lnTo>
                    <a:pt x="195" y="302"/>
                  </a:lnTo>
                  <a:lnTo>
                    <a:pt x="138" y="302"/>
                  </a:lnTo>
                  <a:lnTo>
                    <a:pt x="125" y="233"/>
                  </a:lnTo>
                  <a:lnTo>
                    <a:pt x="71" y="233"/>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87" name="Google Shape;5687;gee6873aab4_0_11981"/>
            <p:cNvSpPr/>
            <p:nvPr/>
          </p:nvSpPr>
          <p:spPr>
            <a:xfrm>
              <a:off x="4219" y="2238"/>
              <a:ext cx="77" cy="103"/>
            </a:xfrm>
            <a:custGeom>
              <a:avLst/>
              <a:gdLst/>
              <a:ahLst/>
              <a:cxnLst/>
              <a:rect l="l" t="t" r="r" b="b"/>
              <a:pathLst>
                <a:path w="166" h="222" extrusionOk="0">
                  <a:moveTo>
                    <a:pt x="2" y="69"/>
                  </a:moveTo>
                  <a:cubicBezTo>
                    <a:pt x="2" y="45"/>
                    <a:pt x="0" y="24"/>
                    <a:pt x="0" y="3"/>
                  </a:cubicBezTo>
                  <a:lnTo>
                    <a:pt x="51" y="3"/>
                  </a:lnTo>
                  <a:lnTo>
                    <a:pt x="53" y="28"/>
                  </a:lnTo>
                  <a:lnTo>
                    <a:pt x="54" y="28"/>
                  </a:lnTo>
                  <a:cubicBezTo>
                    <a:pt x="66" y="11"/>
                    <a:pt x="85" y="0"/>
                    <a:pt x="108" y="0"/>
                  </a:cubicBezTo>
                  <a:cubicBezTo>
                    <a:pt x="150" y="0"/>
                    <a:pt x="166" y="33"/>
                    <a:pt x="166" y="81"/>
                  </a:cubicBezTo>
                  <a:lnTo>
                    <a:pt x="166" y="222"/>
                  </a:lnTo>
                  <a:lnTo>
                    <a:pt x="107" y="222"/>
                  </a:lnTo>
                  <a:lnTo>
                    <a:pt x="107" y="85"/>
                  </a:lnTo>
                  <a:cubicBezTo>
                    <a:pt x="107" y="66"/>
                    <a:pt x="103" y="49"/>
                    <a:pt x="86" y="49"/>
                  </a:cubicBezTo>
                  <a:cubicBezTo>
                    <a:pt x="76" y="49"/>
                    <a:pt x="68" y="56"/>
                    <a:pt x="64" y="68"/>
                  </a:cubicBezTo>
                  <a:cubicBezTo>
                    <a:pt x="62" y="73"/>
                    <a:pt x="61" y="80"/>
                    <a:pt x="61" y="89"/>
                  </a:cubicBezTo>
                  <a:lnTo>
                    <a:pt x="61" y="222"/>
                  </a:lnTo>
                  <a:lnTo>
                    <a:pt x="2" y="222"/>
                  </a:lnTo>
                  <a:lnTo>
                    <a:pt x="2" y="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88" name="Google Shape;5688;gee6873aab4_0_11981"/>
            <p:cNvSpPr/>
            <p:nvPr/>
          </p:nvSpPr>
          <p:spPr>
            <a:xfrm>
              <a:off x="4347"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5" y="232"/>
                    <a:pt x="107" y="232"/>
                  </a:cubicBezTo>
                  <a:cubicBezTo>
                    <a:pt x="113" y="232"/>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59"/>
                  </a:lnTo>
                  <a:lnTo>
                    <a:pt x="26" y="59"/>
                  </a:lnTo>
                  <a:lnTo>
                    <a:pt x="26" y="14"/>
                  </a:lnTo>
                  <a:lnTo>
                    <a:pt x="85" y="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89" name="Google Shape;5689;gee6873aab4_0_11981"/>
            <p:cNvSpPr/>
            <p:nvPr/>
          </p:nvSpPr>
          <p:spPr>
            <a:xfrm>
              <a:off x="4418" y="2200"/>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90" name="Google Shape;5690;gee6873aab4_0_11981"/>
            <p:cNvSpPr/>
            <p:nvPr/>
          </p:nvSpPr>
          <p:spPr>
            <a:xfrm>
              <a:off x="4504" y="2238"/>
              <a:ext cx="75"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91" name="Google Shape;5691;gee6873aab4_0_11981"/>
            <p:cNvSpPr/>
            <p:nvPr/>
          </p:nvSpPr>
          <p:spPr>
            <a:xfrm>
              <a:off x="4597" y="2198"/>
              <a:ext cx="28" cy="143"/>
            </a:xfrm>
            <a:custGeom>
              <a:avLst/>
              <a:gdLst/>
              <a:ahLst/>
              <a:cxnLst/>
              <a:rect l="l" t="t" r="r" b="b"/>
              <a:pathLst>
                <a:path w="61" h="309" extrusionOk="0">
                  <a:moveTo>
                    <a:pt x="2" y="309"/>
                  </a:moveTo>
                  <a:lnTo>
                    <a:pt x="2" y="90"/>
                  </a:lnTo>
                  <a:lnTo>
                    <a:pt x="60" y="90"/>
                  </a:lnTo>
                  <a:lnTo>
                    <a:pt x="60" y="309"/>
                  </a:lnTo>
                  <a:lnTo>
                    <a:pt x="2" y="309"/>
                  </a:lnTo>
                  <a:close/>
                  <a:moveTo>
                    <a:pt x="60" y="32"/>
                  </a:moveTo>
                  <a:cubicBezTo>
                    <a:pt x="61" y="51"/>
                    <a:pt x="47" y="64"/>
                    <a:pt x="30" y="64"/>
                  </a:cubicBezTo>
                  <a:cubicBezTo>
                    <a:pt x="13" y="64"/>
                    <a:pt x="0" y="51"/>
                    <a:pt x="0" y="32"/>
                  </a:cubicBezTo>
                  <a:cubicBezTo>
                    <a:pt x="0" y="12"/>
                    <a:pt x="14" y="0"/>
                    <a:pt x="30" y="0"/>
                  </a:cubicBezTo>
                  <a:cubicBezTo>
                    <a:pt x="47" y="0"/>
                    <a:pt x="60" y="12"/>
                    <a:pt x="60" y="3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92" name="Google Shape;5692;gee6873aab4_0_11981"/>
            <p:cNvSpPr/>
            <p:nvPr/>
          </p:nvSpPr>
          <p:spPr>
            <a:xfrm>
              <a:off x="4646" y="2238"/>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93" name="Google Shape;5693;gee6873aab4_0_11981"/>
            <p:cNvSpPr/>
            <p:nvPr/>
          </p:nvSpPr>
          <p:spPr>
            <a:xfrm>
              <a:off x="4710" y="2197"/>
              <a:ext cx="79" cy="145"/>
            </a:xfrm>
            <a:custGeom>
              <a:avLst/>
              <a:gdLst/>
              <a:ahLst/>
              <a:cxnLst/>
              <a:rect l="l" t="t" r="r" b="b"/>
              <a:pathLst>
                <a:path w="170" h="313" extrusionOk="0">
                  <a:moveTo>
                    <a:pt x="61" y="232"/>
                  </a:moveTo>
                  <a:cubicBezTo>
                    <a:pt x="61" y="237"/>
                    <a:pt x="62" y="242"/>
                    <a:pt x="63" y="245"/>
                  </a:cubicBezTo>
                  <a:cubicBezTo>
                    <a:pt x="68" y="261"/>
                    <a:pt x="76" y="266"/>
                    <a:pt x="83"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2" y="97"/>
                    <a:pt x="86" y="88"/>
                    <a:pt x="108" y="88"/>
                  </a:cubicBezTo>
                  <a:cubicBezTo>
                    <a:pt x="150" y="88"/>
                    <a:pt x="170" y="135"/>
                    <a:pt x="170" y="194"/>
                  </a:cubicBezTo>
                  <a:cubicBezTo>
                    <a:pt x="170" y="271"/>
                    <a:pt x="139" y="313"/>
                    <a:pt x="98" y="313"/>
                  </a:cubicBezTo>
                  <a:cubicBezTo>
                    <a:pt x="80" y="313"/>
                    <a:pt x="67" y="306"/>
                    <a:pt x="55" y="284"/>
                  </a:cubicBezTo>
                  <a:lnTo>
                    <a:pt x="54" y="284"/>
                  </a:lnTo>
                  <a:lnTo>
                    <a:pt x="50" y="310"/>
                  </a:lnTo>
                  <a:lnTo>
                    <a:pt x="0" y="31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94" name="Google Shape;5694;gee6873aab4_0_11981"/>
            <p:cNvSpPr/>
            <p:nvPr/>
          </p:nvSpPr>
          <p:spPr>
            <a:xfrm>
              <a:off x="4808"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6" y="310"/>
                  </a:lnTo>
                  <a:lnTo>
                    <a:pt x="106" y="177"/>
                  </a:lnTo>
                  <a:cubicBezTo>
                    <a:pt x="106" y="156"/>
                    <a:pt x="101" y="137"/>
                    <a:pt x="84" y="137"/>
                  </a:cubicBezTo>
                  <a:cubicBezTo>
                    <a:pt x="74" y="137"/>
                    <a:pt x="66" y="143"/>
                    <a:pt x="61" y="157"/>
                  </a:cubicBezTo>
                  <a:cubicBezTo>
                    <a:pt x="60" y="161"/>
                    <a:pt x="59" y="169"/>
                    <a:pt x="59" y="174"/>
                  </a:cubicBezTo>
                  <a:lnTo>
                    <a:pt x="59" y="310"/>
                  </a:lnTo>
                  <a:lnTo>
                    <a:pt x="0" y="310"/>
                  </a:lnTo>
                  <a:lnTo>
                    <a:pt x="0" y="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95" name="Google Shape;5695;gee6873aab4_0_11981"/>
            <p:cNvSpPr/>
            <p:nvPr/>
          </p:nvSpPr>
          <p:spPr>
            <a:xfrm>
              <a:off x="4906" y="2198"/>
              <a:ext cx="42" cy="143"/>
            </a:xfrm>
            <a:custGeom>
              <a:avLst/>
              <a:gdLst/>
              <a:ahLst/>
              <a:cxnLst/>
              <a:rect l="l" t="t" r="r" b="b"/>
              <a:pathLst>
                <a:path w="92" h="308" extrusionOk="0">
                  <a:moveTo>
                    <a:pt x="92" y="0"/>
                  </a:moveTo>
                  <a:lnTo>
                    <a:pt x="46" y="62"/>
                  </a:lnTo>
                  <a:lnTo>
                    <a:pt x="9" y="62"/>
                  </a:lnTo>
                  <a:lnTo>
                    <a:pt x="40" y="0"/>
                  </a:lnTo>
                  <a:lnTo>
                    <a:pt x="92" y="0"/>
                  </a:lnTo>
                  <a:close/>
                  <a:moveTo>
                    <a:pt x="0" y="308"/>
                  </a:moveTo>
                  <a:lnTo>
                    <a:pt x="0" y="89"/>
                  </a:lnTo>
                  <a:lnTo>
                    <a:pt x="59" y="89"/>
                  </a:lnTo>
                  <a:lnTo>
                    <a:pt x="59" y="308"/>
                  </a:lnTo>
                  <a:lnTo>
                    <a:pt x="0" y="30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96" name="Google Shape;5696;gee6873aab4_0_11981"/>
            <p:cNvSpPr/>
            <p:nvPr/>
          </p:nvSpPr>
          <p:spPr>
            <a:xfrm>
              <a:off x="4950" y="2238"/>
              <a:ext cx="59" cy="104"/>
            </a:xfrm>
            <a:custGeom>
              <a:avLst/>
              <a:gdLst/>
              <a:ahLst/>
              <a:cxnLst/>
              <a:rect l="l" t="t" r="r" b="b"/>
              <a:pathLst>
                <a:path w="128" h="225" extrusionOk="0">
                  <a:moveTo>
                    <a:pt x="11" y="169"/>
                  </a:moveTo>
                  <a:cubicBezTo>
                    <a:pt x="19" y="174"/>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5" y="225"/>
                    <a:pt x="50" y="225"/>
                  </a:cubicBezTo>
                  <a:cubicBezTo>
                    <a:pt x="32" y="225"/>
                    <a:pt x="10" y="220"/>
                    <a:pt x="0" y="212"/>
                  </a:cubicBezTo>
                  <a:lnTo>
                    <a:pt x="11" y="1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97" name="Google Shape;5697;gee6873aab4_0_11981"/>
            <p:cNvSpPr/>
            <p:nvPr/>
          </p:nvSpPr>
          <p:spPr>
            <a:xfrm>
              <a:off x="5061" y="2239"/>
              <a:ext cx="77" cy="103"/>
            </a:xfrm>
            <a:custGeom>
              <a:avLst/>
              <a:gdLst/>
              <a:ahLst/>
              <a:cxnLst/>
              <a:rect l="l" t="t" r="r" b="b"/>
              <a:pathLst>
                <a:path w="165" h="222" extrusionOk="0">
                  <a:moveTo>
                    <a:pt x="163" y="152"/>
                  </a:moveTo>
                  <a:cubicBezTo>
                    <a:pt x="163" y="176"/>
                    <a:pt x="164" y="198"/>
                    <a:pt x="165" y="219"/>
                  </a:cubicBezTo>
                  <a:lnTo>
                    <a:pt x="114" y="219"/>
                  </a:lnTo>
                  <a:lnTo>
                    <a:pt x="111" y="196"/>
                  </a:lnTo>
                  <a:lnTo>
                    <a:pt x="110" y="196"/>
                  </a:lnTo>
                  <a:cubicBezTo>
                    <a:pt x="99" y="210"/>
                    <a:pt x="81" y="222"/>
                    <a:pt x="59" y="222"/>
                  </a:cubicBezTo>
                  <a:cubicBezTo>
                    <a:pt x="17" y="222"/>
                    <a:pt x="0" y="192"/>
                    <a:pt x="0" y="133"/>
                  </a:cubicBezTo>
                  <a:lnTo>
                    <a:pt x="0" y="0"/>
                  </a:lnTo>
                  <a:lnTo>
                    <a:pt x="59" y="0"/>
                  </a:lnTo>
                  <a:lnTo>
                    <a:pt x="59" y="126"/>
                  </a:lnTo>
                  <a:cubicBezTo>
                    <a:pt x="59" y="155"/>
                    <a:pt x="65" y="173"/>
                    <a:pt x="81" y="173"/>
                  </a:cubicBezTo>
                  <a:cubicBezTo>
                    <a:pt x="91" y="173"/>
                    <a:pt x="98" y="166"/>
                    <a:pt x="100" y="159"/>
                  </a:cubicBezTo>
                  <a:cubicBezTo>
                    <a:pt x="103" y="154"/>
                    <a:pt x="104" y="147"/>
                    <a:pt x="104" y="140"/>
                  </a:cubicBezTo>
                  <a:lnTo>
                    <a:pt x="104" y="0"/>
                  </a:lnTo>
                  <a:lnTo>
                    <a:pt x="163" y="0"/>
                  </a:lnTo>
                  <a:lnTo>
                    <a:pt x="163" y="152"/>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98" name="Google Shape;5698;gee6873aab4_0_11981"/>
            <p:cNvSpPr/>
            <p:nvPr/>
          </p:nvSpPr>
          <p:spPr>
            <a:xfrm>
              <a:off x="5159" y="2238"/>
              <a:ext cx="123" cy="103"/>
            </a:xfrm>
            <a:custGeom>
              <a:avLst/>
              <a:gdLst/>
              <a:ahLst/>
              <a:cxnLst/>
              <a:rect l="l" t="t" r="r" b="b"/>
              <a:pathLst>
                <a:path w="266" h="222" extrusionOk="0">
                  <a:moveTo>
                    <a:pt x="2" y="69"/>
                  </a:moveTo>
                  <a:cubicBezTo>
                    <a:pt x="2" y="45"/>
                    <a:pt x="0" y="24"/>
                    <a:pt x="0" y="3"/>
                  </a:cubicBezTo>
                  <a:lnTo>
                    <a:pt x="51" y="3"/>
                  </a:lnTo>
                  <a:lnTo>
                    <a:pt x="54" y="29"/>
                  </a:lnTo>
                  <a:lnTo>
                    <a:pt x="55" y="29"/>
                  </a:lnTo>
                  <a:cubicBezTo>
                    <a:pt x="66" y="12"/>
                    <a:pt x="84" y="0"/>
                    <a:pt x="107" y="0"/>
                  </a:cubicBezTo>
                  <a:cubicBezTo>
                    <a:pt x="132" y="0"/>
                    <a:pt x="148" y="11"/>
                    <a:pt x="155" y="29"/>
                  </a:cubicBezTo>
                  <a:lnTo>
                    <a:pt x="156" y="29"/>
                  </a:lnTo>
                  <a:cubicBezTo>
                    <a:pt x="162" y="21"/>
                    <a:pt x="170" y="13"/>
                    <a:pt x="178" y="7"/>
                  </a:cubicBezTo>
                  <a:cubicBezTo>
                    <a:pt x="187" y="2"/>
                    <a:pt x="198" y="0"/>
                    <a:pt x="209" y="0"/>
                  </a:cubicBezTo>
                  <a:cubicBezTo>
                    <a:pt x="248" y="0"/>
                    <a:pt x="266" y="30"/>
                    <a:pt x="266" y="83"/>
                  </a:cubicBezTo>
                  <a:lnTo>
                    <a:pt x="266" y="222"/>
                  </a:lnTo>
                  <a:lnTo>
                    <a:pt x="207" y="222"/>
                  </a:lnTo>
                  <a:lnTo>
                    <a:pt x="207" y="93"/>
                  </a:lnTo>
                  <a:cubicBezTo>
                    <a:pt x="207" y="68"/>
                    <a:pt x="205" y="48"/>
                    <a:pt x="187" y="48"/>
                  </a:cubicBezTo>
                  <a:cubicBezTo>
                    <a:pt x="176" y="48"/>
                    <a:pt x="169" y="55"/>
                    <a:pt x="165" y="68"/>
                  </a:cubicBezTo>
                  <a:cubicBezTo>
                    <a:pt x="164" y="71"/>
                    <a:pt x="163" y="77"/>
                    <a:pt x="163" y="83"/>
                  </a:cubicBezTo>
                  <a:lnTo>
                    <a:pt x="163" y="222"/>
                  </a:lnTo>
                  <a:lnTo>
                    <a:pt x="105" y="222"/>
                  </a:lnTo>
                  <a:lnTo>
                    <a:pt x="105" y="85"/>
                  </a:lnTo>
                  <a:cubicBezTo>
                    <a:pt x="105" y="69"/>
                    <a:pt x="103" y="48"/>
                    <a:pt x="84" y="48"/>
                  </a:cubicBezTo>
                  <a:cubicBezTo>
                    <a:pt x="75" y="48"/>
                    <a:pt x="66" y="55"/>
                    <a:pt x="62" y="68"/>
                  </a:cubicBezTo>
                  <a:cubicBezTo>
                    <a:pt x="61" y="72"/>
                    <a:pt x="60" y="78"/>
                    <a:pt x="60" y="84"/>
                  </a:cubicBezTo>
                  <a:lnTo>
                    <a:pt x="60" y="222"/>
                  </a:lnTo>
                  <a:lnTo>
                    <a:pt x="2" y="222"/>
                  </a:lnTo>
                  <a:lnTo>
                    <a:pt x="2" y="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99" name="Google Shape;5699;gee6873aab4_0_11981"/>
            <p:cNvSpPr/>
            <p:nvPr/>
          </p:nvSpPr>
          <p:spPr>
            <a:xfrm>
              <a:off x="5343" y="2201"/>
              <a:ext cx="61" cy="140"/>
            </a:xfrm>
            <a:custGeom>
              <a:avLst/>
              <a:gdLst/>
              <a:ahLst/>
              <a:cxnLst/>
              <a:rect l="l" t="t" r="r" b="b"/>
              <a:pathLst>
                <a:path w="61" h="140" extrusionOk="0">
                  <a:moveTo>
                    <a:pt x="0" y="0"/>
                  </a:moveTo>
                  <a:lnTo>
                    <a:pt x="61" y="0"/>
                  </a:lnTo>
                  <a:lnTo>
                    <a:pt x="61" y="24"/>
                  </a:lnTo>
                  <a:lnTo>
                    <a:pt x="27" y="24"/>
                  </a:lnTo>
                  <a:lnTo>
                    <a:pt x="27" y="60"/>
                  </a:lnTo>
                  <a:lnTo>
                    <a:pt x="59" y="60"/>
                  </a:lnTo>
                  <a:lnTo>
                    <a:pt x="59" y="82"/>
                  </a:lnTo>
                  <a:lnTo>
                    <a:pt x="27" y="82"/>
                  </a:lnTo>
                  <a:lnTo>
                    <a:pt x="27" y="140"/>
                  </a:lnTo>
                  <a:lnTo>
                    <a:pt x="0" y="140"/>
                  </a:lnTo>
                  <a:lnTo>
                    <a:pt x="0"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00" name="Google Shape;5700;gee6873aab4_0_11981"/>
            <p:cNvSpPr/>
            <p:nvPr/>
          </p:nvSpPr>
          <p:spPr>
            <a:xfrm>
              <a:off x="5425"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5" y="310"/>
                  </a:lnTo>
                  <a:lnTo>
                    <a:pt x="105" y="177"/>
                  </a:lnTo>
                  <a:cubicBezTo>
                    <a:pt x="105" y="156"/>
                    <a:pt x="101" y="137"/>
                    <a:pt x="84" y="137"/>
                  </a:cubicBezTo>
                  <a:cubicBezTo>
                    <a:pt x="74" y="137"/>
                    <a:pt x="66" y="143"/>
                    <a:pt x="61" y="157"/>
                  </a:cubicBezTo>
                  <a:cubicBezTo>
                    <a:pt x="60" y="161"/>
                    <a:pt x="59" y="169"/>
                    <a:pt x="59" y="174"/>
                  </a:cubicBezTo>
                  <a:lnTo>
                    <a:pt x="59" y="310"/>
                  </a:lnTo>
                  <a:lnTo>
                    <a:pt x="0" y="310"/>
                  </a:lnTo>
                  <a:lnTo>
                    <a:pt x="0"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01" name="Google Shape;5701;gee6873aab4_0_11981"/>
            <p:cNvSpPr/>
            <p:nvPr/>
          </p:nvSpPr>
          <p:spPr>
            <a:xfrm>
              <a:off x="5520" y="2238"/>
              <a:ext cx="78" cy="104"/>
            </a:xfrm>
            <a:custGeom>
              <a:avLst/>
              <a:gdLst/>
              <a:ahLst/>
              <a:cxnLst/>
              <a:rect l="l" t="t" r="r" b="b"/>
              <a:pathLst>
                <a:path w="168" h="225" extrusionOk="0">
                  <a:moveTo>
                    <a:pt x="58" y="112"/>
                  </a:moveTo>
                  <a:cubicBezTo>
                    <a:pt x="58" y="149"/>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5"/>
                    <a:pt x="84" y="225"/>
                  </a:cubicBezTo>
                  <a:cubicBezTo>
                    <a:pt x="31" y="225"/>
                    <a:pt x="0" y="184"/>
                    <a:pt x="0" y="113"/>
                  </a:cubicBezTo>
                  <a:cubicBezTo>
                    <a:pt x="0" y="34"/>
                    <a:pt x="41" y="0"/>
                    <a:pt x="85" y="0"/>
                  </a:cubicBezTo>
                  <a:cubicBezTo>
                    <a:pt x="136" y="0"/>
                    <a:pt x="168" y="43"/>
                    <a:pt x="168" y="11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02" name="Google Shape;5702;gee6873aab4_0_11981"/>
            <p:cNvSpPr/>
            <p:nvPr/>
          </p:nvSpPr>
          <p:spPr>
            <a:xfrm>
              <a:off x="5615" y="2238"/>
              <a:ext cx="52" cy="103"/>
            </a:xfrm>
            <a:custGeom>
              <a:avLst/>
              <a:gdLst/>
              <a:ahLst/>
              <a:cxnLst/>
              <a:rect l="l" t="t" r="r" b="b"/>
              <a:pathLst>
                <a:path w="111" h="222" extrusionOk="0">
                  <a:moveTo>
                    <a:pt x="1" y="69"/>
                  </a:moveTo>
                  <a:cubicBezTo>
                    <a:pt x="1" y="47"/>
                    <a:pt x="0" y="23"/>
                    <a:pt x="0" y="3"/>
                  </a:cubicBezTo>
                  <a:lnTo>
                    <a:pt x="51" y="3"/>
                  </a:lnTo>
                  <a:lnTo>
                    <a:pt x="54" y="35"/>
                  </a:lnTo>
                  <a:lnTo>
                    <a:pt x="55" y="35"/>
                  </a:lnTo>
                  <a:cubicBezTo>
                    <a:pt x="65" y="12"/>
                    <a:pt x="83" y="0"/>
                    <a:pt x="99" y="0"/>
                  </a:cubicBezTo>
                  <a:cubicBezTo>
                    <a:pt x="105" y="0"/>
                    <a:pt x="108" y="0"/>
                    <a:pt x="111" y="0"/>
                  </a:cubicBezTo>
                  <a:lnTo>
                    <a:pt x="111" y="59"/>
                  </a:lnTo>
                  <a:cubicBezTo>
                    <a:pt x="108" y="58"/>
                    <a:pt x="104" y="58"/>
                    <a:pt x="99" y="58"/>
                  </a:cubicBezTo>
                  <a:cubicBezTo>
                    <a:pt x="86" y="58"/>
                    <a:pt x="70" y="66"/>
                    <a:pt x="63" y="89"/>
                  </a:cubicBezTo>
                  <a:cubicBezTo>
                    <a:pt x="62" y="94"/>
                    <a:pt x="61" y="102"/>
                    <a:pt x="61" y="111"/>
                  </a:cubicBezTo>
                  <a:lnTo>
                    <a:pt x="61" y="222"/>
                  </a:lnTo>
                  <a:lnTo>
                    <a:pt x="1" y="222"/>
                  </a:lnTo>
                  <a:lnTo>
                    <a:pt x="1" y="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03" name="Google Shape;5703;gee6873aab4_0_11981"/>
            <p:cNvSpPr/>
            <p:nvPr/>
          </p:nvSpPr>
          <p:spPr>
            <a:xfrm>
              <a:off x="5679" y="2197"/>
              <a:ext cx="79" cy="145"/>
            </a:xfrm>
            <a:custGeom>
              <a:avLst/>
              <a:gdLst/>
              <a:ahLst/>
              <a:cxnLst/>
              <a:rect l="l" t="t" r="r" b="b"/>
              <a:pathLst>
                <a:path w="170" h="313" extrusionOk="0">
                  <a:moveTo>
                    <a:pt x="61" y="232"/>
                  </a:moveTo>
                  <a:cubicBezTo>
                    <a:pt x="61" y="237"/>
                    <a:pt x="62" y="242"/>
                    <a:pt x="63" y="245"/>
                  </a:cubicBezTo>
                  <a:cubicBezTo>
                    <a:pt x="68" y="261"/>
                    <a:pt x="76" y="266"/>
                    <a:pt x="84"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3" y="97"/>
                    <a:pt x="87" y="88"/>
                    <a:pt x="108" y="88"/>
                  </a:cubicBezTo>
                  <a:cubicBezTo>
                    <a:pt x="150" y="88"/>
                    <a:pt x="170" y="135"/>
                    <a:pt x="170" y="194"/>
                  </a:cubicBezTo>
                  <a:cubicBezTo>
                    <a:pt x="170" y="271"/>
                    <a:pt x="139" y="313"/>
                    <a:pt x="98" y="313"/>
                  </a:cubicBezTo>
                  <a:cubicBezTo>
                    <a:pt x="80" y="313"/>
                    <a:pt x="67" y="306"/>
                    <a:pt x="55" y="284"/>
                  </a:cubicBezTo>
                  <a:lnTo>
                    <a:pt x="54" y="284"/>
                  </a:lnTo>
                  <a:lnTo>
                    <a:pt x="51" y="310"/>
                  </a:lnTo>
                  <a:lnTo>
                    <a:pt x="0" y="31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04" name="Google Shape;5704;gee6873aab4_0_11981"/>
            <p:cNvSpPr/>
            <p:nvPr/>
          </p:nvSpPr>
          <p:spPr>
            <a:xfrm>
              <a:off x="5771" y="2238"/>
              <a:ext cx="76" cy="104"/>
            </a:xfrm>
            <a:custGeom>
              <a:avLst/>
              <a:gdLst/>
              <a:ahLst/>
              <a:cxnLst/>
              <a:rect l="l" t="t" r="r" b="b"/>
              <a:pathLst>
                <a:path w="164" h="225" extrusionOk="0">
                  <a:moveTo>
                    <a:pt x="103" y="115"/>
                  </a:moveTo>
                  <a:cubicBezTo>
                    <a:pt x="83" y="116"/>
                    <a:pt x="56" y="122"/>
                    <a:pt x="56" y="153"/>
                  </a:cubicBezTo>
                  <a:cubicBezTo>
                    <a:pt x="56" y="174"/>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2"/>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05" name="Google Shape;5705;gee6873aab4_0_11981"/>
            <p:cNvSpPr/>
            <p:nvPr/>
          </p:nvSpPr>
          <p:spPr>
            <a:xfrm>
              <a:off x="5867" y="2198"/>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1"/>
                    <a:pt x="47" y="64"/>
                    <a:pt x="29" y="64"/>
                  </a:cubicBezTo>
                  <a:cubicBezTo>
                    <a:pt x="13" y="64"/>
                    <a:pt x="0" y="51"/>
                    <a:pt x="0" y="32"/>
                  </a:cubicBezTo>
                  <a:cubicBezTo>
                    <a:pt x="0" y="12"/>
                    <a:pt x="14" y="0"/>
                    <a:pt x="30" y="0"/>
                  </a:cubicBezTo>
                  <a:cubicBezTo>
                    <a:pt x="47" y="0"/>
                    <a:pt x="60" y="12"/>
                    <a:pt x="60" y="32"/>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06" name="Google Shape;5706;gee6873aab4_0_11981"/>
            <p:cNvSpPr/>
            <p:nvPr/>
          </p:nvSpPr>
          <p:spPr>
            <a:xfrm>
              <a:off x="5916" y="2238"/>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100" y="0"/>
                  </a:cubicBezTo>
                  <a:cubicBezTo>
                    <a:pt x="105" y="0"/>
                    <a:pt x="108" y="0"/>
                    <a:pt x="112" y="0"/>
                  </a:cubicBezTo>
                  <a:lnTo>
                    <a:pt x="112" y="59"/>
                  </a:lnTo>
                  <a:cubicBezTo>
                    <a:pt x="108" y="58"/>
                    <a:pt x="104" y="58"/>
                    <a:pt x="100" y="58"/>
                  </a:cubicBezTo>
                  <a:cubicBezTo>
                    <a:pt x="87" y="58"/>
                    <a:pt x="70" y="66"/>
                    <a:pt x="64" y="89"/>
                  </a:cubicBezTo>
                  <a:cubicBezTo>
                    <a:pt x="62" y="94"/>
                    <a:pt x="61" y="102"/>
                    <a:pt x="61" y="111"/>
                  </a:cubicBezTo>
                  <a:lnTo>
                    <a:pt x="61" y="222"/>
                  </a:lnTo>
                  <a:lnTo>
                    <a:pt x="2" y="222"/>
                  </a:lnTo>
                  <a:lnTo>
                    <a:pt x="2" y="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07" name="Google Shape;5707;gee6873aab4_0_11981"/>
            <p:cNvSpPr/>
            <p:nvPr/>
          </p:nvSpPr>
          <p:spPr>
            <a:xfrm>
              <a:off x="5979"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6" y="232"/>
                    <a:pt x="108" y="232"/>
                  </a:cubicBezTo>
                  <a:cubicBezTo>
                    <a:pt x="114" y="232"/>
                    <a:pt x="118" y="232"/>
                    <a:pt x="123" y="231"/>
                  </a:cubicBezTo>
                  <a:lnTo>
                    <a:pt x="123" y="277"/>
                  </a:lnTo>
                  <a:cubicBezTo>
                    <a:pt x="115" y="279"/>
                    <a:pt x="103" y="281"/>
                    <a:pt x="88" y="281"/>
                  </a:cubicBezTo>
                  <a:cubicBezTo>
                    <a:pt x="70" y="281"/>
                    <a:pt x="56" y="277"/>
                    <a:pt x="45" y="267"/>
                  </a:cubicBezTo>
                  <a:cubicBezTo>
                    <a:pt x="33" y="255"/>
                    <a:pt x="26" y="239"/>
                    <a:pt x="26" y="204"/>
                  </a:cubicBezTo>
                  <a:lnTo>
                    <a:pt x="26" y="101"/>
                  </a:lnTo>
                  <a:lnTo>
                    <a:pt x="0" y="101"/>
                  </a:lnTo>
                  <a:lnTo>
                    <a:pt x="0" y="59"/>
                  </a:lnTo>
                  <a:lnTo>
                    <a:pt x="26" y="59"/>
                  </a:lnTo>
                  <a:lnTo>
                    <a:pt x="26" y="14"/>
                  </a:lnTo>
                  <a:lnTo>
                    <a:pt x="85" y="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08" name="Google Shape;5708;gee6873aab4_0_11981"/>
            <p:cNvSpPr/>
            <p:nvPr/>
          </p:nvSpPr>
          <p:spPr>
            <a:xfrm>
              <a:off x="4080" y="2428"/>
              <a:ext cx="85" cy="142"/>
            </a:xfrm>
            <a:custGeom>
              <a:avLst/>
              <a:gdLst/>
              <a:ahLst/>
              <a:cxnLst/>
              <a:rect l="l" t="t" r="r" b="b"/>
              <a:pathLst>
                <a:path w="184" h="307" extrusionOk="0">
                  <a:moveTo>
                    <a:pt x="184" y="297"/>
                  </a:moveTo>
                  <a:cubicBezTo>
                    <a:pt x="171" y="302"/>
                    <a:pt x="143" y="307"/>
                    <a:pt x="121" y="307"/>
                  </a:cubicBezTo>
                  <a:cubicBezTo>
                    <a:pt x="87" y="307"/>
                    <a:pt x="61" y="297"/>
                    <a:pt x="40" y="277"/>
                  </a:cubicBezTo>
                  <a:cubicBezTo>
                    <a:pt x="14" y="252"/>
                    <a:pt x="0" y="208"/>
                    <a:pt x="1" y="156"/>
                  </a:cubicBezTo>
                  <a:cubicBezTo>
                    <a:pt x="3" y="46"/>
                    <a:pt x="66" y="0"/>
                    <a:pt x="130" y="0"/>
                  </a:cubicBezTo>
                  <a:cubicBezTo>
                    <a:pt x="153" y="0"/>
                    <a:pt x="170" y="5"/>
                    <a:pt x="179" y="9"/>
                  </a:cubicBezTo>
                  <a:lnTo>
                    <a:pt x="169" y="60"/>
                  </a:lnTo>
                  <a:cubicBezTo>
                    <a:pt x="160" y="55"/>
                    <a:pt x="149" y="53"/>
                    <a:pt x="134" y="53"/>
                  </a:cubicBezTo>
                  <a:cubicBezTo>
                    <a:pt x="94" y="53"/>
                    <a:pt x="62" y="80"/>
                    <a:pt x="62" y="159"/>
                  </a:cubicBezTo>
                  <a:cubicBezTo>
                    <a:pt x="62" y="232"/>
                    <a:pt x="91" y="258"/>
                    <a:pt x="118" y="258"/>
                  </a:cubicBezTo>
                  <a:cubicBezTo>
                    <a:pt x="124" y="258"/>
                    <a:pt x="128" y="257"/>
                    <a:pt x="130" y="256"/>
                  </a:cubicBezTo>
                  <a:lnTo>
                    <a:pt x="130" y="183"/>
                  </a:lnTo>
                  <a:lnTo>
                    <a:pt x="103" y="183"/>
                  </a:lnTo>
                  <a:lnTo>
                    <a:pt x="103" y="136"/>
                  </a:lnTo>
                  <a:lnTo>
                    <a:pt x="184" y="136"/>
                  </a:lnTo>
                  <a:lnTo>
                    <a:pt x="184" y="297"/>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09" name="Google Shape;5709;gee6873aab4_0_11981"/>
            <p:cNvSpPr/>
            <p:nvPr/>
          </p:nvSpPr>
          <p:spPr>
            <a:xfrm>
              <a:off x="4187" y="2425"/>
              <a:ext cx="76"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8" y="90"/>
                    <a:pt x="98" y="87"/>
                    <a:pt x="109" y="87"/>
                  </a:cubicBezTo>
                  <a:cubicBezTo>
                    <a:pt x="149" y="87"/>
                    <a:pt x="165" y="121"/>
                    <a:pt x="165" y="177"/>
                  </a:cubicBezTo>
                  <a:lnTo>
                    <a:pt x="165" y="310"/>
                  </a:lnTo>
                  <a:lnTo>
                    <a:pt x="106" y="310"/>
                  </a:lnTo>
                  <a:lnTo>
                    <a:pt x="106" y="177"/>
                  </a:lnTo>
                  <a:cubicBezTo>
                    <a:pt x="106" y="155"/>
                    <a:pt x="102" y="136"/>
                    <a:pt x="84" y="136"/>
                  </a:cubicBezTo>
                  <a:cubicBezTo>
                    <a:pt x="74" y="136"/>
                    <a:pt x="66" y="142"/>
                    <a:pt x="61" y="157"/>
                  </a:cubicBezTo>
                  <a:cubicBezTo>
                    <a:pt x="61" y="161"/>
                    <a:pt x="59" y="169"/>
                    <a:pt x="59" y="174"/>
                  </a:cubicBezTo>
                  <a:lnTo>
                    <a:pt x="59" y="310"/>
                  </a:lnTo>
                  <a:lnTo>
                    <a:pt x="0" y="310"/>
                  </a:lnTo>
                  <a:lnTo>
                    <a:pt x="0" y="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10" name="Google Shape;5710;gee6873aab4_0_11981"/>
            <p:cNvSpPr/>
            <p:nvPr/>
          </p:nvSpPr>
          <p:spPr>
            <a:xfrm>
              <a:off x="4281" y="2466"/>
              <a:ext cx="75" cy="104"/>
            </a:xfrm>
            <a:custGeom>
              <a:avLst/>
              <a:gdLst/>
              <a:ahLst/>
              <a:cxnLst/>
              <a:rect l="l" t="t" r="r" b="b"/>
              <a:pathLst>
                <a:path w="163" h="226" extrusionOk="0">
                  <a:moveTo>
                    <a:pt x="102" y="116"/>
                  </a:moveTo>
                  <a:cubicBezTo>
                    <a:pt x="82" y="117"/>
                    <a:pt x="55" y="123"/>
                    <a:pt x="55" y="153"/>
                  </a:cubicBezTo>
                  <a:cubicBezTo>
                    <a:pt x="55" y="175"/>
                    <a:pt x="67" y="183"/>
                    <a:pt x="76" y="183"/>
                  </a:cubicBezTo>
                  <a:cubicBezTo>
                    <a:pt x="86" y="183"/>
                    <a:pt x="97" y="177"/>
                    <a:pt x="101" y="164"/>
                  </a:cubicBezTo>
                  <a:cubicBezTo>
                    <a:pt x="102" y="161"/>
                    <a:pt x="102" y="158"/>
                    <a:pt x="102" y="154"/>
                  </a:cubicBezTo>
                  <a:lnTo>
                    <a:pt x="102" y="116"/>
                  </a:lnTo>
                  <a:close/>
                  <a:moveTo>
                    <a:pt x="110" y="223"/>
                  </a:moveTo>
                  <a:lnTo>
                    <a:pt x="107" y="201"/>
                  </a:lnTo>
                  <a:lnTo>
                    <a:pt x="106" y="201"/>
                  </a:lnTo>
                  <a:cubicBezTo>
                    <a:pt x="94" y="218"/>
                    <a:pt x="77" y="226"/>
                    <a:pt x="57" y="226"/>
                  </a:cubicBezTo>
                  <a:cubicBezTo>
                    <a:pt x="24" y="226"/>
                    <a:pt x="0" y="198"/>
                    <a:pt x="0" y="160"/>
                  </a:cubicBezTo>
                  <a:cubicBezTo>
                    <a:pt x="0" y="102"/>
                    <a:pt x="50" y="79"/>
                    <a:pt x="100" y="78"/>
                  </a:cubicBezTo>
                  <a:lnTo>
                    <a:pt x="100" y="73"/>
                  </a:lnTo>
                  <a:cubicBezTo>
                    <a:pt x="100" y="56"/>
                    <a:pt x="90" y="44"/>
                    <a:pt x="69" y="44"/>
                  </a:cubicBezTo>
                  <a:cubicBezTo>
                    <a:pt x="52" y="44"/>
                    <a:pt x="37" y="48"/>
                    <a:pt x="24" y="56"/>
                  </a:cubicBezTo>
                  <a:lnTo>
                    <a:pt x="13" y="17"/>
                  </a:lnTo>
                  <a:cubicBezTo>
                    <a:pt x="26" y="10"/>
                    <a:pt x="51" y="0"/>
                    <a:pt x="82" y="0"/>
                  </a:cubicBezTo>
                  <a:cubicBezTo>
                    <a:pt x="149" y="0"/>
                    <a:pt x="159" y="47"/>
                    <a:pt x="159" y="91"/>
                  </a:cubicBezTo>
                  <a:lnTo>
                    <a:pt x="159" y="172"/>
                  </a:lnTo>
                  <a:cubicBezTo>
                    <a:pt x="159" y="190"/>
                    <a:pt x="160" y="208"/>
                    <a:pt x="163" y="223"/>
                  </a:cubicBezTo>
                  <a:lnTo>
                    <a:pt x="110" y="223"/>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11" name="Google Shape;5711;gee6873aab4_0_11981"/>
            <p:cNvSpPr/>
            <p:nvPr/>
          </p:nvSpPr>
          <p:spPr>
            <a:xfrm>
              <a:off x="4377"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3" y="63"/>
                    <a:pt x="0" y="50"/>
                    <a:pt x="0" y="32"/>
                  </a:cubicBezTo>
                  <a:cubicBezTo>
                    <a:pt x="0" y="12"/>
                    <a:pt x="14" y="0"/>
                    <a:pt x="31" y="0"/>
                  </a:cubicBezTo>
                  <a:cubicBezTo>
                    <a:pt x="48" y="0"/>
                    <a:pt x="61" y="12"/>
                    <a:pt x="61" y="3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12" name="Google Shape;5712;gee6873aab4_0_11981"/>
            <p:cNvSpPr/>
            <p:nvPr/>
          </p:nvSpPr>
          <p:spPr>
            <a:xfrm>
              <a:off x="4427" y="2466"/>
              <a:ext cx="52" cy="103"/>
            </a:xfrm>
            <a:custGeom>
              <a:avLst/>
              <a:gdLst/>
              <a:ahLst/>
              <a:cxnLst/>
              <a:rect l="l" t="t" r="r" b="b"/>
              <a:pathLst>
                <a:path w="112" h="223" extrusionOk="0">
                  <a:moveTo>
                    <a:pt x="2" y="70"/>
                  </a:moveTo>
                  <a:cubicBezTo>
                    <a:pt x="2" y="48"/>
                    <a:pt x="1" y="24"/>
                    <a:pt x="0" y="4"/>
                  </a:cubicBezTo>
                  <a:lnTo>
                    <a:pt x="51" y="4"/>
                  </a:lnTo>
                  <a:lnTo>
                    <a:pt x="55" y="36"/>
                  </a:lnTo>
                  <a:lnTo>
                    <a:pt x="56" y="36"/>
                  </a:lnTo>
                  <a:cubicBezTo>
                    <a:pt x="66" y="12"/>
                    <a:pt x="83" y="0"/>
                    <a:pt x="100" y="0"/>
                  </a:cubicBezTo>
                  <a:cubicBezTo>
                    <a:pt x="105" y="0"/>
                    <a:pt x="109" y="0"/>
                    <a:pt x="112" y="1"/>
                  </a:cubicBezTo>
                  <a:lnTo>
                    <a:pt x="112" y="59"/>
                  </a:lnTo>
                  <a:cubicBezTo>
                    <a:pt x="109" y="58"/>
                    <a:pt x="105" y="58"/>
                    <a:pt x="100" y="58"/>
                  </a:cubicBezTo>
                  <a:cubicBezTo>
                    <a:pt x="87" y="58"/>
                    <a:pt x="70" y="67"/>
                    <a:pt x="64" y="90"/>
                  </a:cubicBezTo>
                  <a:cubicBezTo>
                    <a:pt x="62" y="95"/>
                    <a:pt x="61" y="102"/>
                    <a:pt x="61" y="112"/>
                  </a:cubicBezTo>
                  <a:lnTo>
                    <a:pt x="61" y="223"/>
                  </a:lnTo>
                  <a:lnTo>
                    <a:pt x="2" y="223"/>
                  </a:lnTo>
                  <a:lnTo>
                    <a:pt x="2" y="7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13" name="Google Shape;5713;gee6873aab4_0_11981"/>
            <p:cNvSpPr/>
            <p:nvPr/>
          </p:nvSpPr>
          <p:spPr>
            <a:xfrm>
              <a:off x="4493" y="2466"/>
              <a:ext cx="123" cy="103"/>
            </a:xfrm>
            <a:custGeom>
              <a:avLst/>
              <a:gdLst/>
              <a:ahLst/>
              <a:cxnLst/>
              <a:rect l="l" t="t" r="r" b="b"/>
              <a:pathLst>
                <a:path w="266" h="223" extrusionOk="0">
                  <a:moveTo>
                    <a:pt x="2" y="70"/>
                  </a:moveTo>
                  <a:cubicBezTo>
                    <a:pt x="2" y="45"/>
                    <a:pt x="1" y="24"/>
                    <a:pt x="0" y="4"/>
                  </a:cubicBezTo>
                  <a:lnTo>
                    <a:pt x="52" y="4"/>
                  </a:lnTo>
                  <a:lnTo>
                    <a:pt x="54" y="29"/>
                  </a:lnTo>
                  <a:lnTo>
                    <a:pt x="55" y="29"/>
                  </a:lnTo>
                  <a:cubicBezTo>
                    <a:pt x="66" y="13"/>
                    <a:pt x="85" y="0"/>
                    <a:pt x="108" y="0"/>
                  </a:cubicBezTo>
                  <a:cubicBezTo>
                    <a:pt x="132" y="0"/>
                    <a:pt x="148" y="11"/>
                    <a:pt x="156" y="30"/>
                  </a:cubicBezTo>
                  <a:lnTo>
                    <a:pt x="157" y="30"/>
                  </a:lnTo>
                  <a:cubicBezTo>
                    <a:pt x="162" y="21"/>
                    <a:pt x="170" y="13"/>
                    <a:pt x="179" y="8"/>
                  </a:cubicBezTo>
                  <a:cubicBezTo>
                    <a:pt x="188" y="3"/>
                    <a:pt x="198" y="0"/>
                    <a:pt x="210" y="0"/>
                  </a:cubicBezTo>
                  <a:cubicBezTo>
                    <a:pt x="249" y="0"/>
                    <a:pt x="266" y="31"/>
                    <a:pt x="266" y="84"/>
                  </a:cubicBezTo>
                  <a:lnTo>
                    <a:pt x="266" y="223"/>
                  </a:lnTo>
                  <a:lnTo>
                    <a:pt x="208" y="223"/>
                  </a:lnTo>
                  <a:lnTo>
                    <a:pt x="208" y="94"/>
                  </a:lnTo>
                  <a:cubicBezTo>
                    <a:pt x="208" y="69"/>
                    <a:pt x="205" y="49"/>
                    <a:pt x="187" y="49"/>
                  </a:cubicBezTo>
                  <a:cubicBezTo>
                    <a:pt x="177" y="49"/>
                    <a:pt x="169" y="56"/>
                    <a:pt x="165" y="69"/>
                  </a:cubicBezTo>
                  <a:cubicBezTo>
                    <a:pt x="164" y="72"/>
                    <a:pt x="163" y="78"/>
                    <a:pt x="163" y="84"/>
                  </a:cubicBezTo>
                  <a:lnTo>
                    <a:pt x="163" y="223"/>
                  </a:lnTo>
                  <a:lnTo>
                    <a:pt x="105" y="223"/>
                  </a:lnTo>
                  <a:lnTo>
                    <a:pt x="105" y="85"/>
                  </a:lnTo>
                  <a:cubicBezTo>
                    <a:pt x="105" y="70"/>
                    <a:pt x="103" y="49"/>
                    <a:pt x="85" y="49"/>
                  </a:cubicBezTo>
                  <a:cubicBezTo>
                    <a:pt x="76" y="49"/>
                    <a:pt x="67" y="55"/>
                    <a:pt x="63" y="68"/>
                  </a:cubicBezTo>
                  <a:cubicBezTo>
                    <a:pt x="61" y="72"/>
                    <a:pt x="61" y="79"/>
                    <a:pt x="61" y="85"/>
                  </a:cubicBezTo>
                  <a:lnTo>
                    <a:pt x="61" y="223"/>
                  </a:lnTo>
                  <a:lnTo>
                    <a:pt x="2" y="223"/>
                  </a:lnTo>
                  <a:lnTo>
                    <a:pt x="2" y="7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14" name="Google Shape;5714;gee6873aab4_0_11981"/>
            <p:cNvSpPr/>
            <p:nvPr/>
          </p:nvSpPr>
          <p:spPr>
            <a:xfrm>
              <a:off x="4638"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15" name="Google Shape;5715;gee6873aab4_0_11981"/>
            <p:cNvSpPr/>
            <p:nvPr/>
          </p:nvSpPr>
          <p:spPr>
            <a:xfrm>
              <a:off x="4689" y="2426"/>
              <a:ext cx="76" cy="144"/>
            </a:xfrm>
            <a:custGeom>
              <a:avLst/>
              <a:gdLst/>
              <a:ahLst/>
              <a:cxnLst/>
              <a:rect l="l" t="t" r="r" b="b"/>
              <a:pathLst>
                <a:path w="165" h="312" extrusionOk="0">
                  <a:moveTo>
                    <a:pt x="146" y="0"/>
                  </a:moveTo>
                  <a:lnTo>
                    <a:pt x="100" y="63"/>
                  </a:lnTo>
                  <a:lnTo>
                    <a:pt x="63" y="63"/>
                  </a:lnTo>
                  <a:lnTo>
                    <a:pt x="94" y="0"/>
                  </a:lnTo>
                  <a:lnTo>
                    <a:pt x="146" y="0"/>
                  </a:lnTo>
                  <a:close/>
                  <a:moveTo>
                    <a:pt x="163" y="242"/>
                  </a:moveTo>
                  <a:cubicBezTo>
                    <a:pt x="163" y="265"/>
                    <a:pt x="164" y="288"/>
                    <a:pt x="165" y="309"/>
                  </a:cubicBezTo>
                  <a:lnTo>
                    <a:pt x="114" y="309"/>
                  </a:lnTo>
                  <a:lnTo>
                    <a:pt x="111" y="285"/>
                  </a:lnTo>
                  <a:lnTo>
                    <a:pt x="110" y="285"/>
                  </a:lnTo>
                  <a:cubicBezTo>
                    <a:pt x="99" y="300"/>
                    <a:pt x="81" y="312"/>
                    <a:pt x="59" y="312"/>
                  </a:cubicBezTo>
                  <a:cubicBezTo>
                    <a:pt x="17" y="312"/>
                    <a:pt x="0" y="281"/>
                    <a:pt x="0" y="222"/>
                  </a:cubicBezTo>
                  <a:lnTo>
                    <a:pt x="0" y="90"/>
                  </a:lnTo>
                  <a:lnTo>
                    <a:pt x="59" y="90"/>
                  </a:lnTo>
                  <a:lnTo>
                    <a:pt x="59" y="216"/>
                  </a:lnTo>
                  <a:cubicBezTo>
                    <a:pt x="59" y="245"/>
                    <a:pt x="65" y="263"/>
                    <a:pt x="81" y="263"/>
                  </a:cubicBezTo>
                  <a:cubicBezTo>
                    <a:pt x="91" y="263"/>
                    <a:pt x="98" y="255"/>
                    <a:pt x="100" y="248"/>
                  </a:cubicBezTo>
                  <a:cubicBezTo>
                    <a:pt x="103" y="244"/>
                    <a:pt x="104" y="237"/>
                    <a:pt x="104" y="229"/>
                  </a:cubicBezTo>
                  <a:lnTo>
                    <a:pt x="104" y="90"/>
                  </a:lnTo>
                  <a:lnTo>
                    <a:pt x="163" y="90"/>
                  </a:lnTo>
                  <a:lnTo>
                    <a:pt x="163" y="242"/>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16" name="Google Shape;5716;gee6873aab4_0_11981"/>
            <p:cNvSpPr/>
            <p:nvPr/>
          </p:nvSpPr>
          <p:spPr>
            <a:xfrm>
              <a:off x="4787" y="2426"/>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0"/>
                    <a:pt x="47" y="63"/>
                    <a:pt x="29" y="63"/>
                  </a:cubicBezTo>
                  <a:cubicBezTo>
                    <a:pt x="13" y="63"/>
                    <a:pt x="0" y="50"/>
                    <a:pt x="0" y="32"/>
                  </a:cubicBezTo>
                  <a:cubicBezTo>
                    <a:pt x="0" y="12"/>
                    <a:pt x="14" y="0"/>
                    <a:pt x="30" y="0"/>
                  </a:cubicBezTo>
                  <a:cubicBezTo>
                    <a:pt x="47" y="0"/>
                    <a:pt x="60" y="12"/>
                    <a:pt x="60" y="32"/>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17" name="Google Shape;5717;gee6873aab4_0_11981"/>
            <p:cNvSpPr/>
            <p:nvPr/>
          </p:nvSpPr>
          <p:spPr>
            <a:xfrm>
              <a:off x="4838" y="2425"/>
              <a:ext cx="0" cy="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18" name="Google Shape;5718;gee6873aab4_0_11981"/>
            <p:cNvSpPr/>
            <p:nvPr/>
          </p:nvSpPr>
          <p:spPr>
            <a:xfrm>
              <a:off x="4922" y="2425"/>
              <a:ext cx="78" cy="145"/>
            </a:xfrm>
            <a:custGeom>
              <a:avLst/>
              <a:gdLst/>
              <a:ahLst/>
              <a:cxnLst/>
              <a:rect l="l" t="t" r="r" b="b"/>
              <a:pathLst>
                <a:path w="169" h="313" extrusionOk="0">
                  <a:moveTo>
                    <a:pt x="108" y="175"/>
                  </a:moveTo>
                  <a:cubicBezTo>
                    <a:pt x="108" y="171"/>
                    <a:pt x="108" y="166"/>
                    <a:pt x="108" y="162"/>
                  </a:cubicBezTo>
                  <a:cubicBezTo>
                    <a:pt x="106" y="149"/>
                    <a:pt x="99" y="136"/>
                    <a:pt x="87" y="136"/>
                  </a:cubicBezTo>
                  <a:cubicBezTo>
                    <a:pt x="66" y="136"/>
                    <a:pt x="59" y="166"/>
                    <a:pt x="59" y="202"/>
                  </a:cubicBezTo>
                  <a:cubicBezTo>
                    <a:pt x="59" y="243"/>
                    <a:pt x="70" y="265"/>
                    <a:pt x="86" y="265"/>
                  </a:cubicBezTo>
                  <a:cubicBezTo>
                    <a:pt x="94" y="265"/>
                    <a:pt x="102" y="261"/>
                    <a:pt x="107" y="246"/>
                  </a:cubicBezTo>
                  <a:cubicBezTo>
                    <a:pt x="108" y="243"/>
                    <a:pt x="108" y="238"/>
                    <a:pt x="108" y="233"/>
                  </a:cubicBezTo>
                  <a:lnTo>
                    <a:pt x="108" y="175"/>
                  </a:lnTo>
                  <a:close/>
                  <a:moveTo>
                    <a:pt x="167" y="0"/>
                  </a:moveTo>
                  <a:lnTo>
                    <a:pt x="167" y="245"/>
                  </a:lnTo>
                  <a:cubicBezTo>
                    <a:pt x="167" y="266"/>
                    <a:pt x="168" y="289"/>
                    <a:pt x="169" y="310"/>
                  </a:cubicBezTo>
                  <a:lnTo>
                    <a:pt x="118" y="310"/>
                  </a:lnTo>
                  <a:lnTo>
                    <a:pt x="115" y="285"/>
                  </a:lnTo>
                  <a:lnTo>
                    <a:pt x="114" y="285"/>
                  </a:lnTo>
                  <a:cubicBezTo>
                    <a:pt x="106" y="300"/>
                    <a:pt x="89" y="313"/>
                    <a:pt x="68" y="313"/>
                  </a:cubicBezTo>
                  <a:cubicBezTo>
                    <a:pt x="22" y="313"/>
                    <a:pt x="0" y="262"/>
                    <a:pt x="0" y="200"/>
                  </a:cubicBezTo>
                  <a:cubicBezTo>
                    <a:pt x="0" y="124"/>
                    <a:pt x="33" y="87"/>
                    <a:pt x="71" y="87"/>
                  </a:cubicBezTo>
                  <a:cubicBezTo>
                    <a:pt x="90" y="87"/>
                    <a:pt x="102" y="97"/>
                    <a:pt x="108" y="109"/>
                  </a:cubicBezTo>
                  <a:lnTo>
                    <a:pt x="108" y="109"/>
                  </a:lnTo>
                  <a:lnTo>
                    <a:pt x="108" y="0"/>
                  </a:lnTo>
                  <a:lnTo>
                    <a:pt x="167"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19" name="Google Shape;5719;gee6873aab4_0_11981"/>
            <p:cNvSpPr/>
            <p:nvPr/>
          </p:nvSpPr>
          <p:spPr>
            <a:xfrm>
              <a:off x="5019" y="2466"/>
              <a:ext cx="78" cy="104"/>
            </a:xfrm>
            <a:custGeom>
              <a:avLst/>
              <a:gdLst/>
              <a:ahLst/>
              <a:cxnLst/>
              <a:rect l="l" t="t" r="r" b="b"/>
              <a:pathLst>
                <a:path w="168" h="226" extrusionOk="0">
                  <a:moveTo>
                    <a:pt x="58" y="113"/>
                  </a:moveTo>
                  <a:cubicBezTo>
                    <a:pt x="58" y="150"/>
                    <a:pt x="64" y="181"/>
                    <a:pt x="85" y="181"/>
                  </a:cubicBezTo>
                  <a:cubicBezTo>
                    <a:pt x="104" y="181"/>
                    <a:pt x="109" y="145"/>
                    <a:pt x="109" y="113"/>
                  </a:cubicBezTo>
                  <a:cubicBezTo>
                    <a:pt x="109" y="83"/>
                    <a:pt x="104" y="45"/>
                    <a:pt x="84" y="45"/>
                  </a:cubicBezTo>
                  <a:cubicBezTo>
                    <a:pt x="62" y="45"/>
                    <a:pt x="58" y="83"/>
                    <a:pt x="58" y="113"/>
                  </a:cubicBezTo>
                  <a:close/>
                  <a:moveTo>
                    <a:pt x="168" y="113"/>
                  </a:moveTo>
                  <a:cubicBezTo>
                    <a:pt x="168" y="204"/>
                    <a:pt x="117" y="226"/>
                    <a:pt x="84" y="226"/>
                  </a:cubicBezTo>
                  <a:cubicBezTo>
                    <a:pt x="31" y="226"/>
                    <a:pt x="0" y="185"/>
                    <a:pt x="0" y="114"/>
                  </a:cubicBezTo>
                  <a:cubicBezTo>
                    <a:pt x="0" y="35"/>
                    <a:pt x="41" y="0"/>
                    <a:pt x="84" y="0"/>
                  </a:cubicBezTo>
                  <a:cubicBezTo>
                    <a:pt x="136" y="0"/>
                    <a:pt x="168" y="44"/>
                    <a:pt x="168" y="113"/>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20" name="Google Shape;5720;gee6873aab4_0_11981"/>
            <p:cNvSpPr/>
            <p:nvPr/>
          </p:nvSpPr>
          <p:spPr>
            <a:xfrm>
              <a:off x="5150" y="2429"/>
              <a:ext cx="119" cy="140"/>
            </a:xfrm>
            <a:custGeom>
              <a:avLst/>
              <a:gdLst/>
              <a:ahLst/>
              <a:cxnLst/>
              <a:rect l="l" t="t" r="r" b="b"/>
              <a:pathLst>
                <a:path w="255" h="302" extrusionOk="0">
                  <a:moveTo>
                    <a:pt x="197" y="196"/>
                  </a:moveTo>
                  <a:cubicBezTo>
                    <a:pt x="195" y="167"/>
                    <a:pt x="193" y="128"/>
                    <a:pt x="194" y="96"/>
                  </a:cubicBezTo>
                  <a:lnTo>
                    <a:pt x="193" y="96"/>
                  </a:lnTo>
                  <a:cubicBezTo>
                    <a:pt x="187" y="128"/>
                    <a:pt x="179" y="166"/>
                    <a:pt x="173" y="189"/>
                  </a:cubicBezTo>
                  <a:lnTo>
                    <a:pt x="147" y="297"/>
                  </a:lnTo>
                  <a:lnTo>
                    <a:pt x="106" y="297"/>
                  </a:lnTo>
                  <a:lnTo>
                    <a:pt x="80" y="191"/>
                  </a:lnTo>
                  <a:cubicBezTo>
                    <a:pt x="75" y="167"/>
                    <a:pt x="67" y="129"/>
                    <a:pt x="62" y="96"/>
                  </a:cubicBezTo>
                  <a:lnTo>
                    <a:pt x="61" y="96"/>
                  </a:lnTo>
                  <a:cubicBezTo>
                    <a:pt x="60" y="129"/>
                    <a:pt x="58" y="167"/>
                    <a:pt x="56" y="197"/>
                  </a:cubicBezTo>
                  <a:lnTo>
                    <a:pt x="51" y="302"/>
                  </a:lnTo>
                  <a:lnTo>
                    <a:pt x="0" y="302"/>
                  </a:lnTo>
                  <a:lnTo>
                    <a:pt x="22" y="0"/>
                  </a:lnTo>
                  <a:lnTo>
                    <a:pt x="84" y="0"/>
                  </a:lnTo>
                  <a:lnTo>
                    <a:pt x="109" y="109"/>
                  </a:lnTo>
                  <a:cubicBezTo>
                    <a:pt x="117" y="147"/>
                    <a:pt x="125" y="181"/>
                    <a:pt x="130" y="215"/>
                  </a:cubicBezTo>
                  <a:lnTo>
                    <a:pt x="131" y="215"/>
                  </a:lnTo>
                  <a:cubicBezTo>
                    <a:pt x="136" y="181"/>
                    <a:pt x="142" y="147"/>
                    <a:pt x="151" y="109"/>
                  </a:cubicBezTo>
                  <a:lnTo>
                    <a:pt x="174" y="0"/>
                  </a:lnTo>
                  <a:lnTo>
                    <a:pt x="236" y="0"/>
                  </a:lnTo>
                  <a:lnTo>
                    <a:pt x="255" y="302"/>
                  </a:lnTo>
                  <a:lnTo>
                    <a:pt x="202" y="302"/>
                  </a:lnTo>
                  <a:lnTo>
                    <a:pt x="197" y="196"/>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21" name="Google Shape;5721;gee6873aab4_0_11981"/>
            <p:cNvSpPr/>
            <p:nvPr/>
          </p:nvSpPr>
          <p:spPr>
            <a:xfrm>
              <a:off x="5290" y="2425"/>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7"/>
                    <a:pt x="108" y="87"/>
                  </a:cubicBezTo>
                  <a:cubicBezTo>
                    <a:pt x="149" y="87"/>
                    <a:pt x="164" y="121"/>
                    <a:pt x="164" y="177"/>
                  </a:cubicBezTo>
                  <a:lnTo>
                    <a:pt x="164" y="310"/>
                  </a:lnTo>
                  <a:lnTo>
                    <a:pt x="106" y="310"/>
                  </a:lnTo>
                  <a:lnTo>
                    <a:pt x="106" y="177"/>
                  </a:lnTo>
                  <a:cubicBezTo>
                    <a:pt x="106" y="155"/>
                    <a:pt x="102" y="136"/>
                    <a:pt x="84" y="136"/>
                  </a:cubicBezTo>
                  <a:cubicBezTo>
                    <a:pt x="74" y="136"/>
                    <a:pt x="66" y="142"/>
                    <a:pt x="61" y="157"/>
                  </a:cubicBezTo>
                  <a:cubicBezTo>
                    <a:pt x="60" y="161"/>
                    <a:pt x="59" y="169"/>
                    <a:pt x="59" y="174"/>
                  </a:cubicBezTo>
                  <a:lnTo>
                    <a:pt x="59" y="310"/>
                  </a:lnTo>
                  <a:lnTo>
                    <a:pt x="0" y="310"/>
                  </a:lnTo>
                  <a:lnTo>
                    <a:pt x="0" y="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22" name="Google Shape;5722;gee6873aab4_0_11981"/>
            <p:cNvSpPr/>
            <p:nvPr/>
          </p:nvSpPr>
          <p:spPr>
            <a:xfrm>
              <a:off x="5388" y="2426"/>
              <a:ext cx="76" cy="144"/>
            </a:xfrm>
            <a:custGeom>
              <a:avLst/>
              <a:gdLst/>
              <a:ahLst/>
              <a:cxnLst/>
              <a:rect l="l" t="t" r="r" b="b"/>
              <a:pathLst>
                <a:path w="164" h="312" extrusionOk="0">
                  <a:moveTo>
                    <a:pt x="145" y="0"/>
                  </a:moveTo>
                  <a:lnTo>
                    <a:pt x="100" y="63"/>
                  </a:lnTo>
                  <a:lnTo>
                    <a:pt x="63" y="63"/>
                  </a:lnTo>
                  <a:lnTo>
                    <a:pt x="94" y="0"/>
                  </a:lnTo>
                  <a:lnTo>
                    <a:pt x="145" y="0"/>
                  </a:lnTo>
                  <a:close/>
                  <a:moveTo>
                    <a:pt x="162" y="242"/>
                  </a:moveTo>
                  <a:cubicBezTo>
                    <a:pt x="162" y="265"/>
                    <a:pt x="163" y="288"/>
                    <a:pt x="164" y="309"/>
                  </a:cubicBezTo>
                  <a:lnTo>
                    <a:pt x="113" y="309"/>
                  </a:lnTo>
                  <a:lnTo>
                    <a:pt x="110" y="285"/>
                  </a:lnTo>
                  <a:lnTo>
                    <a:pt x="109" y="285"/>
                  </a:lnTo>
                  <a:cubicBezTo>
                    <a:pt x="99" y="300"/>
                    <a:pt x="81" y="312"/>
                    <a:pt x="58" y="312"/>
                  </a:cubicBezTo>
                  <a:cubicBezTo>
                    <a:pt x="17" y="312"/>
                    <a:pt x="0" y="281"/>
                    <a:pt x="0" y="222"/>
                  </a:cubicBezTo>
                  <a:lnTo>
                    <a:pt x="0" y="90"/>
                  </a:lnTo>
                  <a:lnTo>
                    <a:pt x="59" y="90"/>
                  </a:lnTo>
                  <a:lnTo>
                    <a:pt x="59" y="216"/>
                  </a:lnTo>
                  <a:cubicBezTo>
                    <a:pt x="59" y="245"/>
                    <a:pt x="64" y="263"/>
                    <a:pt x="81" y="263"/>
                  </a:cubicBezTo>
                  <a:cubicBezTo>
                    <a:pt x="91" y="263"/>
                    <a:pt x="97" y="255"/>
                    <a:pt x="100" y="248"/>
                  </a:cubicBezTo>
                  <a:cubicBezTo>
                    <a:pt x="102" y="244"/>
                    <a:pt x="103" y="237"/>
                    <a:pt x="103" y="229"/>
                  </a:cubicBezTo>
                  <a:lnTo>
                    <a:pt x="103" y="90"/>
                  </a:lnTo>
                  <a:lnTo>
                    <a:pt x="162" y="90"/>
                  </a:lnTo>
                  <a:lnTo>
                    <a:pt x="162" y="242"/>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23" name="Google Shape;5723;gee6873aab4_0_11981"/>
            <p:cNvSpPr/>
            <p:nvPr/>
          </p:nvSpPr>
          <p:spPr>
            <a:xfrm>
              <a:off x="5486"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4" y="0"/>
                    <a:pt x="31" y="0"/>
                  </a:cubicBezTo>
                  <a:cubicBezTo>
                    <a:pt x="48" y="0"/>
                    <a:pt x="61" y="12"/>
                    <a:pt x="61" y="32"/>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24" name="Google Shape;5724;gee6873aab4_0_11981"/>
            <p:cNvSpPr/>
            <p:nvPr/>
          </p:nvSpPr>
          <p:spPr>
            <a:xfrm>
              <a:off x="5537" y="2466"/>
              <a:ext cx="77" cy="103"/>
            </a:xfrm>
            <a:custGeom>
              <a:avLst/>
              <a:gdLst/>
              <a:ahLst/>
              <a:cxnLst/>
              <a:rect l="l" t="t" r="r" b="b"/>
              <a:pathLst>
                <a:path w="166" h="223" extrusionOk="0">
                  <a:moveTo>
                    <a:pt x="2" y="70"/>
                  </a:moveTo>
                  <a:cubicBezTo>
                    <a:pt x="2" y="45"/>
                    <a:pt x="0" y="24"/>
                    <a:pt x="0" y="4"/>
                  </a:cubicBezTo>
                  <a:lnTo>
                    <a:pt x="51" y="4"/>
                  </a:lnTo>
                  <a:lnTo>
                    <a:pt x="53" y="29"/>
                  </a:lnTo>
                  <a:lnTo>
                    <a:pt x="54" y="29"/>
                  </a:lnTo>
                  <a:cubicBezTo>
                    <a:pt x="66" y="11"/>
                    <a:pt x="85" y="0"/>
                    <a:pt x="108" y="0"/>
                  </a:cubicBezTo>
                  <a:cubicBezTo>
                    <a:pt x="149" y="0"/>
                    <a:pt x="166" y="33"/>
                    <a:pt x="166" y="82"/>
                  </a:cubicBezTo>
                  <a:lnTo>
                    <a:pt x="166" y="223"/>
                  </a:lnTo>
                  <a:lnTo>
                    <a:pt x="107" y="223"/>
                  </a:lnTo>
                  <a:lnTo>
                    <a:pt x="107" y="86"/>
                  </a:lnTo>
                  <a:cubicBezTo>
                    <a:pt x="107" y="67"/>
                    <a:pt x="103" y="49"/>
                    <a:pt x="86" y="49"/>
                  </a:cubicBezTo>
                  <a:cubicBezTo>
                    <a:pt x="76" y="49"/>
                    <a:pt x="68" y="56"/>
                    <a:pt x="64" y="69"/>
                  </a:cubicBezTo>
                  <a:cubicBezTo>
                    <a:pt x="62" y="74"/>
                    <a:pt x="60" y="81"/>
                    <a:pt x="60" y="89"/>
                  </a:cubicBezTo>
                  <a:lnTo>
                    <a:pt x="60" y="223"/>
                  </a:lnTo>
                  <a:lnTo>
                    <a:pt x="2" y="223"/>
                  </a:lnTo>
                  <a:lnTo>
                    <a:pt x="2" y="7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25" name="Google Shape;5725;gee6873aab4_0_11981"/>
            <p:cNvSpPr/>
            <p:nvPr/>
          </p:nvSpPr>
          <p:spPr>
            <a:xfrm>
              <a:off x="5629" y="2440"/>
              <a:ext cx="60" cy="130"/>
            </a:xfrm>
            <a:custGeom>
              <a:avLst/>
              <a:gdLst/>
              <a:ahLst/>
              <a:cxnLst/>
              <a:rect l="l" t="t" r="r" b="b"/>
              <a:pathLst>
                <a:path w="128" h="280" extrusionOk="0">
                  <a:moveTo>
                    <a:pt x="85" y="0"/>
                  </a:moveTo>
                  <a:lnTo>
                    <a:pt x="85" y="59"/>
                  </a:lnTo>
                  <a:lnTo>
                    <a:pt x="128" y="59"/>
                  </a:lnTo>
                  <a:lnTo>
                    <a:pt x="128" y="100"/>
                  </a:lnTo>
                  <a:lnTo>
                    <a:pt x="85" y="100"/>
                  </a:lnTo>
                  <a:lnTo>
                    <a:pt x="85" y="200"/>
                  </a:lnTo>
                  <a:cubicBezTo>
                    <a:pt x="85" y="226"/>
                    <a:pt x="96" y="232"/>
                    <a:pt x="108" y="232"/>
                  </a:cubicBezTo>
                  <a:cubicBezTo>
                    <a:pt x="113" y="232"/>
                    <a:pt x="118" y="232"/>
                    <a:pt x="123" y="231"/>
                  </a:cubicBezTo>
                  <a:lnTo>
                    <a:pt x="123" y="276"/>
                  </a:lnTo>
                  <a:cubicBezTo>
                    <a:pt x="115" y="279"/>
                    <a:pt x="103" y="280"/>
                    <a:pt x="87" y="280"/>
                  </a:cubicBezTo>
                  <a:cubicBezTo>
                    <a:pt x="70" y="280"/>
                    <a:pt x="55" y="276"/>
                    <a:pt x="45" y="266"/>
                  </a:cubicBezTo>
                  <a:cubicBezTo>
                    <a:pt x="33" y="255"/>
                    <a:pt x="26" y="238"/>
                    <a:pt x="26" y="204"/>
                  </a:cubicBezTo>
                  <a:lnTo>
                    <a:pt x="26" y="100"/>
                  </a:lnTo>
                  <a:lnTo>
                    <a:pt x="0" y="100"/>
                  </a:lnTo>
                  <a:lnTo>
                    <a:pt x="0" y="59"/>
                  </a:lnTo>
                  <a:lnTo>
                    <a:pt x="26" y="59"/>
                  </a:lnTo>
                  <a:lnTo>
                    <a:pt x="26" y="14"/>
                  </a:lnTo>
                  <a:lnTo>
                    <a:pt x="85"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26" name="Google Shape;5726;gee6873aab4_0_11981"/>
            <p:cNvSpPr/>
            <p:nvPr/>
          </p:nvSpPr>
          <p:spPr>
            <a:xfrm>
              <a:off x="5702" y="2466"/>
              <a:ext cx="75" cy="104"/>
            </a:xfrm>
            <a:custGeom>
              <a:avLst/>
              <a:gdLst/>
              <a:ahLst/>
              <a:cxnLst/>
              <a:rect l="l" t="t" r="r" b="b"/>
              <a:pathLst>
                <a:path w="162" h="225" extrusionOk="0">
                  <a:moveTo>
                    <a:pt x="109" y="93"/>
                  </a:moveTo>
                  <a:cubicBezTo>
                    <a:pt x="109" y="65"/>
                    <a:pt x="102" y="43"/>
                    <a:pt x="84" y="43"/>
                  </a:cubicBezTo>
                  <a:cubicBezTo>
                    <a:pt x="65" y="43"/>
                    <a:pt x="57" y="71"/>
                    <a:pt x="57" y="93"/>
                  </a:cubicBezTo>
                  <a:lnTo>
                    <a:pt x="109" y="93"/>
                  </a:lnTo>
                  <a:close/>
                  <a:moveTo>
                    <a:pt x="56" y="134"/>
                  </a:moveTo>
                  <a:cubicBezTo>
                    <a:pt x="57" y="168"/>
                    <a:pt x="77" y="181"/>
                    <a:pt x="103" y="181"/>
                  </a:cubicBezTo>
                  <a:cubicBezTo>
                    <a:pt x="120" y="181"/>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4"/>
                  </a:cubicBezTo>
                  <a:cubicBezTo>
                    <a:pt x="162" y="119"/>
                    <a:pt x="162" y="128"/>
                    <a:pt x="160" y="134"/>
                  </a:cubicBezTo>
                  <a:lnTo>
                    <a:pt x="56" y="134"/>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27" name="Google Shape;5727;gee6873aab4_0_11981"/>
            <p:cNvSpPr/>
            <p:nvPr/>
          </p:nvSpPr>
          <p:spPr>
            <a:xfrm>
              <a:off x="5793" y="2466"/>
              <a:ext cx="78" cy="104"/>
            </a:xfrm>
            <a:custGeom>
              <a:avLst/>
              <a:gdLst/>
              <a:ahLst/>
              <a:cxnLst/>
              <a:rect l="l" t="t" r="r" b="b"/>
              <a:pathLst>
                <a:path w="168" h="226" extrusionOk="0">
                  <a:moveTo>
                    <a:pt x="59" y="113"/>
                  </a:moveTo>
                  <a:cubicBezTo>
                    <a:pt x="59" y="150"/>
                    <a:pt x="65" y="181"/>
                    <a:pt x="86" y="181"/>
                  </a:cubicBezTo>
                  <a:cubicBezTo>
                    <a:pt x="105" y="181"/>
                    <a:pt x="110" y="145"/>
                    <a:pt x="110" y="113"/>
                  </a:cubicBezTo>
                  <a:cubicBezTo>
                    <a:pt x="110" y="83"/>
                    <a:pt x="105" y="45"/>
                    <a:pt x="85" y="45"/>
                  </a:cubicBezTo>
                  <a:cubicBezTo>
                    <a:pt x="63" y="45"/>
                    <a:pt x="59" y="83"/>
                    <a:pt x="59" y="113"/>
                  </a:cubicBezTo>
                  <a:close/>
                  <a:moveTo>
                    <a:pt x="168" y="113"/>
                  </a:moveTo>
                  <a:cubicBezTo>
                    <a:pt x="168" y="204"/>
                    <a:pt x="118" y="226"/>
                    <a:pt x="84" y="226"/>
                  </a:cubicBezTo>
                  <a:cubicBezTo>
                    <a:pt x="32" y="226"/>
                    <a:pt x="0" y="185"/>
                    <a:pt x="0" y="114"/>
                  </a:cubicBezTo>
                  <a:cubicBezTo>
                    <a:pt x="0" y="35"/>
                    <a:pt x="42" y="0"/>
                    <a:pt x="85" y="0"/>
                  </a:cubicBezTo>
                  <a:cubicBezTo>
                    <a:pt x="137" y="0"/>
                    <a:pt x="168" y="44"/>
                    <a:pt x="168" y="113"/>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28" name="Google Shape;5728;gee6873aab4_0_11981"/>
            <p:cNvSpPr/>
            <p:nvPr/>
          </p:nvSpPr>
          <p:spPr>
            <a:xfrm>
              <a:off x="5889" y="2426"/>
              <a:ext cx="29"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29" name="Google Shape;5729;gee6873aab4_0_11981"/>
            <p:cNvSpPr/>
            <p:nvPr/>
          </p:nvSpPr>
          <p:spPr>
            <a:xfrm>
              <a:off x="5940" y="2466"/>
              <a:ext cx="52" cy="103"/>
            </a:xfrm>
            <a:custGeom>
              <a:avLst/>
              <a:gdLst/>
              <a:ahLst/>
              <a:cxnLst/>
              <a:rect l="l" t="t" r="r" b="b"/>
              <a:pathLst>
                <a:path w="112" h="223" extrusionOk="0">
                  <a:moveTo>
                    <a:pt x="1" y="70"/>
                  </a:moveTo>
                  <a:cubicBezTo>
                    <a:pt x="1" y="48"/>
                    <a:pt x="1" y="24"/>
                    <a:pt x="0" y="4"/>
                  </a:cubicBezTo>
                  <a:lnTo>
                    <a:pt x="51" y="4"/>
                  </a:lnTo>
                  <a:lnTo>
                    <a:pt x="54" y="36"/>
                  </a:lnTo>
                  <a:lnTo>
                    <a:pt x="55" y="36"/>
                  </a:lnTo>
                  <a:cubicBezTo>
                    <a:pt x="65" y="12"/>
                    <a:pt x="83" y="0"/>
                    <a:pt x="99" y="0"/>
                  </a:cubicBezTo>
                  <a:cubicBezTo>
                    <a:pt x="105" y="0"/>
                    <a:pt x="108" y="0"/>
                    <a:pt x="112" y="1"/>
                  </a:cubicBezTo>
                  <a:lnTo>
                    <a:pt x="112" y="59"/>
                  </a:lnTo>
                  <a:cubicBezTo>
                    <a:pt x="108" y="58"/>
                    <a:pt x="104" y="58"/>
                    <a:pt x="99" y="58"/>
                  </a:cubicBezTo>
                  <a:cubicBezTo>
                    <a:pt x="86" y="58"/>
                    <a:pt x="70" y="67"/>
                    <a:pt x="63" y="90"/>
                  </a:cubicBezTo>
                  <a:cubicBezTo>
                    <a:pt x="62" y="95"/>
                    <a:pt x="61" y="102"/>
                    <a:pt x="61" y="112"/>
                  </a:cubicBezTo>
                  <a:lnTo>
                    <a:pt x="61" y="223"/>
                  </a:lnTo>
                  <a:lnTo>
                    <a:pt x="1" y="223"/>
                  </a:lnTo>
                  <a:lnTo>
                    <a:pt x="1" y="7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30" name="Google Shape;5730;gee6873aab4_0_11981"/>
            <p:cNvSpPr/>
            <p:nvPr/>
          </p:nvSpPr>
          <p:spPr>
            <a:xfrm>
              <a:off x="6006" y="2426"/>
              <a:ext cx="42" cy="143"/>
            </a:xfrm>
            <a:custGeom>
              <a:avLst/>
              <a:gdLst/>
              <a:ahLst/>
              <a:cxnLst/>
              <a:rect l="l" t="t" r="r" b="b"/>
              <a:pathLst>
                <a:path w="92" h="309" extrusionOk="0">
                  <a:moveTo>
                    <a:pt x="92" y="0"/>
                  </a:moveTo>
                  <a:lnTo>
                    <a:pt x="46" y="63"/>
                  </a:lnTo>
                  <a:lnTo>
                    <a:pt x="9" y="63"/>
                  </a:lnTo>
                  <a:lnTo>
                    <a:pt x="40" y="0"/>
                  </a:lnTo>
                  <a:lnTo>
                    <a:pt x="92" y="0"/>
                  </a:lnTo>
                  <a:close/>
                  <a:moveTo>
                    <a:pt x="0" y="309"/>
                  </a:moveTo>
                  <a:lnTo>
                    <a:pt x="0" y="90"/>
                  </a:lnTo>
                  <a:lnTo>
                    <a:pt x="59" y="90"/>
                  </a:lnTo>
                  <a:lnTo>
                    <a:pt x="59" y="309"/>
                  </a:lnTo>
                  <a:lnTo>
                    <a:pt x="0" y="30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cxnSp>
          <p:nvCxnSpPr>
            <p:cNvPr id="5731" name="Google Shape;5731;gee6873aab4_0_11981"/>
            <p:cNvCxnSpPr/>
            <p:nvPr/>
          </p:nvCxnSpPr>
          <p:spPr>
            <a:xfrm>
              <a:off x="3964" y="2205"/>
              <a:ext cx="0" cy="300"/>
            </a:xfrm>
            <a:prstGeom prst="straightConnector1">
              <a:avLst/>
            </a:prstGeom>
            <a:solidFill>
              <a:schemeClr val="lt1"/>
            </a:solidFill>
            <a:ln w="14275" cap="flat" cmpd="sng">
              <a:solidFill>
                <a:schemeClr val="lt1"/>
              </a:solidFill>
              <a:prstDash val="solid"/>
              <a:miter lim="800000"/>
              <a:headEnd type="none" w="med" len="med"/>
              <a:tailEnd type="none" w="med" len="med"/>
            </a:ln>
          </p:spPr>
        </p:cxnSp>
      </p:grpSp>
      <p:grpSp>
        <p:nvGrpSpPr>
          <p:cNvPr id="5732" name="Google Shape;5732;gee6873aab4_0_11981"/>
          <p:cNvGrpSpPr/>
          <p:nvPr/>
        </p:nvGrpSpPr>
        <p:grpSpPr>
          <a:xfrm>
            <a:off x="-2040904" y="3988723"/>
            <a:ext cx="1872300" cy="2902792"/>
            <a:chOff x="6195941" y="562596"/>
            <a:chExt cx="1872300" cy="2902792"/>
          </a:xfrm>
        </p:grpSpPr>
        <p:grpSp>
          <p:nvGrpSpPr>
            <p:cNvPr id="5733" name="Google Shape;5733;gee6873aab4_0_11981"/>
            <p:cNvGrpSpPr/>
            <p:nvPr/>
          </p:nvGrpSpPr>
          <p:grpSpPr>
            <a:xfrm>
              <a:off x="6195941" y="832605"/>
              <a:ext cx="1872300" cy="2632784"/>
              <a:chOff x="-1872716" y="660661"/>
              <a:chExt cx="1872300" cy="1974637"/>
            </a:xfrm>
          </p:grpSpPr>
          <p:sp>
            <p:nvSpPr>
              <p:cNvPr id="5734" name="Google Shape;5734;gee6873aab4_0_11981"/>
              <p:cNvSpPr txBox="1"/>
              <p:nvPr/>
            </p:nvSpPr>
            <p:spPr>
              <a:xfrm>
                <a:off x="-1872716" y="984698"/>
                <a:ext cx="1872300" cy="16506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IE" sz="1100">
                    <a:solidFill>
                      <a:srgbClr val="000000"/>
                    </a:solidFill>
                    <a:latin typeface="Calibri"/>
                    <a:ea typeface="Calibri"/>
                    <a:cs typeface="Calibri"/>
                    <a:sym typeface="Calibri"/>
                  </a:rPr>
                  <a:t>To format the body text, simply highlight the specific line(s) of text and click ‘tab’ or press ‘increase/decrease list level’ button. If you continue to click the ‘Tab’ button and the text turns red you have tabbed too far and should use the ‘decrease level’ button to return to compliant text.</a:t>
                </a:r>
                <a:endParaRPr/>
              </a:p>
              <a:p>
                <a:pPr marL="0" marR="0" lvl="0" indent="0" algn="l" rtl="0">
                  <a:spcBef>
                    <a:spcPts val="0"/>
                  </a:spcBef>
                  <a:spcAft>
                    <a:spcPts val="0"/>
                  </a:spcAft>
                  <a:buNone/>
                </a:pPr>
                <a:endParaRPr sz="1100">
                  <a:solidFill>
                    <a:srgbClr val="000000"/>
                  </a:solidFill>
                  <a:latin typeface="Calibri"/>
                  <a:ea typeface="Calibri"/>
                  <a:cs typeface="Calibri"/>
                  <a:sym typeface="Calibri"/>
                </a:endParaRPr>
              </a:p>
              <a:p>
                <a:pPr marL="0" marR="0" lvl="0" indent="0" algn="l" rtl="0">
                  <a:spcBef>
                    <a:spcPts val="0"/>
                  </a:spcBef>
                  <a:spcAft>
                    <a:spcPts val="0"/>
                  </a:spcAft>
                  <a:buNone/>
                </a:pPr>
                <a:r>
                  <a:rPr lang="en-IE" sz="1100">
                    <a:solidFill>
                      <a:srgbClr val="000000"/>
                    </a:solidFill>
                    <a:latin typeface="Calibri"/>
                    <a:ea typeface="Calibri"/>
                    <a:cs typeface="Calibri"/>
                    <a:sym typeface="Calibri"/>
                  </a:rPr>
                  <a:t>Do not use the bullet point button to format your text.</a:t>
                </a:r>
                <a:endParaRPr sz="1100">
                  <a:solidFill>
                    <a:srgbClr val="000000"/>
                  </a:solidFill>
                  <a:latin typeface="Calibri"/>
                  <a:ea typeface="Calibri"/>
                  <a:cs typeface="Calibri"/>
                  <a:sym typeface="Calibri"/>
                </a:endParaRPr>
              </a:p>
            </p:txBody>
          </p:sp>
          <p:pic>
            <p:nvPicPr>
              <p:cNvPr id="5735" name="Google Shape;5735;gee6873aab4_0_11981" descr="icon_information-white.png"/>
              <p:cNvPicPr preferRelativeResize="0"/>
              <p:nvPr/>
            </p:nvPicPr>
            <p:blipFill rotWithShape="1">
              <a:blip r:embed="rId3">
                <a:alphaModFix/>
              </a:blip>
              <a:srcRect/>
              <a:stretch/>
            </p:blipFill>
            <p:spPr>
              <a:xfrm>
                <a:off x="-1764703" y="660661"/>
                <a:ext cx="121592" cy="240085"/>
              </a:xfrm>
              <a:prstGeom prst="rect">
                <a:avLst/>
              </a:prstGeom>
              <a:noFill/>
              <a:ln>
                <a:noFill/>
              </a:ln>
            </p:spPr>
          </p:pic>
        </p:grpSp>
        <p:grpSp>
          <p:nvGrpSpPr>
            <p:cNvPr id="5736" name="Google Shape;5736;gee6873aab4_0_11981"/>
            <p:cNvGrpSpPr/>
            <p:nvPr/>
          </p:nvGrpSpPr>
          <p:grpSpPr>
            <a:xfrm>
              <a:off x="6303954" y="562596"/>
              <a:ext cx="540000" cy="540000"/>
              <a:chOff x="6303954" y="562596"/>
              <a:chExt cx="540000" cy="540000"/>
            </a:xfrm>
          </p:grpSpPr>
          <p:sp>
            <p:nvSpPr>
              <p:cNvPr id="5737" name="Google Shape;5737;gee6873aab4_0_11981"/>
              <p:cNvSpPr/>
              <p:nvPr/>
            </p:nvSpPr>
            <p:spPr>
              <a:xfrm>
                <a:off x="6303954" y="562596"/>
                <a:ext cx="540000" cy="540000"/>
              </a:xfrm>
              <a:prstGeom prst="donut">
                <a:avLst>
                  <a:gd name="adj" fmla="val 7083"/>
                </a:avLst>
              </a:prstGeom>
              <a:solidFill>
                <a:srgbClr val="0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pic>
            <p:nvPicPr>
              <p:cNvPr id="5738" name="Google Shape;5738;gee6873aab4_0_11981" descr="increase_indent.png"/>
              <p:cNvPicPr preferRelativeResize="0"/>
              <p:nvPr/>
            </p:nvPicPr>
            <p:blipFill rotWithShape="1">
              <a:blip r:embed="rId4">
                <a:alphaModFix/>
              </a:blip>
              <a:srcRect/>
              <a:stretch/>
            </p:blipFill>
            <p:spPr>
              <a:xfrm>
                <a:off x="6425212" y="679422"/>
                <a:ext cx="317520" cy="317520"/>
              </a:xfrm>
              <a:prstGeom prst="rect">
                <a:avLst/>
              </a:prstGeom>
              <a:noFill/>
              <a:ln>
                <a:noFill/>
              </a:ln>
            </p:spPr>
          </p:pic>
        </p:grpSp>
      </p:grpSp>
      <p:sp>
        <p:nvSpPr>
          <p:cNvPr id="5739" name="Google Shape;5739;gee6873aab4_0_11981"/>
          <p:cNvSpPr/>
          <p:nvPr/>
        </p:nvSpPr>
        <p:spPr>
          <a:xfrm>
            <a:off x="7680176" y="3356992"/>
            <a:ext cx="4398731" cy="3080388"/>
          </a:xfrm>
          <a:custGeom>
            <a:avLst/>
            <a:gdLst/>
            <a:ahLst/>
            <a:cxnLst/>
            <a:rect l="l" t="t" r="r" b="b"/>
            <a:pathLst>
              <a:path w="3654" h="2558" extrusionOk="0">
                <a:moveTo>
                  <a:pt x="2505" y="639"/>
                </a:moveTo>
                <a:cubicBezTo>
                  <a:pt x="2466" y="428"/>
                  <a:pt x="2557" y="234"/>
                  <a:pt x="2707" y="207"/>
                </a:cubicBezTo>
                <a:cubicBezTo>
                  <a:pt x="2858" y="180"/>
                  <a:pt x="3011" y="329"/>
                  <a:pt x="3050" y="540"/>
                </a:cubicBezTo>
                <a:cubicBezTo>
                  <a:pt x="3089" y="751"/>
                  <a:pt x="2998" y="944"/>
                  <a:pt x="2847" y="972"/>
                </a:cubicBezTo>
                <a:cubicBezTo>
                  <a:pt x="2697" y="999"/>
                  <a:pt x="2544" y="850"/>
                  <a:pt x="2505" y="639"/>
                </a:cubicBezTo>
                <a:close/>
                <a:moveTo>
                  <a:pt x="2323" y="2448"/>
                </a:moveTo>
                <a:cubicBezTo>
                  <a:pt x="2417" y="2394"/>
                  <a:pt x="2890" y="2151"/>
                  <a:pt x="3499" y="2335"/>
                </a:cubicBezTo>
                <a:cubicBezTo>
                  <a:pt x="3499" y="2335"/>
                  <a:pt x="3231" y="2150"/>
                  <a:pt x="2857" y="2204"/>
                </a:cubicBezTo>
                <a:cubicBezTo>
                  <a:pt x="2867" y="2200"/>
                  <a:pt x="2877" y="2195"/>
                  <a:pt x="2887" y="2190"/>
                </a:cubicBezTo>
                <a:cubicBezTo>
                  <a:pt x="3654" y="1837"/>
                  <a:pt x="3620" y="1150"/>
                  <a:pt x="3085" y="1034"/>
                </a:cubicBezTo>
                <a:cubicBezTo>
                  <a:pt x="3010" y="1018"/>
                  <a:pt x="2939" y="1008"/>
                  <a:pt x="2872" y="1002"/>
                </a:cubicBezTo>
                <a:cubicBezTo>
                  <a:pt x="3053" y="956"/>
                  <a:pt x="3159" y="718"/>
                  <a:pt x="3112" y="458"/>
                </a:cubicBezTo>
                <a:cubicBezTo>
                  <a:pt x="3062" y="190"/>
                  <a:pt x="2868" y="0"/>
                  <a:pt x="2677" y="35"/>
                </a:cubicBezTo>
                <a:cubicBezTo>
                  <a:pt x="2486" y="70"/>
                  <a:pt x="2371" y="315"/>
                  <a:pt x="2420" y="584"/>
                </a:cubicBezTo>
                <a:cubicBezTo>
                  <a:pt x="2458" y="794"/>
                  <a:pt x="2586" y="955"/>
                  <a:pt x="2731" y="999"/>
                </a:cubicBezTo>
                <a:cubicBezTo>
                  <a:pt x="2283" y="1012"/>
                  <a:pt x="2006" y="1267"/>
                  <a:pt x="1720" y="1495"/>
                </a:cubicBezTo>
                <a:cubicBezTo>
                  <a:pt x="1277" y="1849"/>
                  <a:pt x="1050" y="1845"/>
                  <a:pt x="757" y="1549"/>
                </a:cubicBezTo>
                <a:cubicBezTo>
                  <a:pt x="461" y="1251"/>
                  <a:pt x="0" y="1311"/>
                  <a:pt x="0" y="1311"/>
                </a:cubicBezTo>
                <a:cubicBezTo>
                  <a:pt x="419" y="1311"/>
                  <a:pt x="412" y="1543"/>
                  <a:pt x="818" y="1877"/>
                </a:cubicBezTo>
                <a:cubicBezTo>
                  <a:pt x="1206" y="2196"/>
                  <a:pt x="1957" y="1650"/>
                  <a:pt x="2354" y="1344"/>
                </a:cubicBezTo>
                <a:cubicBezTo>
                  <a:pt x="2941" y="892"/>
                  <a:pt x="3436" y="1466"/>
                  <a:pt x="2965" y="1953"/>
                </a:cubicBezTo>
                <a:cubicBezTo>
                  <a:pt x="2817" y="2106"/>
                  <a:pt x="2642" y="2234"/>
                  <a:pt x="2513" y="2319"/>
                </a:cubicBezTo>
                <a:cubicBezTo>
                  <a:pt x="2467" y="2344"/>
                  <a:pt x="2420" y="2373"/>
                  <a:pt x="2373" y="2406"/>
                </a:cubicBezTo>
                <a:lnTo>
                  <a:pt x="2368" y="2410"/>
                </a:lnTo>
                <a:cubicBezTo>
                  <a:pt x="2344" y="2424"/>
                  <a:pt x="2331" y="2431"/>
                  <a:pt x="2331" y="2431"/>
                </a:cubicBezTo>
                <a:cubicBezTo>
                  <a:pt x="2331" y="2431"/>
                  <a:pt x="2335" y="2430"/>
                  <a:pt x="2345" y="2426"/>
                </a:cubicBezTo>
                <a:lnTo>
                  <a:pt x="2309" y="2452"/>
                </a:lnTo>
                <a:cubicBezTo>
                  <a:pt x="2308" y="2452"/>
                  <a:pt x="2307" y="2452"/>
                  <a:pt x="2306" y="2453"/>
                </a:cubicBezTo>
                <a:cubicBezTo>
                  <a:pt x="2303" y="2451"/>
                  <a:pt x="2299" y="2450"/>
                  <a:pt x="2296" y="2449"/>
                </a:cubicBezTo>
                <a:cubicBezTo>
                  <a:pt x="1712" y="1880"/>
                  <a:pt x="1129" y="2223"/>
                  <a:pt x="1129" y="2223"/>
                </a:cubicBezTo>
                <a:cubicBezTo>
                  <a:pt x="1754" y="2097"/>
                  <a:pt x="2202" y="2384"/>
                  <a:pt x="2290" y="2447"/>
                </a:cubicBezTo>
                <a:cubicBezTo>
                  <a:pt x="1687" y="2222"/>
                  <a:pt x="1072" y="2437"/>
                  <a:pt x="1057" y="2436"/>
                </a:cubicBezTo>
                <a:cubicBezTo>
                  <a:pt x="1842" y="2336"/>
                  <a:pt x="2296" y="2556"/>
                  <a:pt x="2301" y="2558"/>
                </a:cubicBezTo>
                <a:lnTo>
                  <a:pt x="2301" y="2558"/>
                </a:lnTo>
                <a:lnTo>
                  <a:pt x="2301" y="2558"/>
                </a:lnTo>
                <a:cubicBezTo>
                  <a:pt x="2301" y="2558"/>
                  <a:pt x="2301" y="2558"/>
                  <a:pt x="2301" y="2558"/>
                </a:cubicBezTo>
                <a:lnTo>
                  <a:pt x="2301" y="2558"/>
                </a:lnTo>
                <a:cubicBezTo>
                  <a:pt x="2307" y="2556"/>
                  <a:pt x="2779" y="2381"/>
                  <a:pt x="3551" y="2554"/>
                </a:cubicBezTo>
                <a:cubicBezTo>
                  <a:pt x="3535" y="2553"/>
                  <a:pt x="2945" y="2282"/>
                  <a:pt x="2323" y="2448"/>
                </a:cubicBezTo>
                <a:close/>
              </a:path>
            </a:pathLst>
          </a:custGeom>
          <a:solidFill>
            <a:schemeClr val="lt1">
              <a:alpha val="20000"/>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40" name="Google Shape;5740;gee6873aab4_0_11981"/>
          <p:cNvSpPr/>
          <p:nvPr/>
        </p:nvSpPr>
        <p:spPr>
          <a:xfrm>
            <a:off x="0" y="1587"/>
            <a:ext cx="9084317" cy="2539484"/>
          </a:xfrm>
          <a:custGeom>
            <a:avLst/>
            <a:gdLst/>
            <a:ahLst/>
            <a:cxnLst/>
            <a:rect l="l" t="t" r="r" b="b"/>
            <a:pathLst>
              <a:path w="12745" h="4169" extrusionOk="0">
                <a:moveTo>
                  <a:pt x="0" y="0"/>
                </a:moveTo>
                <a:lnTo>
                  <a:pt x="12745" y="0"/>
                </a:lnTo>
                <a:cubicBezTo>
                  <a:pt x="12602" y="54"/>
                  <a:pt x="12453" y="92"/>
                  <a:pt x="12309" y="143"/>
                </a:cubicBezTo>
                <a:cubicBezTo>
                  <a:pt x="11761" y="325"/>
                  <a:pt x="11223" y="566"/>
                  <a:pt x="10706" y="823"/>
                </a:cubicBezTo>
                <a:cubicBezTo>
                  <a:pt x="10540" y="913"/>
                  <a:pt x="10370" y="996"/>
                  <a:pt x="10206" y="1089"/>
                </a:cubicBezTo>
                <a:cubicBezTo>
                  <a:pt x="9498" y="1478"/>
                  <a:pt x="8825" y="1912"/>
                  <a:pt x="8143" y="2343"/>
                </a:cubicBezTo>
                <a:cubicBezTo>
                  <a:pt x="7530" y="2736"/>
                  <a:pt x="6917" y="3108"/>
                  <a:pt x="6263" y="3430"/>
                </a:cubicBezTo>
                <a:cubicBezTo>
                  <a:pt x="5581" y="3762"/>
                  <a:pt x="4857" y="4046"/>
                  <a:pt x="4100" y="4136"/>
                </a:cubicBezTo>
                <a:cubicBezTo>
                  <a:pt x="3871" y="4169"/>
                  <a:pt x="3647" y="4166"/>
                  <a:pt x="3417" y="4161"/>
                </a:cubicBezTo>
                <a:cubicBezTo>
                  <a:pt x="3053" y="4144"/>
                  <a:pt x="2694" y="4069"/>
                  <a:pt x="2351" y="3949"/>
                </a:cubicBezTo>
                <a:cubicBezTo>
                  <a:pt x="1742" y="3736"/>
                  <a:pt x="1194" y="3388"/>
                  <a:pt x="684" y="3000"/>
                </a:cubicBezTo>
                <a:cubicBezTo>
                  <a:pt x="462" y="2825"/>
                  <a:pt x="243" y="2656"/>
                  <a:pt x="0" y="2512"/>
                </a:cubicBezTo>
                <a:lnTo>
                  <a:pt x="0" y="0"/>
                </a:lnTo>
                <a:close/>
              </a:path>
            </a:pathLst>
          </a:custGeom>
          <a:solidFill>
            <a:schemeClr val="accent2">
              <a:alpha val="49800"/>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41" name="Google Shape;5741;gee6873aab4_0_11981"/>
          <p:cNvSpPr txBox="1">
            <a:spLocks noGrp="1"/>
          </p:cNvSpPr>
          <p:nvPr>
            <p:ph type="title"/>
          </p:nvPr>
        </p:nvSpPr>
        <p:spPr>
          <a:xfrm>
            <a:off x="514800" y="434983"/>
            <a:ext cx="4752600" cy="1255800"/>
          </a:xfrm>
          <a:prstGeom prst="rect">
            <a:avLst/>
          </a:prstGeom>
          <a:noFill/>
          <a:ln>
            <a:noFill/>
          </a:ln>
        </p:spPr>
        <p:txBody>
          <a:bodyPr spcFirstLastPara="1" wrap="square" lIns="0" tIns="0" rIns="0" bIns="0" anchor="b" anchorCtr="0">
            <a:noAutofit/>
          </a:bodyPr>
          <a:lstStyle>
            <a:lvl1pPr lvl="0" algn="l" rtl="0">
              <a:lnSpc>
                <a:spcPct val="90000"/>
              </a:lnSpc>
              <a:spcBef>
                <a:spcPts val="0"/>
              </a:spcBef>
              <a:spcAft>
                <a:spcPts val="0"/>
              </a:spcAft>
              <a:buClr>
                <a:schemeClr val="lt1"/>
              </a:buClr>
              <a:buSzPts val="2800"/>
              <a:buFont typeface="Calibri"/>
              <a:buNone/>
              <a:defRPr>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742" name="Google Shape;5742;gee6873aab4_0_11981"/>
          <p:cNvSpPr txBox="1">
            <a:spLocks noGrp="1"/>
          </p:cNvSpPr>
          <p:nvPr>
            <p:ph type="dt" idx="10"/>
          </p:nvPr>
        </p:nvSpPr>
        <p:spPr>
          <a:xfrm>
            <a:off x="695400" y="6496604"/>
            <a:ext cx="5580600" cy="160200"/>
          </a:xfrm>
          <a:prstGeom prst="rect">
            <a:avLst/>
          </a:prstGeom>
          <a:noFill/>
          <a:ln>
            <a:noFill/>
          </a:ln>
        </p:spPr>
        <p:txBody>
          <a:bodyPr spcFirstLastPara="1" wrap="square" lIns="91425" tIns="45700" rIns="91425" bIns="45700" anchor="t"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743" name="Google Shape;5743;gee6873aab4_0_11981"/>
          <p:cNvSpPr txBox="1">
            <a:spLocks noGrp="1"/>
          </p:cNvSpPr>
          <p:nvPr>
            <p:ph type="body" idx="1"/>
          </p:nvPr>
        </p:nvSpPr>
        <p:spPr>
          <a:xfrm>
            <a:off x="514800" y="3104964"/>
            <a:ext cx="4752600" cy="2857800"/>
          </a:xfrm>
          <a:prstGeom prst="rect">
            <a:avLst/>
          </a:prstGeom>
          <a:noFill/>
          <a:ln>
            <a:noFill/>
          </a:ln>
        </p:spPr>
        <p:txBody>
          <a:bodyPr spcFirstLastPara="1" wrap="square" lIns="0" tIns="0" rIns="0" bIns="0" anchor="t" anchorCtr="0">
            <a:noAutofit/>
          </a:bodyPr>
          <a:lstStyle>
            <a:lvl1pPr marL="457200" lvl="0" indent="-228600" algn="l" rtl="0">
              <a:lnSpc>
                <a:spcPct val="90000"/>
              </a:lnSpc>
              <a:spcBef>
                <a:spcPts val="400"/>
              </a:spcBef>
              <a:spcAft>
                <a:spcPts val="0"/>
              </a:spcAft>
              <a:buClr>
                <a:schemeClr val="lt1"/>
              </a:buClr>
              <a:buSzPts val="2000"/>
              <a:buNone/>
              <a:defRPr>
                <a:solidFill>
                  <a:schemeClr val="lt1"/>
                </a:solidFill>
              </a:defRPr>
            </a:lvl1pPr>
            <a:lvl2pPr marL="914400" lvl="1" indent="-228600" algn="l" rtl="0">
              <a:lnSpc>
                <a:spcPct val="90000"/>
              </a:lnSpc>
              <a:spcBef>
                <a:spcPts val="400"/>
              </a:spcBef>
              <a:spcAft>
                <a:spcPts val="0"/>
              </a:spcAft>
              <a:buClr>
                <a:schemeClr val="lt1"/>
              </a:buClr>
              <a:buSzPts val="1800"/>
              <a:buNone/>
              <a:defRPr>
                <a:solidFill>
                  <a:schemeClr val="lt1"/>
                </a:solidFill>
              </a:defRPr>
            </a:lvl2pPr>
            <a:lvl3pPr marL="1371600" lvl="2" indent="-342900" algn="l" rtl="0">
              <a:lnSpc>
                <a:spcPct val="90000"/>
              </a:lnSpc>
              <a:spcBef>
                <a:spcPts val="400"/>
              </a:spcBef>
              <a:spcAft>
                <a:spcPts val="0"/>
              </a:spcAft>
              <a:buClr>
                <a:schemeClr val="lt1"/>
              </a:buClr>
              <a:buSzPts val="1800"/>
              <a:buChar char="•"/>
              <a:defRPr>
                <a:solidFill>
                  <a:schemeClr val="lt1"/>
                </a:solidFill>
              </a:defRPr>
            </a:lvl3pPr>
            <a:lvl4pPr marL="1828800" lvl="3" indent="-330200" algn="l" rtl="0">
              <a:lnSpc>
                <a:spcPct val="90000"/>
              </a:lnSpc>
              <a:spcBef>
                <a:spcPts val="400"/>
              </a:spcBef>
              <a:spcAft>
                <a:spcPts val="0"/>
              </a:spcAft>
              <a:buClr>
                <a:schemeClr val="lt1"/>
              </a:buClr>
              <a:buSzPts val="1600"/>
              <a:buChar char="•"/>
              <a:defRPr>
                <a:solidFill>
                  <a:schemeClr val="lt1"/>
                </a:solidFill>
              </a:defRPr>
            </a:lvl4pPr>
            <a:lvl5pPr marL="2286000" lvl="4" indent="-228600" algn="l" rtl="0">
              <a:lnSpc>
                <a:spcPct val="90000"/>
              </a:lnSpc>
              <a:spcBef>
                <a:spcPts val="800"/>
              </a:spcBef>
              <a:spcAft>
                <a:spcPts val="0"/>
              </a:spcAft>
              <a:buClr>
                <a:schemeClr val="lt1"/>
              </a:buClr>
              <a:buSzPts val="2000"/>
              <a:buNone/>
              <a:defRPr>
                <a:solidFill>
                  <a:schemeClr val="lt1"/>
                </a:solidFill>
              </a:defRPr>
            </a:lvl5pPr>
            <a:lvl6pPr marL="2743200" lvl="5" indent="-342900" algn="l" rtl="0">
              <a:lnSpc>
                <a:spcPct val="90000"/>
              </a:lnSpc>
              <a:spcBef>
                <a:spcPts val="500"/>
              </a:spcBef>
              <a:spcAft>
                <a:spcPts val="0"/>
              </a:spcAft>
              <a:buClr>
                <a:srgbClr val="FF0000"/>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grpSp>
        <p:nvGrpSpPr>
          <p:cNvPr id="5744" name="Google Shape;5744;gee6873aab4_0_11981"/>
          <p:cNvGrpSpPr/>
          <p:nvPr/>
        </p:nvGrpSpPr>
        <p:grpSpPr>
          <a:xfrm>
            <a:off x="-2040904" y="871532"/>
            <a:ext cx="1368300" cy="2264171"/>
            <a:chOff x="-1836712" y="2937191"/>
            <a:chExt cx="1368300" cy="2264171"/>
          </a:xfrm>
        </p:grpSpPr>
        <p:pic>
          <p:nvPicPr>
            <p:cNvPr id="5745" name="Google Shape;5745;gee6873aab4_0_11981" descr="icon_camera_circle.png"/>
            <p:cNvPicPr preferRelativeResize="0"/>
            <p:nvPr/>
          </p:nvPicPr>
          <p:blipFill rotWithShape="1">
            <a:blip r:embed="rId5">
              <a:alphaModFix/>
            </a:blip>
            <a:srcRect/>
            <a:stretch/>
          </p:blipFill>
          <p:spPr>
            <a:xfrm>
              <a:off x="-1728699" y="2937191"/>
              <a:ext cx="640111" cy="640111"/>
            </a:xfrm>
            <a:prstGeom prst="rect">
              <a:avLst/>
            </a:prstGeom>
            <a:noFill/>
            <a:ln>
              <a:noFill/>
            </a:ln>
          </p:spPr>
        </p:pic>
        <p:sp>
          <p:nvSpPr>
            <p:cNvPr id="5746" name="Google Shape;5746;gee6873aab4_0_11981"/>
            <p:cNvSpPr txBox="1"/>
            <p:nvPr/>
          </p:nvSpPr>
          <p:spPr>
            <a:xfrm>
              <a:off x="-1836712" y="3677962"/>
              <a:ext cx="1368300" cy="15234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IE" sz="1100">
                  <a:solidFill>
                    <a:srgbClr val="000000"/>
                  </a:solidFill>
                  <a:latin typeface="Calibri"/>
                  <a:ea typeface="Calibri"/>
                  <a:cs typeface="Calibri"/>
                  <a:sym typeface="Calibri"/>
                </a:rPr>
                <a:t>To change the photographic image to the background.</a:t>
              </a:r>
              <a:endParaRPr/>
            </a:p>
            <a:p>
              <a:pPr marL="0" marR="0" lvl="0" indent="0" algn="l" rtl="0">
                <a:spcBef>
                  <a:spcPts val="0"/>
                </a:spcBef>
                <a:spcAft>
                  <a:spcPts val="0"/>
                </a:spcAft>
                <a:buNone/>
              </a:pPr>
              <a:r>
                <a:rPr lang="en-IE" sz="1100">
                  <a:solidFill>
                    <a:srgbClr val="000000"/>
                  </a:solidFill>
                  <a:latin typeface="Calibri"/>
                  <a:ea typeface="Calibri"/>
                  <a:cs typeface="Calibri"/>
                  <a:sym typeface="Calibri"/>
                </a:rPr>
                <a:t>&gt;Right Click over slide</a:t>
              </a:r>
              <a:endParaRPr/>
            </a:p>
            <a:p>
              <a:pPr marL="0" marR="0" lvl="0" indent="0" algn="l" rtl="0">
                <a:spcBef>
                  <a:spcPts val="0"/>
                </a:spcBef>
                <a:spcAft>
                  <a:spcPts val="0"/>
                </a:spcAft>
                <a:buNone/>
              </a:pPr>
              <a:r>
                <a:rPr lang="en-IE" sz="1100">
                  <a:solidFill>
                    <a:srgbClr val="000000"/>
                  </a:solidFill>
                  <a:latin typeface="Calibri"/>
                  <a:ea typeface="Calibri"/>
                  <a:cs typeface="Calibri"/>
                  <a:sym typeface="Calibri"/>
                </a:rPr>
                <a:t>&gt;format background</a:t>
              </a:r>
              <a:endParaRPr/>
            </a:p>
            <a:p>
              <a:pPr marL="0" marR="0" lvl="0" indent="0" algn="l" rtl="0">
                <a:spcBef>
                  <a:spcPts val="0"/>
                </a:spcBef>
                <a:spcAft>
                  <a:spcPts val="0"/>
                </a:spcAft>
                <a:buNone/>
              </a:pPr>
              <a:r>
                <a:rPr lang="en-IE" sz="1100">
                  <a:solidFill>
                    <a:srgbClr val="000000"/>
                  </a:solidFill>
                  <a:latin typeface="Calibri"/>
                  <a:ea typeface="Calibri"/>
                  <a:cs typeface="Calibri"/>
                  <a:sym typeface="Calibri"/>
                </a:rPr>
                <a:t>&gt;fill</a:t>
              </a:r>
              <a:endParaRPr/>
            </a:p>
            <a:p>
              <a:pPr marL="0" marR="0" lvl="0" indent="0" algn="l" rtl="0">
                <a:spcBef>
                  <a:spcPts val="0"/>
                </a:spcBef>
                <a:spcAft>
                  <a:spcPts val="0"/>
                </a:spcAft>
                <a:buNone/>
              </a:pPr>
              <a:r>
                <a:rPr lang="en-IE" sz="1100">
                  <a:solidFill>
                    <a:srgbClr val="000000"/>
                  </a:solidFill>
                  <a:latin typeface="Calibri"/>
                  <a:ea typeface="Calibri"/>
                  <a:cs typeface="Calibri"/>
                  <a:sym typeface="Calibri"/>
                </a:rPr>
                <a:t>&gt;picture or texture fill</a:t>
              </a:r>
              <a:endParaRPr/>
            </a:p>
            <a:p>
              <a:pPr marL="0" marR="0" lvl="0" indent="0" algn="l" rtl="0">
                <a:spcBef>
                  <a:spcPts val="0"/>
                </a:spcBef>
                <a:spcAft>
                  <a:spcPts val="0"/>
                </a:spcAft>
                <a:buNone/>
              </a:pPr>
              <a:r>
                <a:rPr lang="en-IE" sz="1100">
                  <a:solidFill>
                    <a:srgbClr val="000000"/>
                  </a:solidFill>
                  <a:latin typeface="Calibri"/>
                  <a:ea typeface="Calibri"/>
                  <a:cs typeface="Calibri"/>
                  <a:sym typeface="Calibri"/>
                </a:rPr>
                <a:t>&gt;select image from  </a:t>
              </a:r>
              <a:br>
                <a:rPr lang="en-IE" sz="1100">
                  <a:solidFill>
                    <a:srgbClr val="000000"/>
                  </a:solidFill>
                  <a:latin typeface="Calibri"/>
                  <a:ea typeface="Calibri"/>
                  <a:cs typeface="Calibri"/>
                  <a:sym typeface="Calibri"/>
                </a:rPr>
              </a:br>
              <a:r>
                <a:rPr lang="en-IE" sz="1100">
                  <a:solidFill>
                    <a:srgbClr val="000000"/>
                  </a:solidFill>
                  <a:latin typeface="Calibri"/>
                  <a:ea typeface="Calibri"/>
                  <a:cs typeface="Calibri"/>
                  <a:sym typeface="Calibri"/>
                </a:rPr>
                <a:t>  your file</a:t>
              </a:r>
              <a:endParaRPr sz="1100">
                <a:solidFill>
                  <a:srgbClr val="000000"/>
                </a:solidFill>
                <a:latin typeface="Calibri"/>
                <a:ea typeface="Calibri"/>
                <a:cs typeface="Calibri"/>
                <a:sym typeface="Calibri"/>
              </a:endParaRPr>
            </a:p>
          </p:txBody>
        </p:sp>
        <p:pic>
          <p:nvPicPr>
            <p:cNvPr id="5747" name="Google Shape;5747;gee6873aab4_0_11981" descr="icon_information-white.png"/>
            <p:cNvPicPr preferRelativeResize="0"/>
            <p:nvPr/>
          </p:nvPicPr>
          <p:blipFill rotWithShape="1">
            <a:blip r:embed="rId3">
              <a:alphaModFix/>
            </a:blip>
            <a:srcRect/>
            <a:stretch/>
          </p:blipFill>
          <p:spPr>
            <a:xfrm>
              <a:off x="-1728699" y="3245911"/>
              <a:ext cx="121592" cy="320113"/>
            </a:xfrm>
            <a:prstGeom prst="rect">
              <a:avLst/>
            </a:prstGeom>
            <a:noFill/>
            <a:ln>
              <a:noFill/>
            </a:ln>
          </p:spPr>
        </p:pic>
      </p:grpSp>
    </p:spTree>
    <p:extLst>
      <p:ext uri="{BB962C8B-B14F-4D97-AF65-F5344CB8AC3E}">
        <p14:creationId xmlns:p14="http://schemas.microsoft.com/office/powerpoint/2010/main" val="3032914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full image and content: Dark Blue">
  <p:cSld name="Title, full image and content: Dark Blue">
    <p:bg>
      <p:bgPr>
        <a:blipFill>
          <a:blip r:embed="rId2">
            <a:alphaModFix/>
          </a:blip>
          <a:stretch>
            <a:fillRect/>
          </a:stretch>
        </a:blipFill>
        <a:effectLst/>
      </p:bgPr>
    </p:bg>
    <p:spTree>
      <p:nvGrpSpPr>
        <p:cNvPr id="1" name="Shape 3838"/>
        <p:cNvGrpSpPr/>
        <p:nvPr/>
      </p:nvGrpSpPr>
      <p:grpSpPr>
        <a:xfrm>
          <a:off x="0" y="0"/>
          <a:ext cx="0" cy="0"/>
          <a:chOff x="0" y="0"/>
          <a:chExt cx="0" cy="0"/>
        </a:xfrm>
      </p:grpSpPr>
      <p:sp>
        <p:nvSpPr>
          <p:cNvPr id="3839" name="Google Shape;3839;gee6873aab4_0_10187"/>
          <p:cNvSpPr/>
          <p:nvPr/>
        </p:nvSpPr>
        <p:spPr>
          <a:xfrm rot="5400000" flipH="1">
            <a:off x="699238" y="-699002"/>
            <a:ext cx="6858000" cy="8256000"/>
          </a:xfrm>
          <a:prstGeom prst="rect">
            <a:avLst/>
          </a:prstGeom>
          <a:gradFill>
            <a:gsLst>
              <a:gs pos="0">
                <a:srgbClr val="000000"/>
              </a:gs>
              <a:gs pos="100000">
                <a:srgbClr val="000000">
                  <a:alpha val="0"/>
                </a:srgbClr>
              </a:gs>
            </a:gsLst>
            <a:lin ang="16200038"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840" name="Google Shape;3840;gee6873aab4_0_10187"/>
          <p:cNvSpPr/>
          <p:nvPr/>
        </p:nvSpPr>
        <p:spPr>
          <a:xfrm rot="10800000" flipH="1">
            <a:off x="0" y="-78"/>
            <a:ext cx="12192000" cy="2039700"/>
          </a:xfrm>
          <a:prstGeom prst="rect">
            <a:avLst/>
          </a:prstGeom>
          <a:gradFill>
            <a:gsLst>
              <a:gs pos="0">
                <a:srgbClr val="000000"/>
              </a:gs>
              <a:gs pos="100000">
                <a:srgbClr val="000000">
                  <a:alpha val="0"/>
                </a:srgbClr>
              </a:gs>
            </a:gsLst>
            <a:lin ang="16200038"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841" name="Google Shape;3841;gee6873aab4_0_10187"/>
          <p:cNvSpPr txBox="1">
            <a:spLocks noGrp="1"/>
          </p:cNvSpPr>
          <p:nvPr>
            <p:ph type="ftr" idx="11"/>
          </p:nvPr>
        </p:nvSpPr>
        <p:spPr>
          <a:xfrm>
            <a:off x="695400" y="6416541"/>
            <a:ext cx="5580600" cy="160200"/>
          </a:xfrm>
          <a:prstGeom prst="rect">
            <a:avLst/>
          </a:prstGeom>
          <a:noFill/>
          <a:ln>
            <a:noFill/>
          </a:ln>
        </p:spPr>
        <p:txBody>
          <a:bodyPr spcFirstLastPara="1" wrap="square" lIns="91425" tIns="45700" rIns="91425" bIns="45700" anchor="t"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842" name="Google Shape;3842;gee6873aab4_0_10187"/>
          <p:cNvSpPr txBox="1">
            <a:spLocks noGrp="1"/>
          </p:cNvSpPr>
          <p:nvPr>
            <p:ph type="sldNum" idx="12"/>
          </p:nvPr>
        </p:nvSpPr>
        <p:spPr>
          <a:xfrm>
            <a:off x="-12703" y="6356350"/>
            <a:ext cx="79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IE"/>
              <a:t>‹#›</a:t>
            </a:fld>
            <a:endParaRPr/>
          </a:p>
        </p:txBody>
      </p:sp>
      <p:grpSp>
        <p:nvGrpSpPr>
          <p:cNvPr id="3843" name="Google Shape;3843;gee6873aab4_0_10187"/>
          <p:cNvGrpSpPr/>
          <p:nvPr/>
        </p:nvGrpSpPr>
        <p:grpSpPr>
          <a:xfrm>
            <a:off x="10553375" y="296652"/>
            <a:ext cx="1194613" cy="479652"/>
            <a:chOff x="1899" y="899"/>
            <a:chExt cx="4163" cy="1671"/>
          </a:xfrm>
        </p:grpSpPr>
        <p:sp>
          <p:nvSpPr>
            <p:cNvPr id="3844" name="Google Shape;3844;gee6873aab4_0_10187"/>
            <p:cNvSpPr/>
            <p:nvPr/>
          </p:nvSpPr>
          <p:spPr>
            <a:xfrm>
              <a:off x="1902" y="2206"/>
              <a:ext cx="79" cy="141"/>
            </a:xfrm>
            <a:custGeom>
              <a:avLst/>
              <a:gdLst/>
              <a:ahLst/>
              <a:cxnLst/>
              <a:rect l="l" t="t" r="r" b="b"/>
              <a:pathLst>
                <a:path w="170" h="303" extrusionOk="0">
                  <a:moveTo>
                    <a:pt x="59" y="143"/>
                  </a:moveTo>
                  <a:cubicBezTo>
                    <a:pt x="61" y="144"/>
                    <a:pt x="65" y="144"/>
                    <a:pt x="68" y="144"/>
                  </a:cubicBezTo>
                  <a:cubicBezTo>
                    <a:pt x="98" y="144"/>
                    <a:pt x="111" y="123"/>
                    <a:pt x="111" y="95"/>
                  </a:cubicBezTo>
                  <a:cubicBezTo>
                    <a:pt x="111" y="68"/>
                    <a:pt x="100" y="48"/>
                    <a:pt x="73" y="48"/>
                  </a:cubicBezTo>
                  <a:cubicBezTo>
                    <a:pt x="68" y="48"/>
                    <a:pt x="62" y="49"/>
                    <a:pt x="59" y="50"/>
                  </a:cubicBezTo>
                  <a:lnTo>
                    <a:pt x="59" y="143"/>
                  </a:lnTo>
                  <a:close/>
                  <a:moveTo>
                    <a:pt x="0" y="6"/>
                  </a:moveTo>
                  <a:cubicBezTo>
                    <a:pt x="16" y="3"/>
                    <a:pt x="39" y="0"/>
                    <a:pt x="61" y="0"/>
                  </a:cubicBezTo>
                  <a:cubicBezTo>
                    <a:pt x="96" y="0"/>
                    <a:pt x="124" y="5"/>
                    <a:pt x="144" y="24"/>
                  </a:cubicBezTo>
                  <a:cubicBezTo>
                    <a:pt x="162" y="39"/>
                    <a:pt x="170" y="64"/>
                    <a:pt x="170" y="90"/>
                  </a:cubicBezTo>
                  <a:cubicBezTo>
                    <a:pt x="170" y="123"/>
                    <a:pt x="160" y="145"/>
                    <a:pt x="144" y="162"/>
                  </a:cubicBezTo>
                  <a:cubicBezTo>
                    <a:pt x="125" y="182"/>
                    <a:pt x="95" y="191"/>
                    <a:pt x="70" y="191"/>
                  </a:cubicBezTo>
                  <a:lnTo>
                    <a:pt x="59" y="191"/>
                  </a:lnTo>
                  <a:lnTo>
                    <a:pt x="59" y="303"/>
                  </a:lnTo>
                  <a:lnTo>
                    <a:pt x="0" y="303"/>
                  </a:lnTo>
                  <a:lnTo>
                    <a:pt x="0" y="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45" name="Google Shape;3845;gee6873aab4_0_10187"/>
            <p:cNvSpPr/>
            <p:nvPr/>
          </p:nvSpPr>
          <p:spPr>
            <a:xfrm>
              <a:off x="1995" y="2244"/>
              <a:ext cx="52" cy="103"/>
            </a:xfrm>
            <a:custGeom>
              <a:avLst/>
              <a:gdLst/>
              <a:ahLst/>
              <a:cxnLst/>
              <a:rect l="l" t="t" r="r" b="b"/>
              <a:pathLst>
                <a:path w="111" h="222" extrusionOk="0">
                  <a:moveTo>
                    <a:pt x="1" y="69"/>
                  </a:moveTo>
                  <a:cubicBezTo>
                    <a:pt x="1" y="47"/>
                    <a:pt x="1" y="24"/>
                    <a:pt x="0" y="4"/>
                  </a:cubicBezTo>
                  <a:lnTo>
                    <a:pt x="51" y="4"/>
                  </a:lnTo>
                  <a:lnTo>
                    <a:pt x="54" y="35"/>
                  </a:lnTo>
                  <a:lnTo>
                    <a:pt x="55" y="35"/>
                  </a:lnTo>
                  <a:cubicBezTo>
                    <a:pt x="65" y="12"/>
                    <a:pt x="83" y="0"/>
                    <a:pt x="99" y="0"/>
                  </a:cubicBezTo>
                  <a:cubicBezTo>
                    <a:pt x="105" y="0"/>
                    <a:pt x="108" y="0"/>
                    <a:pt x="111" y="1"/>
                  </a:cubicBezTo>
                  <a:lnTo>
                    <a:pt x="111" y="59"/>
                  </a:lnTo>
                  <a:cubicBezTo>
                    <a:pt x="108" y="58"/>
                    <a:pt x="104" y="58"/>
                    <a:pt x="99" y="58"/>
                  </a:cubicBezTo>
                  <a:cubicBezTo>
                    <a:pt x="86" y="58"/>
                    <a:pt x="70" y="67"/>
                    <a:pt x="63" y="89"/>
                  </a:cubicBezTo>
                  <a:cubicBezTo>
                    <a:pt x="62" y="94"/>
                    <a:pt x="61" y="102"/>
                    <a:pt x="61" y="111"/>
                  </a:cubicBezTo>
                  <a:lnTo>
                    <a:pt x="61" y="222"/>
                  </a:lnTo>
                  <a:lnTo>
                    <a:pt x="1" y="222"/>
                  </a:lnTo>
                  <a:lnTo>
                    <a:pt x="1" y="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46" name="Google Shape;3846;gee6873aab4_0_10187"/>
            <p:cNvSpPr/>
            <p:nvPr/>
          </p:nvSpPr>
          <p:spPr>
            <a:xfrm>
              <a:off x="2055" y="2244"/>
              <a:ext cx="78" cy="104"/>
            </a:xfrm>
            <a:custGeom>
              <a:avLst/>
              <a:gdLst/>
              <a:ahLst/>
              <a:cxnLst/>
              <a:rect l="l" t="t" r="r" b="b"/>
              <a:pathLst>
                <a:path w="168" h="226" extrusionOk="0">
                  <a:moveTo>
                    <a:pt x="59" y="112"/>
                  </a:moveTo>
                  <a:cubicBezTo>
                    <a:pt x="59" y="150"/>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47" name="Google Shape;3847;gee6873aab4_0_10187"/>
            <p:cNvSpPr/>
            <p:nvPr/>
          </p:nvSpPr>
          <p:spPr>
            <a:xfrm>
              <a:off x="2141" y="2201"/>
              <a:ext cx="65" cy="146"/>
            </a:xfrm>
            <a:custGeom>
              <a:avLst/>
              <a:gdLst/>
              <a:ahLst/>
              <a:cxnLst/>
              <a:rect l="l" t="t" r="r" b="b"/>
              <a:pathLst>
                <a:path w="140" h="313" extrusionOk="0">
                  <a:moveTo>
                    <a:pt x="29" y="313"/>
                  </a:moveTo>
                  <a:lnTo>
                    <a:pt x="29" y="136"/>
                  </a:lnTo>
                  <a:lnTo>
                    <a:pt x="0" y="136"/>
                  </a:lnTo>
                  <a:lnTo>
                    <a:pt x="0" y="95"/>
                  </a:lnTo>
                  <a:lnTo>
                    <a:pt x="29" y="95"/>
                  </a:lnTo>
                  <a:lnTo>
                    <a:pt x="29" y="86"/>
                  </a:lnTo>
                  <a:cubicBezTo>
                    <a:pt x="29" y="61"/>
                    <a:pt x="34" y="38"/>
                    <a:pt x="52" y="20"/>
                  </a:cubicBezTo>
                  <a:cubicBezTo>
                    <a:pt x="65" y="7"/>
                    <a:pt x="84" y="0"/>
                    <a:pt x="104" y="0"/>
                  </a:cubicBezTo>
                  <a:cubicBezTo>
                    <a:pt x="119" y="0"/>
                    <a:pt x="131" y="2"/>
                    <a:pt x="140" y="5"/>
                  </a:cubicBezTo>
                  <a:lnTo>
                    <a:pt x="133" y="51"/>
                  </a:lnTo>
                  <a:cubicBezTo>
                    <a:pt x="128" y="49"/>
                    <a:pt x="122" y="48"/>
                    <a:pt x="115" y="48"/>
                  </a:cubicBezTo>
                  <a:cubicBezTo>
                    <a:pt x="95" y="48"/>
                    <a:pt x="88" y="65"/>
                    <a:pt x="88" y="84"/>
                  </a:cubicBezTo>
                  <a:lnTo>
                    <a:pt x="88" y="95"/>
                  </a:lnTo>
                  <a:lnTo>
                    <a:pt x="126" y="95"/>
                  </a:lnTo>
                  <a:lnTo>
                    <a:pt x="126" y="136"/>
                  </a:lnTo>
                  <a:lnTo>
                    <a:pt x="88" y="136"/>
                  </a:lnTo>
                  <a:lnTo>
                    <a:pt x="88" y="313"/>
                  </a:lnTo>
                  <a:lnTo>
                    <a:pt x="29" y="313"/>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48" name="Google Shape;3848;gee6873aab4_0_10187"/>
            <p:cNvSpPr/>
            <p:nvPr/>
          </p:nvSpPr>
          <p:spPr>
            <a:xfrm>
              <a:off x="2207"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5" y="177"/>
                    <a:pt x="145" y="173"/>
                  </a:cubicBezTo>
                  <a:lnTo>
                    <a:pt x="153" y="215"/>
                  </a:lnTo>
                  <a:cubicBezTo>
                    <a:pt x="138" y="221"/>
                    <a:pt x="115" y="225"/>
                    <a:pt x="92" y="225"/>
                  </a:cubicBezTo>
                  <a:cubicBezTo>
                    <a:pt x="33" y="225"/>
                    <a:pt x="0" y="186"/>
                    <a:pt x="0" y="117"/>
                  </a:cubicBezTo>
                  <a:cubicBezTo>
                    <a:pt x="0" y="44"/>
                    <a:pt x="38" y="0"/>
                    <a:pt x="88" y="0"/>
                  </a:cubicBezTo>
                  <a:cubicBezTo>
                    <a:pt x="135" y="0"/>
                    <a:pt x="162" y="37"/>
                    <a:pt x="162" y="103"/>
                  </a:cubicBezTo>
                  <a:cubicBezTo>
                    <a:pt x="162" y="119"/>
                    <a:pt x="162" y="127"/>
                    <a:pt x="161" y="134"/>
                  </a:cubicBezTo>
                  <a:lnTo>
                    <a:pt x="56" y="134"/>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49" name="Google Shape;3849;gee6873aab4_0_10187"/>
            <p:cNvSpPr/>
            <p:nvPr/>
          </p:nvSpPr>
          <p:spPr>
            <a:xfrm>
              <a:off x="2293" y="2244"/>
              <a:ext cx="60" cy="104"/>
            </a:xfrm>
            <a:custGeom>
              <a:avLst/>
              <a:gdLst/>
              <a:ahLst/>
              <a:cxnLst/>
              <a:rect l="l" t="t" r="r" b="b"/>
              <a:pathLst>
                <a:path w="128" h="225" extrusionOk="0">
                  <a:moveTo>
                    <a:pt x="11" y="169"/>
                  </a:moveTo>
                  <a:cubicBezTo>
                    <a:pt x="20" y="175"/>
                    <a:pt x="36" y="181"/>
                    <a:pt x="51" y="181"/>
                  </a:cubicBezTo>
                  <a:cubicBezTo>
                    <a:pt x="66" y="181"/>
                    <a:pt x="74" y="174"/>
                    <a:pt x="74" y="161"/>
                  </a:cubicBezTo>
                  <a:cubicBezTo>
                    <a:pt x="74" y="150"/>
                    <a:pt x="68" y="143"/>
                    <a:pt x="49" y="132"/>
                  </a:cubicBezTo>
                  <a:cubicBezTo>
                    <a:pt x="13" y="112"/>
                    <a:pt x="4" y="89"/>
                    <a:pt x="4" y="69"/>
                  </a:cubicBezTo>
                  <a:cubicBezTo>
                    <a:pt x="4" y="29"/>
                    <a:pt x="33" y="0"/>
                    <a:pt x="77" y="0"/>
                  </a:cubicBezTo>
                  <a:cubicBezTo>
                    <a:pt x="95" y="0"/>
                    <a:pt x="109" y="4"/>
                    <a:pt x="121" y="10"/>
                  </a:cubicBezTo>
                  <a:lnTo>
                    <a:pt x="111" y="53"/>
                  </a:lnTo>
                  <a:cubicBezTo>
                    <a:pt x="102" y="48"/>
                    <a:pt x="92" y="44"/>
                    <a:pt x="80" y="44"/>
                  </a:cubicBezTo>
                  <a:cubicBezTo>
                    <a:pt x="65" y="44"/>
                    <a:pt x="58" y="53"/>
                    <a:pt x="58" y="63"/>
                  </a:cubicBezTo>
                  <a:cubicBezTo>
                    <a:pt x="58" y="72"/>
                    <a:pt x="63" y="78"/>
                    <a:pt x="84" y="90"/>
                  </a:cubicBezTo>
                  <a:cubicBezTo>
                    <a:pt x="116" y="108"/>
                    <a:pt x="128" y="131"/>
                    <a:pt x="128" y="156"/>
                  </a:cubicBezTo>
                  <a:cubicBezTo>
                    <a:pt x="128" y="201"/>
                    <a:pt x="96" y="225"/>
                    <a:pt x="51" y="225"/>
                  </a:cubicBezTo>
                  <a:cubicBezTo>
                    <a:pt x="32" y="225"/>
                    <a:pt x="11" y="220"/>
                    <a:pt x="0" y="212"/>
                  </a:cubicBezTo>
                  <a:lnTo>
                    <a:pt x="11" y="1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50" name="Google Shape;3850;gee6873aab4_0_10187"/>
            <p:cNvSpPr/>
            <p:nvPr/>
          </p:nvSpPr>
          <p:spPr>
            <a:xfrm>
              <a:off x="2363" y="2244"/>
              <a:ext cx="59"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2"/>
                    <a:pt x="4" y="89"/>
                    <a:pt x="4" y="69"/>
                  </a:cubicBezTo>
                  <a:cubicBezTo>
                    <a:pt x="4" y="29"/>
                    <a:pt x="32" y="0"/>
                    <a:pt x="76" y="0"/>
                  </a:cubicBezTo>
                  <a:cubicBezTo>
                    <a:pt x="95" y="0"/>
                    <a:pt x="109" y="4"/>
                    <a:pt x="121" y="10"/>
                  </a:cubicBezTo>
                  <a:lnTo>
                    <a:pt x="110" y="53"/>
                  </a:lnTo>
                  <a:cubicBezTo>
                    <a:pt x="102" y="48"/>
                    <a:pt x="92" y="44"/>
                    <a:pt x="80" y="44"/>
                  </a:cubicBezTo>
                  <a:cubicBezTo>
                    <a:pt x="65" y="44"/>
                    <a:pt x="58" y="53"/>
                    <a:pt x="58" y="63"/>
                  </a:cubicBezTo>
                  <a:cubicBezTo>
                    <a:pt x="58" y="72"/>
                    <a:pt x="63" y="78"/>
                    <a:pt x="83" y="90"/>
                  </a:cubicBezTo>
                  <a:cubicBezTo>
                    <a:pt x="116" y="108"/>
                    <a:pt x="128" y="131"/>
                    <a:pt x="128" y="156"/>
                  </a:cubicBezTo>
                  <a:cubicBezTo>
                    <a:pt x="128" y="201"/>
                    <a:pt x="96" y="225"/>
                    <a:pt x="50" y="225"/>
                  </a:cubicBezTo>
                  <a:cubicBezTo>
                    <a:pt x="32" y="225"/>
                    <a:pt x="10" y="220"/>
                    <a:pt x="0" y="212"/>
                  </a:cubicBezTo>
                  <a:lnTo>
                    <a:pt x="11" y="1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51" name="Google Shape;3851;gee6873aab4_0_10187"/>
            <p:cNvSpPr/>
            <p:nvPr/>
          </p:nvSpPr>
          <p:spPr>
            <a:xfrm>
              <a:off x="2436" y="2204"/>
              <a:ext cx="28" cy="143"/>
            </a:xfrm>
            <a:custGeom>
              <a:avLst/>
              <a:gdLst/>
              <a:ahLst/>
              <a:cxnLst/>
              <a:rect l="l" t="t" r="r" b="b"/>
              <a:pathLst>
                <a:path w="61" h="308" extrusionOk="0">
                  <a:moveTo>
                    <a:pt x="2" y="308"/>
                  </a:moveTo>
                  <a:lnTo>
                    <a:pt x="2" y="90"/>
                  </a:lnTo>
                  <a:lnTo>
                    <a:pt x="61" y="90"/>
                  </a:lnTo>
                  <a:lnTo>
                    <a:pt x="61" y="308"/>
                  </a:lnTo>
                  <a:lnTo>
                    <a:pt x="2" y="308"/>
                  </a:lnTo>
                  <a:close/>
                  <a:moveTo>
                    <a:pt x="61" y="31"/>
                  </a:moveTo>
                  <a:cubicBezTo>
                    <a:pt x="61" y="50"/>
                    <a:pt x="48" y="63"/>
                    <a:pt x="30" y="63"/>
                  </a:cubicBezTo>
                  <a:cubicBezTo>
                    <a:pt x="14" y="63"/>
                    <a:pt x="0" y="50"/>
                    <a:pt x="1" y="31"/>
                  </a:cubicBezTo>
                  <a:cubicBezTo>
                    <a:pt x="0" y="12"/>
                    <a:pt x="15" y="0"/>
                    <a:pt x="31" y="0"/>
                  </a:cubicBezTo>
                  <a:cubicBezTo>
                    <a:pt x="48" y="0"/>
                    <a:pt x="61" y="12"/>
                    <a:pt x="61" y="31"/>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52" name="Google Shape;3852;gee6873aab4_0_10187"/>
            <p:cNvSpPr/>
            <p:nvPr/>
          </p:nvSpPr>
          <p:spPr>
            <a:xfrm>
              <a:off x="2482" y="2244"/>
              <a:ext cx="77" cy="104"/>
            </a:xfrm>
            <a:custGeom>
              <a:avLst/>
              <a:gdLst/>
              <a:ahLst/>
              <a:cxnLst/>
              <a:rect l="l" t="t" r="r" b="b"/>
              <a:pathLst>
                <a:path w="168" h="226" extrusionOk="0">
                  <a:moveTo>
                    <a:pt x="58" y="112"/>
                  </a:moveTo>
                  <a:cubicBezTo>
                    <a:pt x="58" y="150"/>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6"/>
                    <a:pt x="84" y="226"/>
                  </a:cubicBezTo>
                  <a:cubicBezTo>
                    <a:pt x="31" y="226"/>
                    <a:pt x="0" y="185"/>
                    <a:pt x="0" y="114"/>
                  </a:cubicBezTo>
                  <a:cubicBezTo>
                    <a:pt x="0" y="35"/>
                    <a:pt x="41" y="0"/>
                    <a:pt x="85" y="0"/>
                  </a:cubicBezTo>
                  <a:cubicBezTo>
                    <a:pt x="136" y="0"/>
                    <a:pt x="168" y="43"/>
                    <a:pt x="168" y="11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53" name="Google Shape;3853;gee6873aab4_0_10187"/>
            <p:cNvSpPr/>
            <p:nvPr/>
          </p:nvSpPr>
          <p:spPr>
            <a:xfrm>
              <a:off x="2575" y="2244"/>
              <a:ext cx="78" cy="103"/>
            </a:xfrm>
            <a:custGeom>
              <a:avLst/>
              <a:gdLst/>
              <a:ahLst/>
              <a:cxnLst/>
              <a:rect l="l" t="t" r="r" b="b"/>
              <a:pathLst>
                <a:path w="167" h="222" extrusionOk="0">
                  <a:moveTo>
                    <a:pt x="2" y="69"/>
                  </a:moveTo>
                  <a:cubicBezTo>
                    <a:pt x="2" y="45"/>
                    <a:pt x="1" y="24"/>
                    <a:pt x="0" y="4"/>
                  </a:cubicBezTo>
                  <a:lnTo>
                    <a:pt x="51" y="4"/>
                  </a:lnTo>
                  <a:lnTo>
                    <a:pt x="54" y="29"/>
                  </a:lnTo>
                  <a:lnTo>
                    <a:pt x="55" y="29"/>
                  </a:lnTo>
                  <a:cubicBezTo>
                    <a:pt x="66" y="11"/>
                    <a:pt x="85" y="0"/>
                    <a:pt x="108" y="0"/>
                  </a:cubicBezTo>
                  <a:cubicBezTo>
                    <a:pt x="150" y="0"/>
                    <a:pt x="167" y="33"/>
                    <a:pt x="167" y="82"/>
                  </a:cubicBezTo>
                  <a:lnTo>
                    <a:pt x="167" y="222"/>
                  </a:lnTo>
                  <a:lnTo>
                    <a:pt x="108" y="222"/>
                  </a:lnTo>
                  <a:lnTo>
                    <a:pt x="108" y="85"/>
                  </a:lnTo>
                  <a:cubicBezTo>
                    <a:pt x="108" y="67"/>
                    <a:pt x="103" y="49"/>
                    <a:pt x="86" y="49"/>
                  </a:cubicBezTo>
                  <a:cubicBezTo>
                    <a:pt x="76" y="49"/>
                    <a:pt x="68" y="56"/>
                    <a:pt x="64" y="69"/>
                  </a:cubicBezTo>
                  <a:cubicBezTo>
                    <a:pt x="62" y="73"/>
                    <a:pt x="61" y="80"/>
                    <a:pt x="61" y="89"/>
                  </a:cubicBezTo>
                  <a:lnTo>
                    <a:pt x="61" y="222"/>
                  </a:lnTo>
                  <a:lnTo>
                    <a:pt x="2" y="222"/>
                  </a:lnTo>
                  <a:lnTo>
                    <a:pt x="2" y="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54" name="Google Shape;3854;gee6873aab4_0_10187"/>
            <p:cNvSpPr/>
            <p:nvPr/>
          </p:nvSpPr>
          <p:spPr>
            <a:xfrm>
              <a:off x="2667" y="2244"/>
              <a:ext cx="76" cy="104"/>
            </a:xfrm>
            <a:custGeom>
              <a:avLst/>
              <a:gdLst/>
              <a:ahLst/>
              <a:cxnLst/>
              <a:rect l="l" t="t" r="r" b="b"/>
              <a:pathLst>
                <a:path w="163" h="226" extrusionOk="0">
                  <a:moveTo>
                    <a:pt x="102" y="116"/>
                  </a:moveTo>
                  <a:cubicBezTo>
                    <a:pt x="83" y="116"/>
                    <a:pt x="56" y="123"/>
                    <a:pt x="56" y="153"/>
                  </a:cubicBezTo>
                  <a:cubicBezTo>
                    <a:pt x="56" y="175"/>
                    <a:pt x="68" y="183"/>
                    <a:pt x="77" y="183"/>
                  </a:cubicBezTo>
                  <a:cubicBezTo>
                    <a:pt x="86" y="183"/>
                    <a:pt x="97" y="177"/>
                    <a:pt x="101" y="164"/>
                  </a:cubicBezTo>
                  <a:cubicBezTo>
                    <a:pt x="102" y="161"/>
                    <a:pt x="102" y="157"/>
                    <a:pt x="102" y="154"/>
                  </a:cubicBezTo>
                  <a:lnTo>
                    <a:pt x="102" y="116"/>
                  </a:lnTo>
                  <a:close/>
                  <a:moveTo>
                    <a:pt x="110" y="222"/>
                  </a:moveTo>
                  <a:lnTo>
                    <a:pt x="107" y="201"/>
                  </a:lnTo>
                  <a:lnTo>
                    <a:pt x="106" y="201"/>
                  </a:lnTo>
                  <a:cubicBezTo>
                    <a:pt x="94" y="218"/>
                    <a:pt x="77" y="226"/>
                    <a:pt x="58" y="226"/>
                  </a:cubicBezTo>
                  <a:cubicBezTo>
                    <a:pt x="25" y="226"/>
                    <a:pt x="0" y="198"/>
                    <a:pt x="0" y="159"/>
                  </a:cubicBezTo>
                  <a:cubicBezTo>
                    <a:pt x="0" y="102"/>
                    <a:pt x="51" y="78"/>
                    <a:pt x="101" y="78"/>
                  </a:cubicBezTo>
                  <a:lnTo>
                    <a:pt x="101" y="73"/>
                  </a:lnTo>
                  <a:cubicBezTo>
                    <a:pt x="101" y="56"/>
                    <a:pt x="90" y="43"/>
                    <a:pt x="70" y="43"/>
                  </a:cubicBezTo>
                  <a:cubicBezTo>
                    <a:pt x="52" y="43"/>
                    <a:pt x="38" y="48"/>
                    <a:pt x="25" y="56"/>
                  </a:cubicBezTo>
                  <a:lnTo>
                    <a:pt x="14" y="17"/>
                  </a:lnTo>
                  <a:cubicBezTo>
                    <a:pt x="26" y="9"/>
                    <a:pt x="52" y="0"/>
                    <a:pt x="82" y="0"/>
                  </a:cubicBezTo>
                  <a:cubicBezTo>
                    <a:pt x="149" y="0"/>
                    <a:pt x="160" y="46"/>
                    <a:pt x="160" y="91"/>
                  </a:cubicBezTo>
                  <a:lnTo>
                    <a:pt x="160" y="172"/>
                  </a:lnTo>
                  <a:cubicBezTo>
                    <a:pt x="160" y="190"/>
                    <a:pt x="161" y="208"/>
                    <a:pt x="163" y="222"/>
                  </a:cubicBezTo>
                  <a:lnTo>
                    <a:pt x="110" y="22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55" name="Google Shape;3855;gee6873aab4_0_10187"/>
            <p:cNvSpPr/>
            <p:nvPr/>
          </p:nvSpPr>
          <p:spPr>
            <a:xfrm>
              <a:off x="2762" y="2203"/>
              <a:ext cx="0" cy="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56" name="Google Shape;3856;gee6873aab4_0_10187"/>
            <p:cNvSpPr/>
            <p:nvPr/>
          </p:nvSpPr>
          <p:spPr>
            <a:xfrm>
              <a:off x="2848" y="2206"/>
              <a:ext cx="84" cy="142"/>
            </a:xfrm>
            <a:custGeom>
              <a:avLst/>
              <a:gdLst/>
              <a:ahLst/>
              <a:cxnLst/>
              <a:rect l="l" t="t" r="r" b="b"/>
              <a:pathLst>
                <a:path w="183" h="306" extrusionOk="0">
                  <a:moveTo>
                    <a:pt x="59" y="257"/>
                  </a:moveTo>
                  <a:cubicBezTo>
                    <a:pt x="62" y="258"/>
                    <a:pt x="66" y="258"/>
                    <a:pt x="69" y="258"/>
                  </a:cubicBezTo>
                  <a:cubicBezTo>
                    <a:pt x="97" y="258"/>
                    <a:pt x="122" y="230"/>
                    <a:pt x="122" y="147"/>
                  </a:cubicBezTo>
                  <a:cubicBezTo>
                    <a:pt x="122" y="85"/>
                    <a:pt x="106" y="47"/>
                    <a:pt x="70" y="47"/>
                  </a:cubicBezTo>
                  <a:cubicBezTo>
                    <a:pt x="66" y="47"/>
                    <a:pt x="62" y="47"/>
                    <a:pt x="59" y="49"/>
                  </a:cubicBezTo>
                  <a:lnTo>
                    <a:pt x="59" y="257"/>
                  </a:lnTo>
                  <a:close/>
                  <a:moveTo>
                    <a:pt x="0" y="6"/>
                  </a:moveTo>
                  <a:cubicBezTo>
                    <a:pt x="15" y="3"/>
                    <a:pt x="36" y="0"/>
                    <a:pt x="60" y="0"/>
                  </a:cubicBezTo>
                  <a:cubicBezTo>
                    <a:pt x="98" y="0"/>
                    <a:pt x="124" y="9"/>
                    <a:pt x="144" y="27"/>
                  </a:cubicBezTo>
                  <a:cubicBezTo>
                    <a:pt x="170" y="51"/>
                    <a:pt x="183" y="90"/>
                    <a:pt x="183" y="149"/>
                  </a:cubicBezTo>
                  <a:cubicBezTo>
                    <a:pt x="183" y="210"/>
                    <a:pt x="168" y="253"/>
                    <a:pt x="141" y="276"/>
                  </a:cubicBezTo>
                  <a:cubicBezTo>
                    <a:pt x="121" y="296"/>
                    <a:pt x="91" y="306"/>
                    <a:pt x="48" y="306"/>
                  </a:cubicBezTo>
                  <a:cubicBezTo>
                    <a:pt x="30" y="306"/>
                    <a:pt x="12" y="304"/>
                    <a:pt x="0" y="302"/>
                  </a:cubicBezTo>
                  <a:lnTo>
                    <a:pt x="0" y="6"/>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57" name="Google Shape;3857;gee6873aab4_0_10187"/>
            <p:cNvSpPr/>
            <p:nvPr/>
          </p:nvSpPr>
          <p:spPr>
            <a:xfrm>
              <a:off x="2945"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58" name="Google Shape;3858;gee6873aab4_0_10187"/>
            <p:cNvSpPr/>
            <p:nvPr/>
          </p:nvSpPr>
          <p:spPr>
            <a:xfrm>
              <a:off x="3025" y="2246"/>
              <a:ext cx="80" cy="101"/>
            </a:xfrm>
            <a:custGeom>
              <a:avLst/>
              <a:gdLst/>
              <a:ahLst/>
              <a:cxnLst/>
              <a:rect l="l" t="t" r="r" b="b"/>
              <a:pathLst>
                <a:path w="172" h="218" extrusionOk="0">
                  <a:moveTo>
                    <a:pt x="62" y="0"/>
                  </a:moveTo>
                  <a:lnTo>
                    <a:pt x="79" y="97"/>
                  </a:lnTo>
                  <a:cubicBezTo>
                    <a:pt x="82" y="117"/>
                    <a:pt x="85" y="136"/>
                    <a:pt x="88" y="158"/>
                  </a:cubicBezTo>
                  <a:lnTo>
                    <a:pt x="89" y="158"/>
                  </a:lnTo>
                  <a:cubicBezTo>
                    <a:pt x="92" y="136"/>
                    <a:pt x="94" y="118"/>
                    <a:pt x="97" y="97"/>
                  </a:cubicBezTo>
                  <a:lnTo>
                    <a:pt x="115" y="0"/>
                  </a:lnTo>
                  <a:lnTo>
                    <a:pt x="172" y="0"/>
                  </a:lnTo>
                  <a:lnTo>
                    <a:pt x="114" y="218"/>
                  </a:lnTo>
                  <a:lnTo>
                    <a:pt x="59" y="218"/>
                  </a:lnTo>
                  <a:lnTo>
                    <a:pt x="0" y="0"/>
                  </a:lnTo>
                  <a:lnTo>
                    <a:pt x="62" y="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59" name="Google Shape;3859;gee6873aab4_0_10187"/>
            <p:cNvSpPr/>
            <p:nvPr/>
          </p:nvSpPr>
          <p:spPr>
            <a:xfrm>
              <a:off x="3111"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7"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60" name="Google Shape;3860;gee6873aab4_0_10187"/>
            <p:cNvSpPr/>
            <p:nvPr/>
          </p:nvSpPr>
          <p:spPr>
            <a:xfrm>
              <a:off x="3203" y="2203"/>
              <a:ext cx="0" cy="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61" name="Google Shape;3861;gee6873aab4_0_10187"/>
            <p:cNvSpPr/>
            <p:nvPr/>
          </p:nvSpPr>
          <p:spPr>
            <a:xfrm>
              <a:off x="3247" y="2244"/>
              <a:ext cx="78" cy="104"/>
            </a:xfrm>
            <a:custGeom>
              <a:avLst/>
              <a:gdLst/>
              <a:ahLst/>
              <a:cxnLst/>
              <a:rect l="l" t="t" r="r" b="b"/>
              <a:pathLst>
                <a:path w="168" h="226" extrusionOk="0">
                  <a:moveTo>
                    <a:pt x="59" y="112"/>
                  </a:moveTo>
                  <a:cubicBezTo>
                    <a:pt x="59" y="150"/>
                    <a:pt x="65" y="181"/>
                    <a:pt x="86" y="181"/>
                  </a:cubicBezTo>
                  <a:cubicBezTo>
                    <a:pt x="105" y="181"/>
                    <a:pt x="109" y="144"/>
                    <a:pt x="109" y="112"/>
                  </a:cubicBezTo>
                  <a:cubicBezTo>
                    <a:pt x="109"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62" name="Google Shape;3862;gee6873aab4_0_10187"/>
            <p:cNvSpPr/>
            <p:nvPr/>
          </p:nvSpPr>
          <p:spPr>
            <a:xfrm>
              <a:off x="3341" y="2244"/>
              <a:ext cx="79" cy="142"/>
            </a:xfrm>
            <a:custGeom>
              <a:avLst/>
              <a:gdLst/>
              <a:ahLst/>
              <a:cxnLst/>
              <a:rect l="l" t="t" r="r" b="b"/>
              <a:pathLst>
                <a:path w="170" h="308" extrusionOk="0">
                  <a:moveTo>
                    <a:pt x="61" y="142"/>
                  </a:moveTo>
                  <a:cubicBezTo>
                    <a:pt x="61" y="150"/>
                    <a:pt x="62" y="157"/>
                    <a:pt x="64" y="161"/>
                  </a:cubicBezTo>
                  <a:cubicBezTo>
                    <a:pt x="69" y="174"/>
                    <a:pt x="76" y="178"/>
                    <a:pt x="83" y="178"/>
                  </a:cubicBezTo>
                  <a:cubicBezTo>
                    <a:pt x="104" y="178"/>
                    <a:pt x="111" y="148"/>
                    <a:pt x="111" y="113"/>
                  </a:cubicBezTo>
                  <a:cubicBezTo>
                    <a:pt x="111" y="72"/>
                    <a:pt x="101" y="49"/>
                    <a:pt x="84" y="49"/>
                  </a:cubicBezTo>
                  <a:cubicBezTo>
                    <a:pt x="75" y="49"/>
                    <a:pt x="66" y="58"/>
                    <a:pt x="64" y="68"/>
                  </a:cubicBezTo>
                  <a:cubicBezTo>
                    <a:pt x="62" y="72"/>
                    <a:pt x="61" y="78"/>
                    <a:pt x="61" y="84"/>
                  </a:cubicBezTo>
                  <a:lnTo>
                    <a:pt x="61" y="142"/>
                  </a:lnTo>
                  <a:close/>
                  <a:moveTo>
                    <a:pt x="2" y="73"/>
                  </a:moveTo>
                  <a:cubicBezTo>
                    <a:pt x="2" y="46"/>
                    <a:pt x="1" y="24"/>
                    <a:pt x="0" y="4"/>
                  </a:cubicBezTo>
                  <a:lnTo>
                    <a:pt x="52" y="4"/>
                  </a:lnTo>
                  <a:lnTo>
                    <a:pt x="55" y="29"/>
                  </a:lnTo>
                  <a:lnTo>
                    <a:pt x="56" y="29"/>
                  </a:lnTo>
                  <a:cubicBezTo>
                    <a:pt x="65" y="11"/>
                    <a:pt x="81" y="0"/>
                    <a:pt x="102" y="0"/>
                  </a:cubicBezTo>
                  <a:cubicBezTo>
                    <a:pt x="150" y="0"/>
                    <a:pt x="170" y="52"/>
                    <a:pt x="170" y="113"/>
                  </a:cubicBezTo>
                  <a:cubicBezTo>
                    <a:pt x="170" y="191"/>
                    <a:pt x="135" y="226"/>
                    <a:pt x="98" y="226"/>
                  </a:cubicBezTo>
                  <a:cubicBezTo>
                    <a:pt x="80" y="226"/>
                    <a:pt x="68" y="215"/>
                    <a:pt x="62" y="204"/>
                  </a:cubicBezTo>
                  <a:lnTo>
                    <a:pt x="61" y="204"/>
                  </a:lnTo>
                  <a:lnTo>
                    <a:pt x="61" y="308"/>
                  </a:lnTo>
                  <a:lnTo>
                    <a:pt x="2" y="308"/>
                  </a:lnTo>
                  <a:lnTo>
                    <a:pt x="2" y="73"/>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63" name="Google Shape;3863;gee6873aab4_0_10187"/>
            <p:cNvSpPr/>
            <p:nvPr/>
          </p:nvSpPr>
          <p:spPr>
            <a:xfrm>
              <a:off x="3436" y="2244"/>
              <a:ext cx="123" cy="103"/>
            </a:xfrm>
            <a:custGeom>
              <a:avLst/>
              <a:gdLst/>
              <a:ahLst/>
              <a:cxnLst/>
              <a:rect l="l" t="t" r="r" b="b"/>
              <a:pathLst>
                <a:path w="266" h="222" extrusionOk="0">
                  <a:moveTo>
                    <a:pt x="2" y="69"/>
                  </a:moveTo>
                  <a:cubicBezTo>
                    <a:pt x="2" y="45"/>
                    <a:pt x="0" y="24"/>
                    <a:pt x="0" y="4"/>
                  </a:cubicBezTo>
                  <a:lnTo>
                    <a:pt x="51" y="4"/>
                  </a:lnTo>
                  <a:lnTo>
                    <a:pt x="54" y="29"/>
                  </a:lnTo>
                  <a:lnTo>
                    <a:pt x="55" y="29"/>
                  </a:lnTo>
                  <a:cubicBezTo>
                    <a:pt x="66" y="12"/>
                    <a:pt x="84" y="0"/>
                    <a:pt x="107" y="0"/>
                  </a:cubicBezTo>
                  <a:cubicBezTo>
                    <a:pt x="132" y="0"/>
                    <a:pt x="148" y="11"/>
                    <a:pt x="155" y="29"/>
                  </a:cubicBezTo>
                  <a:lnTo>
                    <a:pt x="156" y="29"/>
                  </a:lnTo>
                  <a:cubicBezTo>
                    <a:pt x="162" y="21"/>
                    <a:pt x="170" y="13"/>
                    <a:pt x="178" y="8"/>
                  </a:cubicBezTo>
                  <a:cubicBezTo>
                    <a:pt x="187" y="3"/>
                    <a:pt x="198" y="0"/>
                    <a:pt x="209" y="0"/>
                  </a:cubicBezTo>
                  <a:cubicBezTo>
                    <a:pt x="248" y="0"/>
                    <a:pt x="266" y="31"/>
                    <a:pt x="266" y="84"/>
                  </a:cubicBezTo>
                  <a:lnTo>
                    <a:pt x="266" y="222"/>
                  </a:lnTo>
                  <a:lnTo>
                    <a:pt x="207" y="222"/>
                  </a:lnTo>
                  <a:lnTo>
                    <a:pt x="207" y="93"/>
                  </a:lnTo>
                  <a:cubicBezTo>
                    <a:pt x="207" y="68"/>
                    <a:pt x="205" y="48"/>
                    <a:pt x="187" y="48"/>
                  </a:cubicBezTo>
                  <a:cubicBezTo>
                    <a:pt x="176" y="48"/>
                    <a:pt x="169" y="55"/>
                    <a:pt x="165" y="68"/>
                  </a:cubicBezTo>
                  <a:cubicBezTo>
                    <a:pt x="164" y="72"/>
                    <a:pt x="163" y="78"/>
                    <a:pt x="163" y="84"/>
                  </a:cubicBezTo>
                  <a:lnTo>
                    <a:pt x="163" y="222"/>
                  </a:lnTo>
                  <a:lnTo>
                    <a:pt x="105" y="222"/>
                  </a:lnTo>
                  <a:lnTo>
                    <a:pt x="105" y="85"/>
                  </a:lnTo>
                  <a:cubicBezTo>
                    <a:pt x="105" y="69"/>
                    <a:pt x="103" y="48"/>
                    <a:pt x="84" y="48"/>
                  </a:cubicBezTo>
                  <a:cubicBezTo>
                    <a:pt x="75" y="48"/>
                    <a:pt x="66" y="55"/>
                    <a:pt x="62" y="68"/>
                  </a:cubicBezTo>
                  <a:cubicBezTo>
                    <a:pt x="61" y="72"/>
                    <a:pt x="60" y="78"/>
                    <a:pt x="60" y="85"/>
                  </a:cubicBezTo>
                  <a:lnTo>
                    <a:pt x="60" y="222"/>
                  </a:lnTo>
                  <a:lnTo>
                    <a:pt x="2" y="222"/>
                  </a:lnTo>
                  <a:lnTo>
                    <a:pt x="2" y="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64" name="Google Shape;3864;gee6873aab4_0_10187"/>
            <p:cNvSpPr/>
            <p:nvPr/>
          </p:nvSpPr>
          <p:spPr>
            <a:xfrm>
              <a:off x="3576"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65" name="Google Shape;3865;gee6873aab4_0_10187"/>
            <p:cNvSpPr/>
            <p:nvPr/>
          </p:nvSpPr>
          <p:spPr>
            <a:xfrm>
              <a:off x="3668" y="2244"/>
              <a:ext cx="76" cy="103"/>
            </a:xfrm>
            <a:custGeom>
              <a:avLst/>
              <a:gdLst/>
              <a:ahLst/>
              <a:cxnLst/>
              <a:rect l="l" t="t" r="r" b="b"/>
              <a:pathLst>
                <a:path w="166" h="222" extrusionOk="0">
                  <a:moveTo>
                    <a:pt x="2" y="69"/>
                  </a:moveTo>
                  <a:cubicBezTo>
                    <a:pt x="2" y="45"/>
                    <a:pt x="0" y="24"/>
                    <a:pt x="0" y="4"/>
                  </a:cubicBezTo>
                  <a:lnTo>
                    <a:pt x="51" y="4"/>
                  </a:lnTo>
                  <a:lnTo>
                    <a:pt x="53" y="29"/>
                  </a:lnTo>
                  <a:lnTo>
                    <a:pt x="54" y="29"/>
                  </a:lnTo>
                  <a:cubicBezTo>
                    <a:pt x="66" y="11"/>
                    <a:pt x="85" y="0"/>
                    <a:pt x="108" y="0"/>
                  </a:cubicBezTo>
                  <a:cubicBezTo>
                    <a:pt x="149" y="0"/>
                    <a:pt x="166" y="33"/>
                    <a:pt x="166" y="82"/>
                  </a:cubicBezTo>
                  <a:lnTo>
                    <a:pt x="166" y="222"/>
                  </a:lnTo>
                  <a:lnTo>
                    <a:pt x="107" y="222"/>
                  </a:lnTo>
                  <a:lnTo>
                    <a:pt x="107" y="85"/>
                  </a:lnTo>
                  <a:cubicBezTo>
                    <a:pt x="107" y="67"/>
                    <a:pt x="103" y="49"/>
                    <a:pt x="86" y="49"/>
                  </a:cubicBezTo>
                  <a:cubicBezTo>
                    <a:pt x="76" y="49"/>
                    <a:pt x="68" y="56"/>
                    <a:pt x="64" y="69"/>
                  </a:cubicBezTo>
                  <a:cubicBezTo>
                    <a:pt x="62" y="73"/>
                    <a:pt x="60" y="80"/>
                    <a:pt x="60" y="89"/>
                  </a:cubicBezTo>
                  <a:lnTo>
                    <a:pt x="60" y="222"/>
                  </a:lnTo>
                  <a:lnTo>
                    <a:pt x="2" y="222"/>
                  </a:lnTo>
                  <a:lnTo>
                    <a:pt x="2" y="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66" name="Google Shape;3866;gee6873aab4_0_10187"/>
            <p:cNvSpPr/>
            <p:nvPr/>
          </p:nvSpPr>
          <p:spPr>
            <a:xfrm>
              <a:off x="3758" y="2218"/>
              <a:ext cx="59" cy="130"/>
            </a:xfrm>
            <a:custGeom>
              <a:avLst/>
              <a:gdLst/>
              <a:ahLst/>
              <a:cxnLst/>
              <a:rect l="l" t="t" r="r" b="b"/>
              <a:pathLst>
                <a:path w="128" h="281" extrusionOk="0">
                  <a:moveTo>
                    <a:pt x="85" y="0"/>
                  </a:moveTo>
                  <a:lnTo>
                    <a:pt x="85" y="60"/>
                  </a:lnTo>
                  <a:lnTo>
                    <a:pt x="128" y="60"/>
                  </a:lnTo>
                  <a:lnTo>
                    <a:pt x="128" y="101"/>
                  </a:lnTo>
                  <a:lnTo>
                    <a:pt x="85" y="101"/>
                  </a:lnTo>
                  <a:lnTo>
                    <a:pt x="85" y="201"/>
                  </a:lnTo>
                  <a:cubicBezTo>
                    <a:pt x="85" y="226"/>
                    <a:pt x="95" y="233"/>
                    <a:pt x="107" y="233"/>
                  </a:cubicBezTo>
                  <a:cubicBezTo>
                    <a:pt x="113" y="233"/>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60"/>
                  </a:lnTo>
                  <a:lnTo>
                    <a:pt x="26" y="60"/>
                  </a:lnTo>
                  <a:lnTo>
                    <a:pt x="26" y="14"/>
                  </a:lnTo>
                  <a:lnTo>
                    <a:pt x="85" y="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67" name="Google Shape;3867;gee6873aab4_0_10187"/>
            <p:cNvSpPr/>
            <p:nvPr/>
          </p:nvSpPr>
          <p:spPr>
            <a:xfrm>
              <a:off x="2139" y="2423"/>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68" name="Google Shape;3868;gee6873aab4_0_10187"/>
            <p:cNvSpPr/>
            <p:nvPr/>
          </p:nvSpPr>
          <p:spPr>
            <a:xfrm>
              <a:off x="2225" y="2461"/>
              <a:ext cx="76"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69" name="Google Shape;3869;gee6873aab4_0_10187"/>
            <p:cNvSpPr/>
            <p:nvPr/>
          </p:nvSpPr>
          <p:spPr>
            <a:xfrm>
              <a:off x="2318"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70" name="Google Shape;3870;gee6873aab4_0_10187"/>
            <p:cNvSpPr/>
            <p:nvPr/>
          </p:nvSpPr>
          <p:spPr>
            <a:xfrm>
              <a:off x="2376" y="2462"/>
              <a:ext cx="80" cy="102"/>
            </a:xfrm>
            <a:custGeom>
              <a:avLst/>
              <a:gdLst/>
              <a:ahLst/>
              <a:cxnLst/>
              <a:rect l="l" t="t" r="r" b="b"/>
              <a:pathLst>
                <a:path w="173" h="219" extrusionOk="0">
                  <a:moveTo>
                    <a:pt x="62" y="0"/>
                  </a:moveTo>
                  <a:lnTo>
                    <a:pt x="79" y="98"/>
                  </a:lnTo>
                  <a:cubicBezTo>
                    <a:pt x="82" y="117"/>
                    <a:pt x="85" y="137"/>
                    <a:pt x="88" y="159"/>
                  </a:cubicBezTo>
                  <a:lnTo>
                    <a:pt x="89" y="159"/>
                  </a:lnTo>
                  <a:cubicBezTo>
                    <a:pt x="92" y="137"/>
                    <a:pt x="95" y="118"/>
                    <a:pt x="98" y="98"/>
                  </a:cubicBezTo>
                  <a:lnTo>
                    <a:pt x="115" y="0"/>
                  </a:lnTo>
                  <a:lnTo>
                    <a:pt x="173" y="0"/>
                  </a:lnTo>
                  <a:lnTo>
                    <a:pt x="114" y="219"/>
                  </a:lnTo>
                  <a:lnTo>
                    <a:pt x="59" y="219"/>
                  </a:lnTo>
                  <a:lnTo>
                    <a:pt x="0" y="0"/>
                  </a:lnTo>
                  <a:lnTo>
                    <a:pt x="62"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71" name="Google Shape;3871;gee6873aab4_0_10187"/>
            <p:cNvSpPr/>
            <p:nvPr/>
          </p:nvSpPr>
          <p:spPr>
            <a:xfrm>
              <a:off x="2467" y="2421"/>
              <a:ext cx="28" cy="143"/>
            </a:xfrm>
            <a:custGeom>
              <a:avLst/>
              <a:gdLst/>
              <a:ahLst/>
              <a:cxnLst/>
              <a:rect l="l" t="t" r="r" b="b"/>
              <a:pathLst>
                <a:path w="62" h="309" extrusionOk="0">
                  <a:moveTo>
                    <a:pt x="2" y="309"/>
                  </a:moveTo>
                  <a:lnTo>
                    <a:pt x="2" y="90"/>
                  </a:lnTo>
                  <a:lnTo>
                    <a:pt x="61" y="90"/>
                  </a:lnTo>
                  <a:lnTo>
                    <a:pt x="61" y="309"/>
                  </a:lnTo>
                  <a:lnTo>
                    <a:pt x="2" y="309"/>
                  </a:lnTo>
                  <a:close/>
                  <a:moveTo>
                    <a:pt x="61" y="32"/>
                  </a:moveTo>
                  <a:cubicBezTo>
                    <a:pt x="62" y="51"/>
                    <a:pt x="48" y="64"/>
                    <a:pt x="30" y="64"/>
                  </a:cubicBezTo>
                  <a:cubicBezTo>
                    <a:pt x="14" y="64"/>
                    <a:pt x="0" y="51"/>
                    <a:pt x="1" y="32"/>
                  </a:cubicBezTo>
                  <a:cubicBezTo>
                    <a:pt x="0" y="12"/>
                    <a:pt x="15" y="0"/>
                    <a:pt x="31" y="0"/>
                  </a:cubicBezTo>
                  <a:cubicBezTo>
                    <a:pt x="48" y="0"/>
                    <a:pt x="61" y="12"/>
                    <a:pt x="61" y="3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72" name="Google Shape;3872;gee6873aab4_0_10187"/>
            <p:cNvSpPr/>
            <p:nvPr/>
          </p:nvSpPr>
          <p:spPr>
            <a:xfrm>
              <a:off x="2512" y="2461"/>
              <a:ext cx="61" cy="104"/>
            </a:xfrm>
            <a:custGeom>
              <a:avLst/>
              <a:gdLst/>
              <a:ahLst/>
              <a:cxnLst/>
              <a:rect l="l" t="t" r="r" b="b"/>
              <a:pathLst>
                <a:path w="132" h="225" extrusionOk="0">
                  <a:moveTo>
                    <a:pt x="129" y="218"/>
                  </a:moveTo>
                  <a:cubicBezTo>
                    <a:pt x="123" y="221"/>
                    <a:pt x="108" y="225"/>
                    <a:pt x="92" y="225"/>
                  </a:cubicBezTo>
                  <a:cubicBezTo>
                    <a:pt x="36" y="225"/>
                    <a:pt x="0" y="186"/>
                    <a:pt x="0" y="115"/>
                  </a:cubicBezTo>
                  <a:cubicBezTo>
                    <a:pt x="0" y="47"/>
                    <a:pt x="39" y="0"/>
                    <a:pt x="100" y="0"/>
                  </a:cubicBezTo>
                  <a:cubicBezTo>
                    <a:pt x="114" y="0"/>
                    <a:pt x="127" y="3"/>
                    <a:pt x="132" y="6"/>
                  </a:cubicBezTo>
                  <a:lnTo>
                    <a:pt x="125" y="52"/>
                  </a:lnTo>
                  <a:cubicBezTo>
                    <a:pt x="120" y="50"/>
                    <a:pt x="113" y="48"/>
                    <a:pt x="103" y="48"/>
                  </a:cubicBezTo>
                  <a:cubicBezTo>
                    <a:pt x="75" y="48"/>
                    <a:pt x="58" y="75"/>
                    <a:pt x="58" y="113"/>
                  </a:cubicBezTo>
                  <a:cubicBezTo>
                    <a:pt x="58" y="153"/>
                    <a:pt x="75" y="177"/>
                    <a:pt x="102" y="177"/>
                  </a:cubicBezTo>
                  <a:cubicBezTo>
                    <a:pt x="110" y="177"/>
                    <a:pt x="118" y="175"/>
                    <a:pt x="124" y="172"/>
                  </a:cubicBezTo>
                  <a:lnTo>
                    <a:pt x="129" y="21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73" name="Google Shape;3873;gee6873aab4_0_10187"/>
            <p:cNvSpPr/>
            <p:nvPr/>
          </p:nvSpPr>
          <p:spPr>
            <a:xfrm>
              <a:off x="2580" y="2461"/>
              <a:ext cx="76"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8" y="180"/>
                    <a:pt x="104"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74" name="Google Shape;3874;gee6873aab4_0_10187"/>
            <p:cNvSpPr/>
            <p:nvPr/>
          </p:nvSpPr>
          <p:spPr>
            <a:xfrm>
              <a:off x="2698" y="2419"/>
              <a:ext cx="65" cy="145"/>
            </a:xfrm>
            <a:custGeom>
              <a:avLst/>
              <a:gdLst/>
              <a:ahLst/>
              <a:cxnLst/>
              <a:rect l="l" t="t" r="r" b="b"/>
              <a:pathLst>
                <a:path w="140" h="313" extrusionOk="0">
                  <a:moveTo>
                    <a:pt x="29" y="313"/>
                  </a:moveTo>
                  <a:lnTo>
                    <a:pt x="29" y="136"/>
                  </a:lnTo>
                  <a:lnTo>
                    <a:pt x="0" y="136"/>
                  </a:lnTo>
                  <a:lnTo>
                    <a:pt x="0" y="94"/>
                  </a:lnTo>
                  <a:lnTo>
                    <a:pt x="29" y="94"/>
                  </a:lnTo>
                  <a:lnTo>
                    <a:pt x="29" y="85"/>
                  </a:lnTo>
                  <a:cubicBezTo>
                    <a:pt x="29" y="61"/>
                    <a:pt x="34" y="38"/>
                    <a:pt x="52" y="20"/>
                  </a:cubicBezTo>
                  <a:cubicBezTo>
                    <a:pt x="65" y="7"/>
                    <a:pt x="84" y="0"/>
                    <a:pt x="104" y="0"/>
                  </a:cubicBezTo>
                  <a:cubicBezTo>
                    <a:pt x="120" y="0"/>
                    <a:pt x="131" y="2"/>
                    <a:pt x="140" y="5"/>
                  </a:cubicBezTo>
                  <a:lnTo>
                    <a:pt x="133" y="50"/>
                  </a:lnTo>
                  <a:cubicBezTo>
                    <a:pt x="129" y="49"/>
                    <a:pt x="122" y="48"/>
                    <a:pt x="115" y="48"/>
                  </a:cubicBezTo>
                  <a:cubicBezTo>
                    <a:pt x="95" y="48"/>
                    <a:pt x="88" y="65"/>
                    <a:pt x="88" y="84"/>
                  </a:cubicBezTo>
                  <a:lnTo>
                    <a:pt x="88" y="94"/>
                  </a:lnTo>
                  <a:lnTo>
                    <a:pt x="126" y="94"/>
                  </a:lnTo>
                  <a:lnTo>
                    <a:pt x="126" y="136"/>
                  </a:lnTo>
                  <a:lnTo>
                    <a:pt x="88" y="136"/>
                  </a:lnTo>
                  <a:lnTo>
                    <a:pt x="88" y="313"/>
                  </a:lnTo>
                  <a:lnTo>
                    <a:pt x="29" y="313"/>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75" name="Google Shape;3875;gee6873aab4_0_10187"/>
            <p:cNvSpPr/>
            <p:nvPr/>
          </p:nvSpPr>
          <p:spPr>
            <a:xfrm>
              <a:off x="2764" y="2461"/>
              <a:ext cx="78" cy="104"/>
            </a:xfrm>
            <a:custGeom>
              <a:avLst/>
              <a:gdLst/>
              <a:ahLst/>
              <a:cxnLst/>
              <a:rect l="l" t="t" r="r" b="b"/>
              <a:pathLst>
                <a:path w="168" h="225" extrusionOk="0">
                  <a:moveTo>
                    <a:pt x="59" y="112"/>
                  </a:moveTo>
                  <a:cubicBezTo>
                    <a:pt x="59" y="149"/>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5"/>
                    <a:pt x="84" y="225"/>
                  </a:cubicBezTo>
                  <a:cubicBezTo>
                    <a:pt x="32" y="225"/>
                    <a:pt x="0" y="184"/>
                    <a:pt x="0" y="113"/>
                  </a:cubicBezTo>
                  <a:cubicBezTo>
                    <a:pt x="0" y="34"/>
                    <a:pt x="42" y="0"/>
                    <a:pt x="85" y="0"/>
                  </a:cubicBezTo>
                  <a:cubicBezTo>
                    <a:pt x="137" y="0"/>
                    <a:pt x="168" y="43"/>
                    <a:pt x="168" y="112"/>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76" name="Google Shape;3876;gee6873aab4_0_10187"/>
            <p:cNvSpPr/>
            <p:nvPr/>
          </p:nvSpPr>
          <p:spPr>
            <a:xfrm>
              <a:off x="2857" y="2461"/>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99" y="0"/>
                  </a:cubicBezTo>
                  <a:cubicBezTo>
                    <a:pt x="105" y="0"/>
                    <a:pt x="108" y="0"/>
                    <a:pt x="112" y="0"/>
                  </a:cubicBezTo>
                  <a:lnTo>
                    <a:pt x="112" y="59"/>
                  </a:lnTo>
                  <a:cubicBezTo>
                    <a:pt x="108" y="58"/>
                    <a:pt x="104" y="58"/>
                    <a:pt x="99" y="58"/>
                  </a:cubicBezTo>
                  <a:cubicBezTo>
                    <a:pt x="87" y="58"/>
                    <a:pt x="70" y="66"/>
                    <a:pt x="64" y="89"/>
                  </a:cubicBezTo>
                  <a:cubicBezTo>
                    <a:pt x="62" y="94"/>
                    <a:pt x="61" y="102"/>
                    <a:pt x="61" y="111"/>
                  </a:cubicBezTo>
                  <a:lnTo>
                    <a:pt x="61" y="222"/>
                  </a:lnTo>
                  <a:lnTo>
                    <a:pt x="2" y="222"/>
                  </a:lnTo>
                  <a:lnTo>
                    <a:pt x="2" y="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77" name="Google Shape;3877;gee6873aab4_0_10187"/>
            <p:cNvSpPr/>
            <p:nvPr/>
          </p:nvSpPr>
          <p:spPr>
            <a:xfrm>
              <a:off x="2944" y="2424"/>
              <a:ext cx="77" cy="140"/>
            </a:xfrm>
            <a:custGeom>
              <a:avLst/>
              <a:gdLst/>
              <a:ahLst/>
              <a:cxnLst/>
              <a:rect l="l" t="t" r="r" b="b"/>
              <a:pathLst>
                <a:path w="77" h="140" extrusionOk="0">
                  <a:moveTo>
                    <a:pt x="25" y="25"/>
                  </a:moveTo>
                  <a:lnTo>
                    <a:pt x="0" y="25"/>
                  </a:lnTo>
                  <a:lnTo>
                    <a:pt x="0" y="0"/>
                  </a:lnTo>
                  <a:lnTo>
                    <a:pt x="77" y="0"/>
                  </a:lnTo>
                  <a:lnTo>
                    <a:pt x="77" y="25"/>
                  </a:lnTo>
                  <a:lnTo>
                    <a:pt x="52" y="25"/>
                  </a:lnTo>
                  <a:lnTo>
                    <a:pt x="52" y="140"/>
                  </a:lnTo>
                  <a:lnTo>
                    <a:pt x="25" y="140"/>
                  </a:lnTo>
                  <a:lnTo>
                    <a:pt x="25" y="25"/>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78" name="Google Shape;3878;gee6873aab4_0_10187"/>
            <p:cNvSpPr/>
            <p:nvPr/>
          </p:nvSpPr>
          <p:spPr>
            <a:xfrm>
              <a:off x="3021" y="2461"/>
              <a:ext cx="75" cy="104"/>
            </a:xfrm>
            <a:custGeom>
              <a:avLst/>
              <a:gdLst/>
              <a:ahLst/>
              <a:cxnLst/>
              <a:rect l="l" t="t" r="r" b="b"/>
              <a:pathLst>
                <a:path w="162" h="225" extrusionOk="0">
                  <a:moveTo>
                    <a:pt x="109" y="92"/>
                  </a:moveTo>
                  <a:cubicBezTo>
                    <a:pt x="109" y="64"/>
                    <a:pt x="102" y="42"/>
                    <a:pt x="84" y="42"/>
                  </a:cubicBezTo>
                  <a:cubicBezTo>
                    <a:pt x="65" y="42"/>
                    <a:pt x="57" y="70"/>
                    <a:pt x="57" y="92"/>
                  </a:cubicBezTo>
                  <a:lnTo>
                    <a:pt x="109" y="92"/>
                  </a:lnTo>
                  <a:close/>
                  <a:moveTo>
                    <a:pt x="56" y="133"/>
                  </a:moveTo>
                  <a:cubicBezTo>
                    <a:pt x="57" y="167"/>
                    <a:pt x="77" y="180"/>
                    <a:pt x="103" y="180"/>
                  </a:cubicBezTo>
                  <a:cubicBezTo>
                    <a:pt x="120" y="180"/>
                    <a:pt x="134" y="176"/>
                    <a:pt x="145" y="173"/>
                  </a:cubicBezTo>
                  <a:lnTo>
                    <a:pt x="153" y="215"/>
                  </a:lnTo>
                  <a:cubicBezTo>
                    <a:pt x="138" y="221"/>
                    <a:pt x="115" y="225"/>
                    <a:pt x="92" y="225"/>
                  </a:cubicBezTo>
                  <a:cubicBezTo>
                    <a:pt x="33" y="225"/>
                    <a:pt x="0" y="185"/>
                    <a:pt x="0" y="117"/>
                  </a:cubicBezTo>
                  <a:cubicBezTo>
                    <a:pt x="0" y="43"/>
                    <a:pt x="38" y="0"/>
                    <a:pt x="88" y="0"/>
                  </a:cubicBezTo>
                  <a:cubicBezTo>
                    <a:pt x="135" y="0"/>
                    <a:pt x="162" y="37"/>
                    <a:pt x="162" y="103"/>
                  </a:cubicBezTo>
                  <a:cubicBezTo>
                    <a:pt x="162" y="119"/>
                    <a:pt x="162" y="127"/>
                    <a:pt x="161" y="133"/>
                  </a:cubicBezTo>
                  <a:lnTo>
                    <a:pt x="56" y="133"/>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79" name="Google Shape;3879;gee6873aab4_0_10187"/>
            <p:cNvSpPr/>
            <p:nvPr/>
          </p:nvSpPr>
          <p:spPr>
            <a:xfrm>
              <a:off x="3107" y="2461"/>
              <a:ext cx="76" cy="104"/>
            </a:xfrm>
            <a:custGeom>
              <a:avLst/>
              <a:gdLst/>
              <a:ahLst/>
              <a:cxnLst/>
              <a:rect l="l" t="t" r="r" b="b"/>
              <a:pathLst>
                <a:path w="164" h="225" extrusionOk="0">
                  <a:moveTo>
                    <a:pt x="103" y="115"/>
                  </a:moveTo>
                  <a:cubicBezTo>
                    <a:pt x="83" y="116"/>
                    <a:pt x="56" y="122"/>
                    <a:pt x="56" y="153"/>
                  </a:cubicBezTo>
                  <a:cubicBezTo>
                    <a:pt x="56" y="175"/>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3"/>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80" name="Google Shape;3880;gee6873aab4_0_10187"/>
            <p:cNvSpPr/>
            <p:nvPr/>
          </p:nvSpPr>
          <p:spPr>
            <a:xfrm>
              <a:off x="3199" y="2461"/>
              <a:ext cx="61" cy="104"/>
            </a:xfrm>
            <a:custGeom>
              <a:avLst/>
              <a:gdLst/>
              <a:ahLst/>
              <a:cxnLst/>
              <a:rect l="l" t="t" r="r" b="b"/>
              <a:pathLst>
                <a:path w="133" h="225" extrusionOk="0">
                  <a:moveTo>
                    <a:pt x="129" y="218"/>
                  </a:moveTo>
                  <a:cubicBezTo>
                    <a:pt x="123" y="221"/>
                    <a:pt x="109" y="225"/>
                    <a:pt x="92" y="225"/>
                  </a:cubicBezTo>
                  <a:cubicBezTo>
                    <a:pt x="36" y="225"/>
                    <a:pt x="0" y="186"/>
                    <a:pt x="0" y="115"/>
                  </a:cubicBezTo>
                  <a:cubicBezTo>
                    <a:pt x="0" y="47"/>
                    <a:pt x="40" y="0"/>
                    <a:pt x="101" y="0"/>
                  </a:cubicBezTo>
                  <a:cubicBezTo>
                    <a:pt x="114" y="0"/>
                    <a:pt x="127" y="3"/>
                    <a:pt x="133" y="6"/>
                  </a:cubicBezTo>
                  <a:lnTo>
                    <a:pt x="125" y="52"/>
                  </a:lnTo>
                  <a:cubicBezTo>
                    <a:pt x="120" y="50"/>
                    <a:pt x="113" y="48"/>
                    <a:pt x="103" y="48"/>
                  </a:cubicBezTo>
                  <a:cubicBezTo>
                    <a:pt x="75" y="48"/>
                    <a:pt x="58" y="75"/>
                    <a:pt x="58" y="113"/>
                  </a:cubicBezTo>
                  <a:cubicBezTo>
                    <a:pt x="58" y="153"/>
                    <a:pt x="75" y="177"/>
                    <a:pt x="102" y="177"/>
                  </a:cubicBezTo>
                  <a:cubicBezTo>
                    <a:pt x="111" y="177"/>
                    <a:pt x="118" y="175"/>
                    <a:pt x="124" y="172"/>
                  </a:cubicBezTo>
                  <a:lnTo>
                    <a:pt x="129" y="21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81" name="Google Shape;3881;gee6873aab4_0_10187"/>
            <p:cNvSpPr/>
            <p:nvPr/>
          </p:nvSpPr>
          <p:spPr>
            <a:xfrm>
              <a:off x="3270" y="2420"/>
              <a:ext cx="77"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7" y="90"/>
                    <a:pt x="98" y="88"/>
                    <a:pt x="109" y="88"/>
                  </a:cubicBezTo>
                  <a:cubicBezTo>
                    <a:pt x="149" y="88"/>
                    <a:pt x="165" y="122"/>
                    <a:pt x="165" y="177"/>
                  </a:cubicBezTo>
                  <a:lnTo>
                    <a:pt x="165" y="310"/>
                  </a:lnTo>
                  <a:lnTo>
                    <a:pt x="106" y="310"/>
                  </a:lnTo>
                  <a:lnTo>
                    <a:pt x="106" y="177"/>
                  </a:lnTo>
                  <a:cubicBezTo>
                    <a:pt x="106" y="156"/>
                    <a:pt x="102" y="137"/>
                    <a:pt x="84" y="137"/>
                  </a:cubicBezTo>
                  <a:cubicBezTo>
                    <a:pt x="74" y="137"/>
                    <a:pt x="66" y="143"/>
                    <a:pt x="61" y="157"/>
                  </a:cubicBezTo>
                  <a:cubicBezTo>
                    <a:pt x="61" y="161"/>
                    <a:pt x="59" y="169"/>
                    <a:pt x="59" y="174"/>
                  </a:cubicBezTo>
                  <a:lnTo>
                    <a:pt x="59" y="310"/>
                  </a:lnTo>
                  <a:lnTo>
                    <a:pt x="0" y="310"/>
                  </a:lnTo>
                  <a:lnTo>
                    <a:pt x="0"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82" name="Google Shape;3882;gee6873aab4_0_10187"/>
            <p:cNvSpPr/>
            <p:nvPr/>
          </p:nvSpPr>
          <p:spPr>
            <a:xfrm>
              <a:off x="3364" y="2461"/>
              <a:ext cx="75"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83" name="Google Shape;3883;gee6873aab4_0_10187"/>
            <p:cNvSpPr/>
            <p:nvPr/>
          </p:nvSpPr>
          <p:spPr>
            <a:xfrm>
              <a:off x="3454"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4" y="0"/>
                    <a:pt x="100" y="0"/>
                  </a:cubicBezTo>
                  <a:cubicBezTo>
                    <a:pt x="106" y="0"/>
                    <a:pt x="109" y="0"/>
                    <a:pt x="112" y="0"/>
                  </a:cubicBezTo>
                  <a:lnTo>
                    <a:pt x="112" y="59"/>
                  </a:lnTo>
                  <a:cubicBezTo>
                    <a:pt x="109" y="58"/>
                    <a:pt x="105" y="58"/>
                    <a:pt x="100" y="58"/>
                  </a:cubicBezTo>
                  <a:cubicBezTo>
                    <a:pt x="87" y="58"/>
                    <a:pt x="70" y="66"/>
                    <a:pt x="64" y="89"/>
                  </a:cubicBezTo>
                  <a:cubicBezTo>
                    <a:pt x="62" y="94"/>
                    <a:pt x="62" y="102"/>
                    <a:pt x="62" y="111"/>
                  </a:cubicBezTo>
                  <a:lnTo>
                    <a:pt x="62" y="222"/>
                  </a:lnTo>
                  <a:lnTo>
                    <a:pt x="2" y="222"/>
                  </a:lnTo>
                  <a:lnTo>
                    <a:pt x="2" y="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84" name="Google Shape;3884;gee6873aab4_0_10187"/>
            <p:cNvSpPr/>
            <p:nvPr/>
          </p:nvSpPr>
          <p:spPr>
            <a:xfrm>
              <a:off x="3512" y="2461"/>
              <a:ext cx="60"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6" y="225"/>
                    <a:pt x="50" y="225"/>
                  </a:cubicBezTo>
                  <a:cubicBezTo>
                    <a:pt x="32" y="225"/>
                    <a:pt x="10" y="220"/>
                    <a:pt x="0" y="212"/>
                  </a:cubicBezTo>
                  <a:lnTo>
                    <a:pt x="11" y="1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85" name="Google Shape;3885;gee6873aab4_0_10187"/>
            <p:cNvSpPr/>
            <p:nvPr/>
          </p:nvSpPr>
          <p:spPr>
            <a:xfrm>
              <a:off x="1899" y="1222"/>
              <a:ext cx="706" cy="796"/>
            </a:xfrm>
            <a:custGeom>
              <a:avLst/>
              <a:gdLst/>
              <a:ahLst/>
              <a:cxnLst/>
              <a:rect l="l" t="t" r="r" b="b"/>
              <a:pathLst>
                <a:path w="1526" h="1722" extrusionOk="0">
                  <a:moveTo>
                    <a:pt x="0" y="0"/>
                  </a:moveTo>
                  <a:lnTo>
                    <a:pt x="841" y="0"/>
                  </a:lnTo>
                  <a:cubicBezTo>
                    <a:pt x="1058" y="0"/>
                    <a:pt x="1227" y="42"/>
                    <a:pt x="1346" y="127"/>
                  </a:cubicBezTo>
                  <a:cubicBezTo>
                    <a:pt x="1466" y="213"/>
                    <a:pt x="1526" y="333"/>
                    <a:pt x="1526" y="490"/>
                  </a:cubicBezTo>
                  <a:cubicBezTo>
                    <a:pt x="1526" y="571"/>
                    <a:pt x="1506" y="653"/>
                    <a:pt x="1466" y="735"/>
                  </a:cubicBezTo>
                  <a:cubicBezTo>
                    <a:pt x="1427" y="817"/>
                    <a:pt x="1344" y="888"/>
                    <a:pt x="1217" y="948"/>
                  </a:cubicBezTo>
                  <a:cubicBezTo>
                    <a:pt x="1091" y="1009"/>
                    <a:pt x="932" y="1039"/>
                    <a:pt x="741" y="1039"/>
                  </a:cubicBezTo>
                  <a:lnTo>
                    <a:pt x="555" y="1039"/>
                  </a:lnTo>
                  <a:lnTo>
                    <a:pt x="555" y="1722"/>
                  </a:lnTo>
                  <a:lnTo>
                    <a:pt x="0" y="1722"/>
                  </a:lnTo>
                  <a:lnTo>
                    <a:pt x="0" y="0"/>
                  </a:lnTo>
                  <a:close/>
                  <a:moveTo>
                    <a:pt x="555" y="332"/>
                  </a:moveTo>
                  <a:lnTo>
                    <a:pt x="555" y="701"/>
                  </a:lnTo>
                  <a:lnTo>
                    <a:pt x="676" y="701"/>
                  </a:lnTo>
                  <a:cubicBezTo>
                    <a:pt x="766" y="701"/>
                    <a:pt x="837" y="684"/>
                    <a:pt x="891" y="650"/>
                  </a:cubicBezTo>
                  <a:cubicBezTo>
                    <a:pt x="944" y="615"/>
                    <a:pt x="971" y="567"/>
                    <a:pt x="971" y="506"/>
                  </a:cubicBezTo>
                  <a:cubicBezTo>
                    <a:pt x="971" y="447"/>
                    <a:pt x="950" y="404"/>
                    <a:pt x="909" y="375"/>
                  </a:cubicBezTo>
                  <a:cubicBezTo>
                    <a:pt x="868" y="346"/>
                    <a:pt x="807" y="332"/>
                    <a:pt x="725" y="332"/>
                  </a:cubicBezTo>
                  <a:lnTo>
                    <a:pt x="555" y="332"/>
                  </a:lnTo>
                  <a:lnTo>
                    <a:pt x="555" y="33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86" name="Google Shape;3886;gee6873aab4_0_10187"/>
            <p:cNvSpPr/>
            <p:nvPr/>
          </p:nvSpPr>
          <p:spPr>
            <a:xfrm>
              <a:off x="2711" y="1222"/>
              <a:ext cx="731" cy="796"/>
            </a:xfrm>
            <a:custGeom>
              <a:avLst/>
              <a:gdLst/>
              <a:ahLst/>
              <a:cxnLst/>
              <a:rect l="l" t="t" r="r" b="b"/>
              <a:pathLst>
                <a:path w="1581" h="1722" extrusionOk="0">
                  <a:moveTo>
                    <a:pt x="0" y="0"/>
                  </a:moveTo>
                  <a:lnTo>
                    <a:pt x="688" y="0"/>
                  </a:lnTo>
                  <a:cubicBezTo>
                    <a:pt x="895" y="0"/>
                    <a:pt x="1066" y="35"/>
                    <a:pt x="1203" y="106"/>
                  </a:cubicBezTo>
                  <a:cubicBezTo>
                    <a:pt x="1339" y="177"/>
                    <a:pt x="1436" y="277"/>
                    <a:pt x="1494" y="408"/>
                  </a:cubicBezTo>
                  <a:cubicBezTo>
                    <a:pt x="1552" y="539"/>
                    <a:pt x="1581" y="684"/>
                    <a:pt x="1581" y="842"/>
                  </a:cubicBezTo>
                  <a:cubicBezTo>
                    <a:pt x="1581" y="1107"/>
                    <a:pt x="1499" y="1321"/>
                    <a:pt x="1335" y="1481"/>
                  </a:cubicBezTo>
                  <a:cubicBezTo>
                    <a:pt x="1171" y="1642"/>
                    <a:pt x="931" y="1722"/>
                    <a:pt x="614" y="1722"/>
                  </a:cubicBezTo>
                  <a:lnTo>
                    <a:pt x="0" y="1722"/>
                  </a:lnTo>
                  <a:lnTo>
                    <a:pt x="0" y="0"/>
                  </a:lnTo>
                  <a:close/>
                  <a:moveTo>
                    <a:pt x="550" y="334"/>
                  </a:moveTo>
                  <a:lnTo>
                    <a:pt x="550" y="1385"/>
                  </a:lnTo>
                  <a:lnTo>
                    <a:pt x="589" y="1385"/>
                  </a:lnTo>
                  <a:cubicBezTo>
                    <a:pt x="874" y="1385"/>
                    <a:pt x="1017" y="1196"/>
                    <a:pt x="1017" y="819"/>
                  </a:cubicBezTo>
                  <a:cubicBezTo>
                    <a:pt x="1017" y="674"/>
                    <a:pt x="986" y="556"/>
                    <a:pt x="924" y="468"/>
                  </a:cubicBezTo>
                  <a:cubicBezTo>
                    <a:pt x="863" y="379"/>
                    <a:pt x="762" y="334"/>
                    <a:pt x="622" y="334"/>
                  </a:cubicBezTo>
                  <a:lnTo>
                    <a:pt x="550" y="334"/>
                  </a:lnTo>
                  <a:lnTo>
                    <a:pt x="550" y="334"/>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87" name="Google Shape;3887;gee6873aab4_0_10187"/>
            <p:cNvSpPr/>
            <p:nvPr/>
          </p:nvSpPr>
          <p:spPr>
            <a:xfrm>
              <a:off x="3536" y="1208"/>
              <a:ext cx="638" cy="822"/>
            </a:xfrm>
            <a:custGeom>
              <a:avLst/>
              <a:gdLst/>
              <a:ahLst/>
              <a:cxnLst/>
              <a:rect l="l" t="t" r="r" b="b"/>
              <a:pathLst>
                <a:path w="1380" h="1778" extrusionOk="0">
                  <a:moveTo>
                    <a:pt x="0" y="1236"/>
                  </a:moveTo>
                  <a:cubicBezTo>
                    <a:pt x="181" y="1359"/>
                    <a:pt x="353" y="1421"/>
                    <a:pt x="514" y="1421"/>
                  </a:cubicBezTo>
                  <a:cubicBezTo>
                    <a:pt x="596" y="1421"/>
                    <a:pt x="667" y="1402"/>
                    <a:pt x="725" y="1363"/>
                  </a:cubicBezTo>
                  <a:cubicBezTo>
                    <a:pt x="784" y="1324"/>
                    <a:pt x="813" y="1278"/>
                    <a:pt x="813" y="1222"/>
                  </a:cubicBezTo>
                  <a:cubicBezTo>
                    <a:pt x="813" y="1178"/>
                    <a:pt x="792" y="1138"/>
                    <a:pt x="751" y="1104"/>
                  </a:cubicBezTo>
                  <a:cubicBezTo>
                    <a:pt x="708" y="1069"/>
                    <a:pt x="628" y="1031"/>
                    <a:pt x="511" y="987"/>
                  </a:cubicBezTo>
                  <a:cubicBezTo>
                    <a:pt x="345" y="928"/>
                    <a:pt x="219" y="861"/>
                    <a:pt x="132" y="788"/>
                  </a:cubicBezTo>
                  <a:cubicBezTo>
                    <a:pt x="44" y="715"/>
                    <a:pt x="0" y="622"/>
                    <a:pt x="0" y="509"/>
                  </a:cubicBezTo>
                  <a:cubicBezTo>
                    <a:pt x="0" y="366"/>
                    <a:pt x="69" y="246"/>
                    <a:pt x="206" y="148"/>
                  </a:cubicBezTo>
                  <a:cubicBezTo>
                    <a:pt x="344" y="49"/>
                    <a:pt x="526" y="0"/>
                    <a:pt x="752" y="0"/>
                  </a:cubicBezTo>
                  <a:cubicBezTo>
                    <a:pt x="908" y="0"/>
                    <a:pt x="1070" y="31"/>
                    <a:pt x="1238" y="92"/>
                  </a:cubicBezTo>
                  <a:lnTo>
                    <a:pt x="1238" y="503"/>
                  </a:lnTo>
                  <a:cubicBezTo>
                    <a:pt x="1089" y="398"/>
                    <a:pt x="946" y="346"/>
                    <a:pt x="810" y="346"/>
                  </a:cubicBezTo>
                  <a:cubicBezTo>
                    <a:pt x="742" y="346"/>
                    <a:pt x="684" y="361"/>
                    <a:pt x="634" y="390"/>
                  </a:cubicBezTo>
                  <a:cubicBezTo>
                    <a:pt x="584" y="420"/>
                    <a:pt x="560" y="456"/>
                    <a:pt x="560" y="498"/>
                  </a:cubicBezTo>
                  <a:cubicBezTo>
                    <a:pt x="560" y="539"/>
                    <a:pt x="580" y="574"/>
                    <a:pt x="621" y="604"/>
                  </a:cubicBezTo>
                  <a:cubicBezTo>
                    <a:pt x="660" y="634"/>
                    <a:pt x="733" y="666"/>
                    <a:pt x="840" y="700"/>
                  </a:cubicBezTo>
                  <a:cubicBezTo>
                    <a:pt x="1017" y="758"/>
                    <a:pt x="1152" y="824"/>
                    <a:pt x="1243" y="898"/>
                  </a:cubicBezTo>
                  <a:cubicBezTo>
                    <a:pt x="1334" y="973"/>
                    <a:pt x="1380" y="1074"/>
                    <a:pt x="1380" y="1200"/>
                  </a:cubicBezTo>
                  <a:cubicBezTo>
                    <a:pt x="1380" y="1360"/>
                    <a:pt x="1301" y="1496"/>
                    <a:pt x="1144" y="1609"/>
                  </a:cubicBezTo>
                  <a:cubicBezTo>
                    <a:pt x="987" y="1722"/>
                    <a:pt x="795" y="1778"/>
                    <a:pt x="568" y="1778"/>
                  </a:cubicBezTo>
                  <a:cubicBezTo>
                    <a:pt x="392" y="1778"/>
                    <a:pt x="203" y="1739"/>
                    <a:pt x="0" y="1662"/>
                  </a:cubicBezTo>
                  <a:lnTo>
                    <a:pt x="0" y="1236"/>
                  </a:lnTo>
                  <a:lnTo>
                    <a:pt x="0" y="123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88" name="Google Shape;3888;gee6873aab4_0_10187"/>
            <p:cNvSpPr/>
            <p:nvPr/>
          </p:nvSpPr>
          <p:spPr>
            <a:xfrm>
              <a:off x="4259" y="1222"/>
              <a:ext cx="689" cy="796"/>
            </a:xfrm>
            <a:custGeom>
              <a:avLst/>
              <a:gdLst/>
              <a:ahLst/>
              <a:cxnLst/>
              <a:rect l="l" t="t" r="r" b="b"/>
              <a:pathLst>
                <a:path w="1490" h="1722" extrusionOk="0">
                  <a:moveTo>
                    <a:pt x="1011" y="1722"/>
                  </a:moveTo>
                  <a:lnTo>
                    <a:pt x="461" y="1722"/>
                  </a:lnTo>
                  <a:lnTo>
                    <a:pt x="461" y="767"/>
                  </a:lnTo>
                  <a:cubicBezTo>
                    <a:pt x="461" y="767"/>
                    <a:pt x="550" y="751"/>
                    <a:pt x="741" y="999"/>
                  </a:cubicBezTo>
                  <a:cubicBezTo>
                    <a:pt x="928" y="1241"/>
                    <a:pt x="1011" y="1234"/>
                    <a:pt x="1011" y="1234"/>
                  </a:cubicBezTo>
                  <a:lnTo>
                    <a:pt x="1011" y="1722"/>
                  </a:lnTo>
                  <a:close/>
                  <a:moveTo>
                    <a:pt x="903" y="641"/>
                  </a:moveTo>
                  <a:cubicBezTo>
                    <a:pt x="662" y="483"/>
                    <a:pt x="461" y="536"/>
                    <a:pt x="461" y="536"/>
                  </a:cubicBezTo>
                  <a:lnTo>
                    <a:pt x="461" y="349"/>
                  </a:lnTo>
                  <a:lnTo>
                    <a:pt x="0" y="349"/>
                  </a:lnTo>
                  <a:lnTo>
                    <a:pt x="0" y="0"/>
                  </a:lnTo>
                  <a:lnTo>
                    <a:pt x="1490" y="0"/>
                  </a:lnTo>
                  <a:lnTo>
                    <a:pt x="1490" y="349"/>
                  </a:lnTo>
                  <a:lnTo>
                    <a:pt x="1011" y="349"/>
                  </a:lnTo>
                  <a:lnTo>
                    <a:pt x="1011" y="741"/>
                  </a:lnTo>
                  <a:cubicBezTo>
                    <a:pt x="1011" y="741"/>
                    <a:pt x="925" y="656"/>
                    <a:pt x="903" y="641"/>
                  </a:cubicBezTo>
                  <a:lnTo>
                    <a:pt x="903" y="641"/>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89" name="Google Shape;3889;gee6873aab4_0_10187"/>
            <p:cNvSpPr/>
            <p:nvPr/>
          </p:nvSpPr>
          <p:spPr>
            <a:xfrm>
              <a:off x="4372" y="1311"/>
              <a:ext cx="1690" cy="713"/>
            </a:xfrm>
            <a:custGeom>
              <a:avLst/>
              <a:gdLst/>
              <a:ahLst/>
              <a:cxnLst/>
              <a:rect l="l" t="t" r="r" b="b"/>
              <a:pathLst>
                <a:path w="3653" h="1542" extrusionOk="0">
                  <a:moveTo>
                    <a:pt x="0" y="422"/>
                  </a:moveTo>
                  <a:cubicBezTo>
                    <a:pt x="0" y="422"/>
                    <a:pt x="461" y="362"/>
                    <a:pt x="756" y="660"/>
                  </a:cubicBezTo>
                  <a:cubicBezTo>
                    <a:pt x="1050" y="956"/>
                    <a:pt x="1277" y="960"/>
                    <a:pt x="1720" y="606"/>
                  </a:cubicBezTo>
                  <a:cubicBezTo>
                    <a:pt x="2074" y="323"/>
                    <a:pt x="2414" y="0"/>
                    <a:pt x="3085" y="145"/>
                  </a:cubicBezTo>
                  <a:cubicBezTo>
                    <a:pt x="3620" y="261"/>
                    <a:pt x="3653" y="948"/>
                    <a:pt x="2887" y="1301"/>
                  </a:cubicBezTo>
                  <a:cubicBezTo>
                    <a:pt x="2442" y="1506"/>
                    <a:pt x="2330" y="1542"/>
                    <a:pt x="2330" y="1542"/>
                  </a:cubicBezTo>
                  <a:cubicBezTo>
                    <a:pt x="2330" y="1542"/>
                    <a:pt x="2693" y="1344"/>
                    <a:pt x="2965" y="1064"/>
                  </a:cubicBezTo>
                  <a:cubicBezTo>
                    <a:pt x="3436" y="577"/>
                    <a:pt x="2941" y="3"/>
                    <a:pt x="2354" y="455"/>
                  </a:cubicBezTo>
                  <a:cubicBezTo>
                    <a:pt x="1957" y="761"/>
                    <a:pt x="1206" y="1307"/>
                    <a:pt x="818" y="988"/>
                  </a:cubicBezTo>
                  <a:cubicBezTo>
                    <a:pt x="412" y="654"/>
                    <a:pt x="419" y="422"/>
                    <a:pt x="0" y="422"/>
                  </a:cubicBezTo>
                  <a:lnTo>
                    <a:pt x="0" y="422"/>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90" name="Google Shape;3890;gee6873aab4_0_10187"/>
            <p:cNvSpPr/>
            <p:nvPr/>
          </p:nvSpPr>
          <p:spPr>
            <a:xfrm>
              <a:off x="5470" y="899"/>
              <a:ext cx="365" cy="481"/>
            </a:xfrm>
            <a:custGeom>
              <a:avLst/>
              <a:gdLst/>
              <a:ahLst/>
              <a:cxnLst/>
              <a:rect l="l" t="t" r="r" b="b"/>
              <a:pathLst>
                <a:path w="790" h="1041" extrusionOk="0">
                  <a:moveTo>
                    <a:pt x="49" y="584"/>
                  </a:moveTo>
                  <a:cubicBezTo>
                    <a:pt x="0" y="315"/>
                    <a:pt x="115" y="70"/>
                    <a:pt x="306" y="35"/>
                  </a:cubicBezTo>
                  <a:cubicBezTo>
                    <a:pt x="497" y="0"/>
                    <a:pt x="692" y="190"/>
                    <a:pt x="741" y="458"/>
                  </a:cubicBezTo>
                  <a:cubicBezTo>
                    <a:pt x="790" y="726"/>
                    <a:pt x="675" y="972"/>
                    <a:pt x="484" y="1006"/>
                  </a:cubicBezTo>
                  <a:cubicBezTo>
                    <a:pt x="293" y="1041"/>
                    <a:pt x="99" y="852"/>
                    <a:pt x="49" y="584"/>
                  </a:cubicBezTo>
                  <a:close/>
                  <a:moveTo>
                    <a:pt x="477" y="972"/>
                  </a:moveTo>
                  <a:cubicBezTo>
                    <a:pt x="628" y="944"/>
                    <a:pt x="718" y="751"/>
                    <a:pt x="680" y="540"/>
                  </a:cubicBezTo>
                  <a:cubicBezTo>
                    <a:pt x="641" y="329"/>
                    <a:pt x="487" y="180"/>
                    <a:pt x="337" y="207"/>
                  </a:cubicBezTo>
                  <a:cubicBezTo>
                    <a:pt x="187" y="234"/>
                    <a:pt x="96" y="428"/>
                    <a:pt x="135" y="639"/>
                  </a:cubicBezTo>
                  <a:cubicBezTo>
                    <a:pt x="173" y="850"/>
                    <a:pt x="327" y="999"/>
                    <a:pt x="477" y="972"/>
                  </a:cubicBezTo>
                  <a:lnTo>
                    <a:pt x="477" y="972"/>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91" name="Google Shape;3891;gee6873aab4_0_10187"/>
            <p:cNvSpPr/>
            <p:nvPr/>
          </p:nvSpPr>
          <p:spPr>
            <a:xfrm>
              <a:off x="4862" y="1770"/>
              <a:ext cx="1153" cy="314"/>
            </a:xfrm>
            <a:custGeom>
              <a:avLst/>
              <a:gdLst/>
              <a:ahLst/>
              <a:cxnLst/>
              <a:rect l="l" t="t" r="r" b="b"/>
              <a:pathLst>
                <a:path w="2494" h="678" extrusionOk="0">
                  <a:moveTo>
                    <a:pt x="1252" y="572"/>
                  </a:moveTo>
                  <a:cubicBezTo>
                    <a:pt x="1251" y="572"/>
                    <a:pt x="1250" y="573"/>
                    <a:pt x="1249" y="573"/>
                  </a:cubicBezTo>
                  <a:cubicBezTo>
                    <a:pt x="1245" y="571"/>
                    <a:pt x="1242" y="570"/>
                    <a:pt x="1239" y="569"/>
                  </a:cubicBezTo>
                  <a:cubicBezTo>
                    <a:pt x="655" y="0"/>
                    <a:pt x="72" y="343"/>
                    <a:pt x="72" y="343"/>
                  </a:cubicBezTo>
                  <a:cubicBezTo>
                    <a:pt x="697" y="217"/>
                    <a:pt x="1144" y="504"/>
                    <a:pt x="1232" y="567"/>
                  </a:cubicBezTo>
                  <a:cubicBezTo>
                    <a:pt x="629" y="342"/>
                    <a:pt x="15" y="557"/>
                    <a:pt x="0" y="556"/>
                  </a:cubicBezTo>
                  <a:cubicBezTo>
                    <a:pt x="785" y="457"/>
                    <a:pt x="1238" y="676"/>
                    <a:pt x="1244" y="678"/>
                  </a:cubicBezTo>
                  <a:lnTo>
                    <a:pt x="1244" y="678"/>
                  </a:lnTo>
                  <a:lnTo>
                    <a:pt x="1244" y="678"/>
                  </a:lnTo>
                  <a:cubicBezTo>
                    <a:pt x="1244" y="678"/>
                    <a:pt x="1244" y="678"/>
                    <a:pt x="1244" y="678"/>
                  </a:cubicBezTo>
                  <a:lnTo>
                    <a:pt x="1244" y="678"/>
                  </a:lnTo>
                  <a:cubicBezTo>
                    <a:pt x="1249" y="676"/>
                    <a:pt x="1721" y="501"/>
                    <a:pt x="2494" y="674"/>
                  </a:cubicBezTo>
                  <a:cubicBezTo>
                    <a:pt x="2478" y="673"/>
                    <a:pt x="1888" y="402"/>
                    <a:pt x="1266" y="568"/>
                  </a:cubicBezTo>
                  <a:cubicBezTo>
                    <a:pt x="1360" y="514"/>
                    <a:pt x="1833" y="271"/>
                    <a:pt x="2442" y="455"/>
                  </a:cubicBezTo>
                  <a:cubicBezTo>
                    <a:pt x="2442" y="455"/>
                    <a:pt x="1921" y="95"/>
                    <a:pt x="1315" y="526"/>
                  </a:cubicBezTo>
                  <a:lnTo>
                    <a:pt x="1252" y="572"/>
                  </a:lnTo>
                  <a:lnTo>
                    <a:pt x="1252" y="572"/>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92" name="Google Shape;3892;gee6873aab4_0_10187"/>
            <p:cNvSpPr/>
            <p:nvPr/>
          </p:nvSpPr>
          <p:spPr>
            <a:xfrm>
              <a:off x="4113" y="2201"/>
              <a:ext cx="90" cy="140"/>
            </a:xfrm>
            <a:custGeom>
              <a:avLst/>
              <a:gdLst/>
              <a:ahLst/>
              <a:cxnLst/>
              <a:rect l="l" t="t" r="r" b="b"/>
              <a:pathLst>
                <a:path w="195" h="302" extrusionOk="0">
                  <a:moveTo>
                    <a:pt x="120" y="187"/>
                  </a:moveTo>
                  <a:lnTo>
                    <a:pt x="110" y="124"/>
                  </a:lnTo>
                  <a:cubicBezTo>
                    <a:pt x="107" y="106"/>
                    <a:pt x="103" y="76"/>
                    <a:pt x="100" y="56"/>
                  </a:cubicBezTo>
                  <a:lnTo>
                    <a:pt x="99" y="56"/>
                  </a:lnTo>
                  <a:cubicBezTo>
                    <a:pt x="95" y="76"/>
                    <a:pt x="91" y="107"/>
                    <a:pt x="88" y="125"/>
                  </a:cubicBezTo>
                  <a:lnTo>
                    <a:pt x="77" y="187"/>
                  </a:lnTo>
                  <a:lnTo>
                    <a:pt x="120" y="187"/>
                  </a:lnTo>
                  <a:close/>
                  <a:moveTo>
                    <a:pt x="71" y="233"/>
                  </a:moveTo>
                  <a:lnTo>
                    <a:pt x="57" y="302"/>
                  </a:lnTo>
                  <a:lnTo>
                    <a:pt x="0" y="302"/>
                  </a:lnTo>
                  <a:lnTo>
                    <a:pt x="66" y="0"/>
                  </a:lnTo>
                  <a:lnTo>
                    <a:pt x="136" y="0"/>
                  </a:lnTo>
                  <a:lnTo>
                    <a:pt x="195" y="302"/>
                  </a:lnTo>
                  <a:lnTo>
                    <a:pt x="138" y="302"/>
                  </a:lnTo>
                  <a:lnTo>
                    <a:pt x="125" y="233"/>
                  </a:lnTo>
                  <a:lnTo>
                    <a:pt x="71" y="233"/>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93" name="Google Shape;3893;gee6873aab4_0_10187"/>
            <p:cNvSpPr/>
            <p:nvPr/>
          </p:nvSpPr>
          <p:spPr>
            <a:xfrm>
              <a:off x="4219" y="2238"/>
              <a:ext cx="77" cy="103"/>
            </a:xfrm>
            <a:custGeom>
              <a:avLst/>
              <a:gdLst/>
              <a:ahLst/>
              <a:cxnLst/>
              <a:rect l="l" t="t" r="r" b="b"/>
              <a:pathLst>
                <a:path w="166" h="222" extrusionOk="0">
                  <a:moveTo>
                    <a:pt x="2" y="69"/>
                  </a:moveTo>
                  <a:cubicBezTo>
                    <a:pt x="2" y="45"/>
                    <a:pt x="0" y="24"/>
                    <a:pt x="0" y="3"/>
                  </a:cubicBezTo>
                  <a:lnTo>
                    <a:pt x="51" y="3"/>
                  </a:lnTo>
                  <a:lnTo>
                    <a:pt x="53" y="28"/>
                  </a:lnTo>
                  <a:lnTo>
                    <a:pt x="54" y="28"/>
                  </a:lnTo>
                  <a:cubicBezTo>
                    <a:pt x="66" y="11"/>
                    <a:pt x="85" y="0"/>
                    <a:pt x="108" y="0"/>
                  </a:cubicBezTo>
                  <a:cubicBezTo>
                    <a:pt x="150" y="0"/>
                    <a:pt x="166" y="33"/>
                    <a:pt x="166" y="81"/>
                  </a:cubicBezTo>
                  <a:lnTo>
                    <a:pt x="166" y="222"/>
                  </a:lnTo>
                  <a:lnTo>
                    <a:pt x="107" y="222"/>
                  </a:lnTo>
                  <a:lnTo>
                    <a:pt x="107" y="85"/>
                  </a:lnTo>
                  <a:cubicBezTo>
                    <a:pt x="107" y="66"/>
                    <a:pt x="103" y="49"/>
                    <a:pt x="86" y="49"/>
                  </a:cubicBezTo>
                  <a:cubicBezTo>
                    <a:pt x="76" y="49"/>
                    <a:pt x="68" y="56"/>
                    <a:pt x="64" y="68"/>
                  </a:cubicBezTo>
                  <a:cubicBezTo>
                    <a:pt x="62" y="73"/>
                    <a:pt x="61" y="80"/>
                    <a:pt x="61" y="89"/>
                  </a:cubicBezTo>
                  <a:lnTo>
                    <a:pt x="61" y="222"/>
                  </a:lnTo>
                  <a:lnTo>
                    <a:pt x="2" y="222"/>
                  </a:lnTo>
                  <a:lnTo>
                    <a:pt x="2" y="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94" name="Google Shape;3894;gee6873aab4_0_10187"/>
            <p:cNvSpPr/>
            <p:nvPr/>
          </p:nvSpPr>
          <p:spPr>
            <a:xfrm>
              <a:off x="4347"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5" y="232"/>
                    <a:pt x="107" y="232"/>
                  </a:cubicBezTo>
                  <a:cubicBezTo>
                    <a:pt x="113" y="232"/>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59"/>
                  </a:lnTo>
                  <a:lnTo>
                    <a:pt x="26" y="59"/>
                  </a:lnTo>
                  <a:lnTo>
                    <a:pt x="26" y="14"/>
                  </a:lnTo>
                  <a:lnTo>
                    <a:pt x="85" y="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95" name="Google Shape;3895;gee6873aab4_0_10187"/>
            <p:cNvSpPr/>
            <p:nvPr/>
          </p:nvSpPr>
          <p:spPr>
            <a:xfrm>
              <a:off x="4418" y="2200"/>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96" name="Google Shape;3896;gee6873aab4_0_10187"/>
            <p:cNvSpPr/>
            <p:nvPr/>
          </p:nvSpPr>
          <p:spPr>
            <a:xfrm>
              <a:off x="4504" y="2238"/>
              <a:ext cx="75"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97" name="Google Shape;3897;gee6873aab4_0_10187"/>
            <p:cNvSpPr/>
            <p:nvPr/>
          </p:nvSpPr>
          <p:spPr>
            <a:xfrm>
              <a:off x="4597" y="2198"/>
              <a:ext cx="28" cy="143"/>
            </a:xfrm>
            <a:custGeom>
              <a:avLst/>
              <a:gdLst/>
              <a:ahLst/>
              <a:cxnLst/>
              <a:rect l="l" t="t" r="r" b="b"/>
              <a:pathLst>
                <a:path w="61" h="309" extrusionOk="0">
                  <a:moveTo>
                    <a:pt x="2" y="309"/>
                  </a:moveTo>
                  <a:lnTo>
                    <a:pt x="2" y="90"/>
                  </a:lnTo>
                  <a:lnTo>
                    <a:pt x="60" y="90"/>
                  </a:lnTo>
                  <a:lnTo>
                    <a:pt x="60" y="309"/>
                  </a:lnTo>
                  <a:lnTo>
                    <a:pt x="2" y="309"/>
                  </a:lnTo>
                  <a:close/>
                  <a:moveTo>
                    <a:pt x="60" y="32"/>
                  </a:moveTo>
                  <a:cubicBezTo>
                    <a:pt x="61" y="51"/>
                    <a:pt x="47" y="64"/>
                    <a:pt x="30" y="64"/>
                  </a:cubicBezTo>
                  <a:cubicBezTo>
                    <a:pt x="13" y="64"/>
                    <a:pt x="0" y="51"/>
                    <a:pt x="0" y="32"/>
                  </a:cubicBezTo>
                  <a:cubicBezTo>
                    <a:pt x="0" y="12"/>
                    <a:pt x="14" y="0"/>
                    <a:pt x="30" y="0"/>
                  </a:cubicBezTo>
                  <a:cubicBezTo>
                    <a:pt x="47" y="0"/>
                    <a:pt x="60" y="12"/>
                    <a:pt x="60" y="3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98" name="Google Shape;3898;gee6873aab4_0_10187"/>
            <p:cNvSpPr/>
            <p:nvPr/>
          </p:nvSpPr>
          <p:spPr>
            <a:xfrm>
              <a:off x="4646" y="2238"/>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99" name="Google Shape;3899;gee6873aab4_0_10187"/>
            <p:cNvSpPr/>
            <p:nvPr/>
          </p:nvSpPr>
          <p:spPr>
            <a:xfrm>
              <a:off x="4710" y="2197"/>
              <a:ext cx="79" cy="145"/>
            </a:xfrm>
            <a:custGeom>
              <a:avLst/>
              <a:gdLst/>
              <a:ahLst/>
              <a:cxnLst/>
              <a:rect l="l" t="t" r="r" b="b"/>
              <a:pathLst>
                <a:path w="170" h="313" extrusionOk="0">
                  <a:moveTo>
                    <a:pt x="61" y="232"/>
                  </a:moveTo>
                  <a:cubicBezTo>
                    <a:pt x="61" y="237"/>
                    <a:pt x="62" y="242"/>
                    <a:pt x="63" y="245"/>
                  </a:cubicBezTo>
                  <a:cubicBezTo>
                    <a:pt x="68" y="261"/>
                    <a:pt x="76" y="266"/>
                    <a:pt x="83"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2" y="97"/>
                    <a:pt x="86" y="88"/>
                    <a:pt x="108" y="88"/>
                  </a:cubicBezTo>
                  <a:cubicBezTo>
                    <a:pt x="150" y="88"/>
                    <a:pt x="170" y="135"/>
                    <a:pt x="170" y="194"/>
                  </a:cubicBezTo>
                  <a:cubicBezTo>
                    <a:pt x="170" y="271"/>
                    <a:pt x="139" y="313"/>
                    <a:pt x="98" y="313"/>
                  </a:cubicBezTo>
                  <a:cubicBezTo>
                    <a:pt x="80" y="313"/>
                    <a:pt x="67" y="306"/>
                    <a:pt x="55" y="284"/>
                  </a:cubicBezTo>
                  <a:lnTo>
                    <a:pt x="54" y="284"/>
                  </a:lnTo>
                  <a:lnTo>
                    <a:pt x="50" y="310"/>
                  </a:lnTo>
                  <a:lnTo>
                    <a:pt x="0" y="31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00" name="Google Shape;3900;gee6873aab4_0_10187"/>
            <p:cNvSpPr/>
            <p:nvPr/>
          </p:nvSpPr>
          <p:spPr>
            <a:xfrm>
              <a:off x="4808"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6" y="310"/>
                  </a:lnTo>
                  <a:lnTo>
                    <a:pt x="106" y="177"/>
                  </a:lnTo>
                  <a:cubicBezTo>
                    <a:pt x="106" y="156"/>
                    <a:pt x="101" y="137"/>
                    <a:pt x="84" y="137"/>
                  </a:cubicBezTo>
                  <a:cubicBezTo>
                    <a:pt x="74" y="137"/>
                    <a:pt x="66" y="143"/>
                    <a:pt x="61" y="157"/>
                  </a:cubicBezTo>
                  <a:cubicBezTo>
                    <a:pt x="60" y="161"/>
                    <a:pt x="59" y="169"/>
                    <a:pt x="59" y="174"/>
                  </a:cubicBezTo>
                  <a:lnTo>
                    <a:pt x="59" y="310"/>
                  </a:lnTo>
                  <a:lnTo>
                    <a:pt x="0" y="310"/>
                  </a:lnTo>
                  <a:lnTo>
                    <a:pt x="0" y="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01" name="Google Shape;3901;gee6873aab4_0_10187"/>
            <p:cNvSpPr/>
            <p:nvPr/>
          </p:nvSpPr>
          <p:spPr>
            <a:xfrm>
              <a:off x="4906" y="2198"/>
              <a:ext cx="42" cy="143"/>
            </a:xfrm>
            <a:custGeom>
              <a:avLst/>
              <a:gdLst/>
              <a:ahLst/>
              <a:cxnLst/>
              <a:rect l="l" t="t" r="r" b="b"/>
              <a:pathLst>
                <a:path w="92" h="308" extrusionOk="0">
                  <a:moveTo>
                    <a:pt x="92" y="0"/>
                  </a:moveTo>
                  <a:lnTo>
                    <a:pt x="46" y="62"/>
                  </a:lnTo>
                  <a:lnTo>
                    <a:pt x="9" y="62"/>
                  </a:lnTo>
                  <a:lnTo>
                    <a:pt x="40" y="0"/>
                  </a:lnTo>
                  <a:lnTo>
                    <a:pt x="92" y="0"/>
                  </a:lnTo>
                  <a:close/>
                  <a:moveTo>
                    <a:pt x="0" y="308"/>
                  </a:moveTo>
                  <a:lnTo>
                    <a:pt x="0" y="89"/>
                  </a:lnTo>
                  <a:lnTo>
                    <a:pt x="59" y="89"/>
                  </a:lnTo>
                  <a:lnTo>
                    <a:pt x="59" y="308"/>
                  </a:lnTo>
                  <a:lnTo>
                    <a:pt x="0" y="30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02" name="Google Shape;3902;gee6873aab4_0_10187"/>
            <p:cNvSpPr/>
            <p:nvPr/>
          </p:nvSpPr>
          <p:spPr>
            <a:xfrm>
              <a:off x="4950" y="2238"/>
              <a:ext cx="59" cy="104"/>
            </a:xfrm>
            <a:custGeom>
              <a:avLst/>
              <a:gdLst/>
              <a:ahLst/>
              <a:cxnLst/>
              <a:rect l="l" t="t" r="r" b="b"/>
              <a:pathLst>
                <a:path w="128" h="225" extrusionOk="0">
                  <a:moveTo>
                    <a:pt x="11" y="169"/>
                  </a:moveTo>
                  <a:cubicBezTo>
                    <a:pt x="19" y="174"/>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5" y="225"/>
                    <a:pt x="50" y="225"/>
                  </a:cubicBezTo>
                  <a:cubicBezTo>
                    <a:pt x="32" y="225"/>
                    <a:pt x="10" y="220"/>
                    <a:pt x="0" y="212"/>
                  </a:cubicBezTo>
                  <a:lnTo>
                    <a:pt x="11" y="1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03" name="Google Shape;3903;gee6873aab4_0_10187"/>
            <p:cNvSpPr/>
            <p:nvPr/>
          </p:nvSpPr>
          <p:spPr>
            <a:xfrm>
              <a:off x="5061" y="2239"/>
              <a:ext cx="77" cy="103"/>
            </a:xfrm>
            <a:custGeom>
              <a:avLst/>
              <a:gdLst/>
              <a:ahLst/>
              <a:cxnLst/>
              <a:rect l="l" t="t" r="r" b="b"/>
              <a:pathLst>
                <a:path w="165" h="222" extrusionOk="0">
                  <a:moveTo>
                    <a:pt x="163" y="152"/>
                  </a:moveTo>
                  <a:cubicBezTo>
                    <a:pt x="163" y="176"/>
                    <a:pt x="164" y="198"/>
                    <a:pt x="165" y="219"/>
                  </a:cubicBezTo>
                  <a:lnTo>
                    <a:pt x="114" y="219"/>
                  </a:lnTo>
                  <a:lnTo>
                    <a:pt x="111" y="196"/>
                  </a:lnTo>
                  <a:lnTo>
                    <a:pt x="110" y="196"/>
                  </a:lnTo>
                  <a:cubicBezTo>
                    <a:pt x="99" y="210"/>
                    <a:pt x="81" y="222"/>
                    <a:pt x="59" y="222"/>
                  </a:cubicBezTo>
                  <a:cubicBezTo>
                    <a:pt x="17" y="222"/>
                    <a:pt x="0" y="192"/>
                    <a:pt x="0" y="133"/>
                  </a:cubicBezTo>
                  <a:lnTo>
                    <a:pt x="0" y="0"/>
                  </a:lnTo>
                  <a:lnTo>
                    <a:pt x="59" y="0"/>
                  </a:lnTo>
                  <a:lnTo>
                    <a:pt x="59" y="126"/>
                  </a:lnTo>
                  <a:cubicBezTo>
                    <a:pt x="59" y="155"/>
                    <a:pt x="65" y="173"/>
                    <a:pt x="81" y="173"/>
                  </a:cubicBezTo>
                  <a:cubicBezTo>
                    <a:pt x="91" y="173"/>
                    <a:pt x="98" y="166"/>
                    <a:pt x="100" y="159"/>
                  </a:cubicBezTo>
                  <a:cubicBezTo>
                    <a:pt x="103" y="154"/>
                    <a:pt x="104" y="147"/>
                    <a:pt x="104" y="140"/>
                  </a:cubicBezTo>
                  <a:lnTo>
                    <a:pt x="104" y="0"/>
                  </a:lnTo>
                  <a:lnTo>
                    <a:pt x="163" y="0"/>
                  </a:lnTo>
                  <a:lnTo>
                    <a:pt x="163" y="152"/>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04" name="Google Shape;3904;gee6873aab4_0_10187"/>
            <p:cNvSpPr/>
            <p:nvPr/>
          </p:nvSpPr>
          <p:spPr>
            <a:xfrm>
              <a:off x="5159" y="2238"/>
              <a:ext cx="123" cy="103"/>
            </a:xfrm>
            <a:custGeom>
              <a:avLst/>
              <a:gdLst/>
              <a:ahLst/>
              <a:cxnLst/>
              <a:rect l="l" t="t" r="r" b="b"/>
              <a:pathLst>
                <a:path w="266" h="222" extrusionOk="0">
                  <a:moveTo>
                    <a:pt x="2" y="69"/>
                  </a:moveTo>
                  <a:cubicBezTo>
                    <a:pt x="2" y="45"/>
                    <a:pt x="0" y="24"/>
                    <a:pt x="0" y="3"/>
                  </a:cubicBezTo>
                  <a:lnTo>
                    <a:pt x="51" y="3"/>
                  </a:lnTo>
                  <a:lnTo>
                    <a:pt x="54" y="29"/>
                  </a:lnTo>
                  <a:lnTo>
                    <a:pt x="55" y="29"/>
                  </a:lnTo>
                  <a:cubicBezTo>
                    <a:pt x="66" y="12"/>
                    <a:pt x="84" y="0"/>
                    <a:pt x="107" y="0"/>
                  </a:cubicBezTo>
                  <a:cubicBezTo>
                    <a:pt x="132" y="0"/>
                    <a:pt x="148" y="11"/>
                    <a:pt x="155" y="29"/>
                  </a:cubicBezTo>
                  <a:lnTo>
                    <a:pt x="156" y="29"/>
                  </a:lnTo>
                  <a:cubicBezTo>
                    <a:pt x="162" y="21"/>
                    <a:pt x="170" y="13"/>
                    <a:pt x="178" y="7"/>
                  </a:cubicBezTo>
                  <a:cubicBezTo>
                    <a:pt x="187" y="2"/>
                    <a:pt x="198" y="0"/>
                    <a:pt x="209" y="0"/>
                  </a:cubicBezTo>
                  <a:cubicBezTo>
                    <a:pt x="248" y="0"/>
                    <a:pt x="266" y="30"/>
                    <a:pt x="266" y="83"/>
                  </a:cubicBezTo>
                  <a:lnTo>
                    <a:pt x="266" y="222"/>
                  </a:lnTo>
                  <a:lnTo>
                    <a:pt x="207" y="222"/>
                  </a:lnTo>
                  <a:lnTo>
                    <a:pt x="207" y="93"/>
                  </a:lnTo>
                  <a:cubicBezTo>
                    <a:pt x="207" y="68"/>
                    <a:pt x="205" y="48"/>
                    <a:pt x="187" y="48"/>
                  </a:cubicBezTo>
                  <a:cubicBezTo>
                    <a:pt x="176" y="48"/>
                    <a:pt x="169" y="55"/>
                    <a:pt x="165" y="68"/>
                  </a:cubicBezTo>
                  <a:cubicBezTo>
                    <a:pt x="164" y="71"/>
                    <a:pt x="163" y="77"/>
                    <a:pt x="163" y="83"/>
                  </a:cubicBezTo>
                  <a:lnTo>
                    <a:pt x="163" y="222"/>
                  </a:lnTo>
                  <a:lnTo>
                    <a:pt x="105" y="222"/>
                  </a:lnTo>
                  <a:lnTo>
                    <a:pt x="105" y="85"/>
                  </a:lnTo>
                  <a:cubicBezTo>
                    <a:pt x="105" y="69"/>
                    <a:pt x="103" y="48"/>
                    <a:pt x="84" y="48"/>
                  </a:cubicBezTo>
                  <a:cubicBezTo>
                    <a:pt x="75" y="48"/>
                    <a:pt x="66" y="55"/>
                    <a:pt x="62" y="68"/>
                  </a:cubicBezTo>
                  <a:cubicBezTo>
                    <a:pt x="61" y="72"/>
                    <a:pt x="60" y="78"/>
                    <a:pt x="60" y="84"/>
                  </a:cubicBezTo>
                  <a:lnTo>
                    <a:pt x="60" y="222"/>
                  </a:lnTo>
                  <a:lnTo>
                    <a:pt x="2" y="222"/>
                  </a:lnTo>
                  <a:lnTo>
                    <a:pt x="2" y="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05" name="Google Shape;3905;gee6873aab4_0_10187"/>
            <p:cNvSpPr/>
            <p:nvPr/>
          </p:nvSpPr>
          <p:spPr>
            <a:xfrm>
              <a:off x="5343" y="2201"/>
              <a:ext cx="61" cy="140"/>
            </a:xfrm>
            <a:custGeom>
              <a:avLst/>
              <a:gdLst/>
              <a:ahLst/>
              <a:cxnLst/>
              <a:rect l="l" t="t" r="r" b="b"/>
              <a:pathLst>
                <a:path w="61" h="140" extrusionOk="0">
                  <a:moveTo>
                    <a:pt x="0" y="0"/>
                  </a:moveTo>
                  <a:lnTo>
                    <a:pt x="61" y="0"/>
                  </a:lnTo>
                  <a:lnTo>
                    <a:pt x="61" y="24"/>
                  </a:lnTo>
                  <a:lnTo>
                    <a:pt x="27" y="24"/>
                  </a:lnTo>
                  <a:lnTo>
                    <a:pt x="27" y="60"/>
                  </a:lnTo>
                  <a:lnTo>
                    <a:pt x="59" y="60"/>
                  </a:lnTo>
                  <a:lnTo>
                    <a:pt x="59" y="82"/>
                  </a:lnTo>
                  <a:lnTo>
                    <a:pt x="27" y="82"/>
                  </a:lnTo>
                  <a:lnTo>
                    <a:pt x="27" y="140"/>
                  </a:lnTo>
                  <a:lnTo>
                    <a:pt x="0" y="140"/>
                  </a:lnTo>
                  <a:lnTo>
                    <a:pt x="0"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06" name="Google Shape;3906;gee6873aab4_0_10187"/>
            <p:cNvSpPr/>
            <p:nvPr/>
          </p:nvSpPr>
          <p:spPr>
            <a:xfrm>
              <a:off x="5425"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5" y="310"/>
                  </a:lnTo>
                  <a:lnTo>
                    <a:pt x="105" y="177"/>
                  </a:lnTo>
                  <a:cubicBezTo>
                    <a:pt x="105" y="156"/>
                    <a:pt x="101" y="137"/>
                    <a:pt x="84" y="137"/>
                  </a:cubicBezTo>
                  <a:cubicBezTo>
                    <a:pt x="74" y="137"/>
                    <a:pt x="66" y="143"/>
                    <a:pt x="61" y="157"/>
                  </a:cubicBezTo>
                  <a:cubicBezTo>
                    <a:pt x="60" y="161"/>
                    <a:pt x="59" y="169"/>
                    <a:pt x="59" y="174"/>
                  </a:cubicBezTo>
                  <a:lnTo>
                    <a:pt x="59" y="310"/>
                  </a:lnTo>
                  <a:lnTo>
                    <a:pt x="0" y="310"/>
                  </a:lnTo>
                  <a:lnTo>
                    <a:pt x="0"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07" name="Google Shape;3907;gee6873aab4_0_10187"/>
            <p:cNvSpPr/>
            <p:nvPr/>
          </p:nvSpPr>
          <p:spPr>
            <a:xfrm>
              <a:off x="5520" y="2238"/>
              <a:ext cx="78" cy="104"/>
            </a:xfrm>
            <a:custGeom>
              <a:avLst/>
              <a:gdLst/>
              <a:ahLst/>
              <a:cxnLst/>
              <a:rect l="l" t="t" r="r" b="b"/>
              <a:pathLst>
                <a:path w="168" h="225" extrusionOk="0">
                  <a:moveTo>
                    <a:pt x="58" y="112"/>
                  </a:moveTo>
                  <a:cubicBezTo>
                    <a:pt x="58" y="149"/>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5"/>
                    <a:pt x="84" y="225"/>
                  </a:cubicBezTo>
                  <a:cubicBezTo>
                    <a:pt x="31" y="225"/>
                    <a:pt x="0" y="184"/>
                    <a:pt x="0" y="113"/>
                  </a:cubicBezTo>
                  <a:cubicBezTo>
                    <a:pt x="0" y="34"/>
                    <a:pt x="41" y="0"/>
                    <a:pt x="85" y="0"/>
                  </a:cubicBezTo>
                  <a:cubicBezTo>
                    <a:pt x="136" y="0"/>
                    <a:pt x="168" y="43"/>
                    <a:pt x="168" y="11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08" name="Google Shape;3908;gee6873aab4_0_10187"/>
            <p:cNvSpPr/>
            <p:nvPr/>
          </p:nvSpPr>
          <p:spPr>
            <a:xfrm>
              <a:off x="5615" y="2238"/>
              <a:ext cx="52" cy="103"/>
            </a:xfrm>
            <a:custGeom>
              <a:avLst/>
              <a:gdLst/>
              <a:ahLst/>
              <a:cxnLst/>
              <a:rect l="l" t="t" r="r" b="b"/>
              <a:pathLst>
                <a:path w="111" h="222" extrusionOk="0">
                  <a:moveTo>
                    <a:pt x="1" y="69"/>
                  </a:moveTo>
                  <a:cubicBezTo>
                    <a:pt x="1" y="47"/>
                    <a:pt x="0" y="23"/>
                    <a:pt x="0" y="3"/>
                  </a:cubicBezTo>
                  <a:lnTo>
                    <a:pt x="51" y="3"/>
                  </a:lnTo>
                  <a:lnTo>
                    <a:pt x="54" y="35"/>
                  </a:lnTo>
                  <a:lnTo>
                    <a:pt x="55" y="35"/>
                  </a:lnTo>
                  <a:cubicBezTo>
                    <a:pt x="65" y="12"/>
                    <a:pt x="83" y="0"/>
                    <a:pt x="99" y="0"/>
                  </a:cubicBezTo>
                  <a:cubicBezTo>
                    <a:pt x="105" y="0"/>
                    <a:pt x="108" y="0"/>
                    <a:pt x="111" y="0"/>
                  </a:cubicBezTo>
                  <a:lnTo>
                    <a:pt x="111" y="59"/>
                  </a:lnTo>
                  <a:cubicBezTo>
                    <a:pt x="108" y="58"/>
                    <a:pt x="104" y="58"/>
                    <a:pt x="99" y="58"/>
                  </a:cubicBezTo>
                  <a:cubicBezTo>
                    <a:pt x="86" y="58"/>
                    <a:pt x="70" y="66"/>
                    <a:pt x="63" y="89"/>
                  </a:cubicBezTo>
                  <a:cubicBezTo>
                    <a:pt x="62" y="94"/>
                    <a:pt x="61" y="102"/>
                    <a:pt x="61" y="111"/>
                  </a:cubicBezTo>
                  <a:lnTo>
                    <a:pt x="61" y="222"/>
                  </a:lnTo>
                  <a:lnTo>
                    <a:pt x="1" y="222"/>
                  </a:lnTo>
                  <a:lnTo>
                    <a:pt x="1" y="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09" name="Google Shape;3909;gee6873aab4_0_10187"/>
            <p:cNvSpPr/>
            <p:nvPr/>
          </p:nvSpPr>
          <p:spPr>
            <a:xfrm>
              <a:off x="5679" y="2197"/>
              <a:ext cx="79" cy="145"/>
            </a:xfrm>
            <a:custGeom>
              <a:avLst/>
              <a:gdLst/>
              <a:ahLst/>
              <a:cxnLst/>
              <a:rect l="l" t="t" r="r" b="b"/>
              <a:pathLst>
                <a:path w="170" h="313" extrusionOk="0">
                  <a:moveTo>
                    <a:pt x="61" y="232"/>
                  </a:moveTo>
                  <a:cubicBezTo>
                    <a:pt x="61" y="237"/>
                    <a:pt x="62" y="242"/>
                    <a:pt x="63" y="245"/>
                  </a:cubicBezTo>
                  <a:cubicBezTo>
                    <a:pt x="68" y="261"/>
                    <a:pt x="76" y="266"/>
                    <a:pt x="84"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3" y="97"/>
                    <a:pt x="87" y="88"/>
                    <a:pt x="108" y="88"/>
                  </a:cubicBezTo>
                  <a:cubicBezTo>
                    <a:pt x="150" y="88"/>
                    <a:pt x="170" y="135"/>
                    <a:pt x="170" y="194"/>
                  </a:cubicBezTo>
                  <a:cubicBezTo>
                    <a:pt x="170" y="271"/>
                    <a:pt x="139" y="313"/>
                    <a:pt x="98" y="313"/>
                  </a:cubicBezTo>
                  <a:cubicBezTo>
                    <a:pt x="80" y="313"/>
                    <a:pt x="67" y="306"/>
                    <a:pt x="55" y="284"/>
                  </a:cubicBezTo>
                  <a:lnTo>
                    <a:pt x="54" y="284"/>
                  </a:lnTo>
                  <a:lnTo>
                    <a:pt x="51" y="310"/>
                  </a:lnTo>
                  <a:lnTo>
                    <a:pt x="0" y="31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10" name="Google Shape;3910;gee6873aab4_0_10187"/>
            <p:cNvSpPr/>
            <p:nvPr/>
          </p:nvSpPr>
          <p:spPr>
            <a:xfrm>
              <a:off x="5771" y="2238"/>
              <a:ext cx="76" cy="104"/>
            </a:xfrm>
            <a:custGeom>
              <a:avLst/>
              <a:gdLst/>
              <a:ahLst/>
              <a:cxnLst/>
              <a:rect l="l" t="t" r="r" b="b"/>
              <a:pathLst>
                <a:path w="164" h="225" extrusionOk="0">
                  <a:moveTo>
                    <a:pt x="103" y="115"/>
                  </a:moveTo>
                  <a:cubicBezTo>
                    <a:pt x="83" y="116"/>
                    <a:pt x="56" y="122"/>
                    <a:pt x="56" y="153"/>
                  </a:cubicBezTo>
                  <a:cubicBezTo>
                    <a:pt x="56" y="174"/>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2"/>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11" name="Google Shape;3911;gee6873aab4_0_10187"/>
            <p:cNvSpPr/>
            <p:nvPr/>
          </p:nvSpPr>
          <p:spPr>
            <a:xfrm>
              <a:off x="5867" y="2198"/>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1"/>
                    <a:pt x="47" y="64"/>
                    <a:pt x="29" y="64"/>
                  </a:cubicBezTo>
                  <a:cubicBezTo>
                    <a:pt x="13" y="64"/>
                    <a:pt x="0" y="51"/>
                    <a:pt x="0" y="32"/>
                  </a:cubicBezTo>
                  <a:cubicBezTo>
                    <a:pt x="0" y="12"/>
                    <a:pt x="14" y="0"/>
                    <a:pt x="30" y="0"/>
                  </a:cubicBezTo>
                  <a:cubicBezTo>
                    <a:pt x="47" y="0"/>
                    <a:pt x="60" y="12"/>
                    <a:pt x="60" y="32"/>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12" name="Google Shape;3912;gee6873aab4_0_10187"/>
            <p:cNvSpPr/>
            <p:nvPr/>
          </p:nvSpPr>
          <p:spPr>
            <a:xfrm>
              <a:off x="5916" y="2238"/>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100" y="0"/>
                  </a:cubicBezTo>
                  <a:cubicBezTo>
                    <a:pt x="105" y="0"/>
                    <a:pt x="108" y="0"/>
                    <a:pt x="112" y="0"/>
                  </a:cubicBezTo>
                  <a:lnTo>
                    <a:pt x="112" y="59"/>
                  </a:lnTo>
                  <a:cubicBezTo>
                    <a:pt x="108" y="58"/>
                    <a:pt x="104" y="58"/>
                    <a:pt x="100" y="58"/>
                  </a:cubicBezTo>
                  <a:cubicBezTo>
                    <a:pt x="87" y="58"/>
                    <a:pt x="70" y="66"/>
                    <a:pt x="64" y="89"/>
                  </a:cubicBezTo>
                  <a:cubicBezTo>
                    <a:pt x="62" y="94"/>
                    <a:pt x="61" y="102"/>
                    <a:pt x="61" y="111"/>
                  </a:cubicBezTo>
                  <a:lnTo>
                    <a:pt x="61" y="222"/>
                  </a:lnTo>
                  <a:lnTo>
                    <a:pt x="2" y="222"/>
                  </a:lnTo>
                  <a:lnTo>
                    <a:pt x="2" y="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13" name="Google Shape;3913;gee6873aab4_0_10187"/>
            <p:cNvSpPr/>
            <p:nvPr/>
          </p:nvSpPr>
          <p:spPr>
            <a:xfrm>
              <a:off x="5979"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6" y="232"/>
                    <a:pt x="108" y="232"/>
                  </a:cubicBezTo>
                  <a:cubicBezTo>
                    <a:pt x="114" y="232"/>
                    <a:pt x="118" y="232"/>
                    <a:pt x="123" y="231"/>
                  </a:cubicBezTo>
                  <a:lnTo>
                    <a:pt x="123" y="277"/>
                  </a:lnTo>
                  <a:cubicBezTo>
                    <a:pt x="115" y="279"/>
                    <a:pt x="103" y="281"/>
                    <a:pt x="88" y="281"/>
                  </a:cubicBezTo>
                  <a:cubicBezTo>
                    <a:pt x="70" y="281"/>
                    <a:pt x="56" y="277"/>
                    <a:pt x="45" y="267"/>
                  </a:cubicBezTo>
                  <a:cubicBezTo>
                    <a:pt x="33" y="255"/>
                    <a:pt x="26" y="239"/>
                    <a:pt x="26" y="204"/>
                  </a:cubicBezTo>
                  <a:lnTo>
                    <a:pt x="26" y="101"/>
                  </a:lnTo>
                  <a:lnTo>
                    <a:pt x="0" y="101"/>
                  </a:lnTo>
                  <a:lnTo>
                    <a:pt x="0" y="59"/>
                  </a:lnTo>
                  <a:lnTo>
                    <a:pt x="26" y="59"/>
                  </a:lnTo>
                  <a:lnTo>
                    <a:pt x="26" y="14"/>
                  </a:lnTo>
                  <a:lnTo>
                    <a:pt x="85" y="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14" name="Google Shape;3914;gee6873aab4_0_10187"/>
            <p:cNvSpPr/>
            <p:nvPr/>
          </p:nvSpPr>
          <p:spPr>
            <a:xfrm>
              <a:off x="4080" y="2428"/>
              <a:ext cx="85" cy="142"/>
            </a:xfrm>
            <a:custGeom>
              <a:avLst/>
              <a:gdLst/>
              <a:ahLst/>
              <a:cxnLst/>
              <a:rect l="l" t="t" r="r" b="b"/>
              <a:pathLst>
                <a:path w="184" h="307" extrusionOk="0">
                  <a:moveTo>
                    <a:pt x="184" y="297"/>
                  </a:moveTo>
                  <a:cubicBezTo>
                    <a:pt x="171" y="302"/>
                    <a:pt x="143" y="307"/>
                    <a:pt x="121" y="307"/>
                  </a:cubicBezTo>
                  <a:cubicBezTo>
                    <a:pt x="87" y="307"/>
                    <a:pt x="61" y="297"/>
                    <a:pt x="40" y="277"/>
                  </a:cubicBezTo>
                  <a:cubicBezTo>
                    <a:pt x="14" y="252"/>
                    <a:pt x="0" y="208"/>
                    <a:pt x="1" y="156"/>
                  </a:cubicBezTo>
                  <a:cubicBezTo>
                    <a:pt x="3" y="46"/>
                    <a:pt x="66" y="0"/>
                    <a:pt x="130" y="0"/>
                  </a:cubicBezTo>
                  <a:cubicBezTo>
                    <a:pt x="153" y="0"/>
                    <a:pt x="170" y="5"/>
                    <a:pt x="179" y="9"/>
                  </a:cubicBezTo>
                  <a:lnTo>
                    <a:pt x="169" y="60"/>
                  </a:lnTo>
                  <a:cubicBezTo>
                    <a:pt x="160" y="55"/>
                    <a:pt x="149" y="53"/>
                    <a:pt x="134" y="53"/>
                  </a:cubicBezTo>
                  <a:cubicBezTo>
                    <a:pt x="94" y="53"/>
                    <a:pt x="62" y="80"/>
                    <a:pt x="62" y="159"/>
                  </a:cubicBezTo>
                  <a:cubicBezTo>
                    <a:pt x="62" y="232"/>
                    <a:pt x="91" y="258"/>
                    <a:pt x="118" y="258"/>
                  </a:cubicBezTo>
                  <a:cubicBezTo>
                    <a:pt x="124" y="258"/>
                    <a:pt x="128" y="257"/>
                    <a:pt x="130" y="256"/>
                  </a:cubicBezTo>
                  <a:lnTo>
                    <a:pt x="130" y="183"/>
                  </a:lnTo>
                  <a:lnTo>
                    <a:pt x="103" y="183"/>
                  </a:lnTo>
                  <a:lnTo>
                    <a:pt x="103" y="136"/>
                  </a:lnTo>
                  <a:lnTo>
                    <a:pt x="184" y="136"/>
                  </a:lnTo>
                  <a:lnTo>
                    <a:pt x="184" y="297"/>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15" name="Google Shape;3915;gee6873aab4_0_10187"/>
            <p:cNvSpPr/>
            <p:nvPr/>
          </p:nvSpPr>
          <p:spPr>
            <a:xfrm>
              <a:off x="4187" y="2425"/>
              <a:ext cx="76"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8" y="90"/>
                    <a:pt x="98" y="87"/>
                    <a:pt x="109" y="87"/>
                  </a:cubicBezTo>
                  <a:cubicBezTo>
                    <a:pt x="149" y="87"/>
                    <a:pt x="165" y="121"/>
                    <a:pt x="165" y="177"/>
                  </a:cubicBezTo>
                  <a:lnTo>
                    <a:pt x="165" y="310"/>
                  </a:lnTo>
                  <a:lnTo>
                    <a:pt x="106" y="310"/>
                  </a:lnTo>
                  <a:lnTo>
                    <a:pt x="106" y="177"/>
                  </a:lnTo>
                  <a:cubicBezTo>
                    <a:pt x="106" y="155"/>
                    <a:pt x="102" y="136"/>
                    <a:pt x="84" y="136"/>
                  </a:cubicBezTo>
                  <a:cubicBezTo>
                    <a:pt x="74" y="136"/>
                    <a:pt x="66" y="142"/>
                    <a:pt x="61" y="157"/>
                  </a:cubicBezTo>
                  <a:cubicBezTo>
                    <a:pt x="61" y="161"/>
                    <a:pt x="59" y="169"/>
                    <a:pt x="59" y="174"/>
                  </a:cubicBezTo>
                  <a:lnTo>
                    <a:pt x="59" y="310"/>
                  </a:lnTo>
                  <a:lnTo>
                    <a:pt x="0" y="310"/>
                  </a:lnTo>
                  <a:lnTo>
                    <a:pt x="0" y="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16" name="Google Shape;3916;gee6873aab4_0_10187"/>
            <p:cNvSpPr/>
            <p:nvPr/>
          </p:nvSpPr>
          <p:spPr>
            <a:xfrm>
              <a:off x="4281" y="2466"/>
              <a:ext cx="75" cy="104"/>
            </a:xfrm>
            <a:custGeom>
              <a:avLst/>
              <a:gdLst/>
              <a:ahLst/>
              <a:cxnLst/>
              <a:rect l="l" t="t" r="r" b="b"/>
              <a:pathLst>
                <a:path w="163" h="226" extrusionOk="0">
                  <a:moveTo>
                    <a:pt x="102" y="116"/>
                  </a:moveTo>
                  <a:cubicBezTo>
                    <a:pt x="82" y="117"/>
                    <a:pt x="55" y="123"/>
                    <a:pt x="55" y="153"/>
                  </a:cubicBezTo>
                  <a:cubicBezTo>
                    <a:pt x="55" y="175"/>
                    <a:pt x="67" y="183"/>
                    <a:pt x="76" y="183"/>
                  </a:cubicBezTo>
                  <a:cubicBezTo>
                    <a:pt x="86" y="183"/>
                    <a:pt x="97" y="177"/>
                    <a:pt x="101" y="164"/>
                  </a:cubicBezTo>
                  <a:cubicBezTo>
                    <a:pt x="102" y="161"/>
                    <a:pt x="102" y="158"/>
                    <a:pt x="102" y="154"/>
                  </a:cubicBezTo>
                  <a:lnTo>
                    <a:pt x="102" y="116"/>
                  </a:lnTo>
                  <a:close/>
                  <a:moveTo>
                    <a:pt x="110" y="223"/>
                  </a:moveTo>
                  <a:lnTo>
                    <a:pt x="107" y="201"/>
                  </a:lnTo>
                  <a:lnTo>
                    <a:pt x="106" y="201"/>
                  </a:lnTo>
                  <a:cubicBezTo>
                    <a:pt x="94" y="218"/>
                    <a:pt x="77" y="226"/>
                    <a:pt x="57" y="226"/>
                  </a:cubicBezTo>
                  <a:cubicBezTo>
                    <a:pt x="24" y="226"/>
                    <a:pt x="0" y="198"/>
                    <a:pt x="0" y="160"/>
                  </a:cubicBezTo>
                  <a:cubicBezTo>
                    <a:pt x="0" y="102"/>
                    <a:pt x="50" y="79"/>
                    <a:pt x="100" y="78"/>
                  </a:cubicBezTo>
                  <a:lnTo>
                    <a:pt x="100" y="73"/>
                  </a:lnTo>
                  <a:cubicBezTo>
                    <a:pt x="100" y="56"/>
                    <a:pt x="90" y="44"/>
                    <a:pt x="69" y="44"/>
                  </a:cubicBezTo>
                  <a:cubicBezTo>
                    <a:pt x="52" y="44"/>
                    <a:pt x="37" y="48"/>
                    <a:pt x="24" y="56"/>
                  </a:cubicBezTo>
                  <a:lnTo>
                    <a:pt x="13" y="17"/>
                  </a:lnTo>
                  <a:cubicBezTo>
                    <a:pt x="26" y="10"/>
                    <a:pt x="51" y="0"/>
                    <a:pt x="82" y="0"/>
                  </a:cubicBezTo>
                  <a:cubicBezTo>
                    <a:pt x="149" y="0"/>
                    <a:pt x="159" y="47"/>
                    <a:pt x="159" y="91"/>
                  </a:cubicBezTo>
                  <a:lnTo>
                    <a:pt x="159" y="172"/>
                  </a:lnTo>
                  <a:cubicBezTo>
                    <a:pt x="159" y="190"/>
                    <a:pt x="160" y="208"/>
                    <a:pt x="163" y="223"/>
                  </a:cubicBezTo>
                  <a:lnTo>
                    <a:pt x="110" y="223"/>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17" name="Google Shape;3917;gee6873aab4_0_10187"/>
            <p:cNvSpPr/>
            <p:nvPr/>
          </p:nvSpPr>
          <p:spPr>
            <a:xfrm>
              <a:off x="4377"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3" y="63"/>
                    <a:pt x="0" y="50"/>
                    <a:pt x="0" y="32"/>
                  </a:cubicBezTo>
                  <a:cubicBezTo>
                    <a:pt x="0" y="12"/>
                    <a:pt x="14" y="0"/>
                    <a:pt x="31" y="0"/>
                  </a:cubicBezTo>
                  <a:cubicBezTo>
                    <a:pt x="48" y="0"/>
                    <a:pt x="61" y="12"/>
                    <a:pt x="61" y="3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18" name="Google Shape;3918;gee6873aab4_0_10187"/>
            <p:cNvSpPr/>
            <p:nvPr/>
          </p:nvSpPr>
          <p:spPr>
            <a:xfrm>
              <a:off x="4427" y="2466"/>
              <a:ext cx="52" cy="103"/>
            </a:xfrm>
            <a:custGeom>
              <a:avLst/>
              <a:gdLst/>
              <a:ahLst/>
              <a:cxnLst/>
              <a:rect l="l" t="t" r="r" b="b"/>
              <a:pathLst>
                <a:path w="112" h="223" extrusionOk="0">
                  <a:moveTo>
                    <a:pt x="2" y="70"/>
                  </a:moveTo>
                  <a:cubicBezTo>
                    <a:pt x="2" y="48"/>
                    <a:pt x="1" y="24"/>
                    <a:pt x="0" y="4"/>
                  </a:cubicBezTo>
                  <a:lnTo>
                    <a:pt x="51" y="4"/>
                  </a:lnTo>
                  <a:lnTo>
                    <a:pt x="55" y="36"/>
                  </a:lnTo>
                  <a:lnTo>
                    <a:pt x="56" y="36"/>
                  </a:lnTo>
                  <a:cubicBezTo>
                    <a:pt x="66" y="12"/>
                    <a:pt x="83" y="0"/>
                    <a:pt x="100" y="0"/>
                  </a:cubicBezTo>
                  <a:cubicBezTo>
                    <a:pt x="105" y="0"/>
                    <a:pt x="109" y="0"/>
                    <a:pt x="112" y="1"/>
                  </a:cubicBezTo>
                  <a:lnTo>
                    <a:pt x="112" y="59"/>
                  </a:lnTo>
                  <a:cubicBezTo>
                    <a:pt x="109" y="58"/>
                    <a:pt x="105" y="58"/>
                    <a:pt x="100" y="58"/>
                  </a:cubicBezTo>
                  <a:cubicBezTo>
                    <a:pt x="87" y="58"/>
                    <a:pt x="70" y="67"/>
                    <a:pt x="64" y="90"/>
                  </a:cubicBezTo>
                  <a:cubicBezTo>
                    <a:pt x="62" y="95"/>
                    <a:pt x="61" y="102"/>
                    <a:pt x="61" y="112"/>
                  </a:cubicBezTo>
                  <a:lnTo>
                    <a:pt x="61" y="223"/>
                  </a:lnTo>
                  <a:lnTo>
                    <a:pt x="2" y="223"/>
                  </a:lnTo>
                  <a:lnTo>
                    <a:pt x="2" y="7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19" name="Google Shape;3919;gee6873aab4_0_10187"/>
            <p:cNvSpPr/>
            <p:nvPr/>
          </p:nvSpPr>
          <p:spPr>
            <a:xfrm>
              <a:off x="4493" y="2466"/>
              <a:ext cx="123" cy="103"/>
            </a:xfrm>
            <a:custGeom>
              <a:avLst/>
              <a:gdLst/>
              <a:ahLst/>
              <a:cxnLst/>
              <a:rect l="l" t="t" r="r" b="b"/>
              <a:pathLst>
                <a:path w="266" h="223" extrusionOk="0">
                  <a:moveTo>
                    <a:pt x="2" y="70"/>
                  </a:moveTo>
                  <a:cubicBezTo>
                    <a:pt x="2" y="45"/>
                    <a:pt x="1" y="24"/>
                    <a:pt x="0" y="4"/>
                  </a:cubicBezTo>
                  <a:lnTo>
                    <a:pt x="52" y="4"/>
                  </a:lnTo>
                  <a:lnTo>
                    <a:pt x="54" y="29"/>
                  </a:lnTo>
                  <a:lnTo>
                    <a:pt x="55" y="29"/>
                  </a:lnTo>
                  <a:cubicBezTo>
                    <a:pt x="66" y="13"/>
                    <a:pt x="85" y="0"/>
                    <a:pt x="108" y="0"/>
                  </a:cubicBezTo>
                  <a:cubicBezTo>
                    <a:pt x="132" y="0"/>
                    <a:pt x="148" y="11"/>
                    <a:pt x="156" y="30"/>
                  </a:cubicBezTo>
                  <a:lnTo>
                    <a:pt x="157" y="30"/>
                  </a:lnTo>
                  <a:cubicBezTo>
                    <a:pt x="162" y="21"/>
                    <a:pt x="170" y="13"/>
                    <a:pt x="179" y="8"/>
                  </a:cubicBezTo>
                  <a:cubicBezTo>
                    <a:pt x="188" y="3"/>
                    <a:pt x="198" y="0"/>
                    <a:pt x="210" y="0"/>
                  </a:cubicBezTo>
                  <a:cubicBezTo>
                    <a:pt x="249" y="0"/>
                    <a:pt x="266" y="31"/>
                    <a:pt x="266" y="84"/>
                  </a:cubicBezTo>
                  <a:lnTo>
                    <a:pt x="266" y="223"/>
                  </a:lnTo>
                  <a:lnTo>
                    <a:pt x="208" y="223"/>
                  </a:lnTo>
                  <a:lnTo>
                    <a:pt x="208" y="94"/>
                  </a:lnTo>
                  <a:cubicBezTo>
                    <a:pt x="208" y="69"/>
                    <a:pt x="205" y="49"/>
                    <a:pt x="187" y="49"/>
                  </a:cubicBezTo>
                  <a:cubicBezTo>
                    <a:pt x="177" y="49"/>
                    <a:pt x="169" y="56"/>
                    <a:pt x="165" y="69"/>
                  </a:cubicBezTo>
                  <a:cubicBezTo>
                    <a:pt x="164" y="72"/>
                    <a:pt x="163" y="78"/>
                    <a:pt x="163" y="84"/>
                  </a:cubicBezTo>
                  <a:lnTo>
                    <a:pt x="163" y="223"/>
                  </a:lnTo>
                  <a:lnTo>
                    <a:pt x="105" y="223"/>
                  </a:lnTo>
                  <a:lnTo>
                    <a:pt x="105" y="85"/>
                  </a:lnTo>
                  <a:cubicBezTo>
                    <a:pt x="105" y="70"/>
                    <a:pt x="103" y="49"/>
                    <a:pt x="85" y="49"/>
                  </a:cubicBezTo>
                  <a:cubicBezTo>
                    <a:pt x="76" y="49"/>
                    <a:pt x="67" y="55"/>
                    <a:pt x="63" y="68"/>
                  </a:cubicBezTo>
                  <a:cubicBezTo>
                    <a:pt x="61" y="72"/>
                    <a:pt x="61" y="79"/>
                    <a:pt x="61" y="85"/>
                  </a:cubicBezTo>
                  <a:lnTo>
                    <a:pt x="61" y="223"/>
                  </a:lnTo>
                  <a:lnTo>
                    <a:pt x="2" y="223"/>
                  </a:lnTo>
                  <a:lnTo>
                    <a:pt x="2" y="7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20" name="Google Shape;3920;gee6873aab4_0_10187"/>
            <p:cNvSpPr/>
            <p:nvPr/>
          </p:nvSpPr>
          <p:spPr>
            <a:xfrm>
              <a:off x="4638"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21" name="Google Shape;3921;gee6873aab4_0_10187"/>
            <p:cNvSpPr/>
            <p:nvPr/>
          </p:nvSpPr>
          <p:spPr>
            <a:xfrm>
              <a:off x="4689" y="2426"/>
              <a:ext cx="76" cy="144"/>
            </a:xfrm>
            <a:custGeom>
              <a:avLst/>
              <a:gdLst/>
              <a:ahLst/>
              <a:cxnLst/>
              <a:rect l="l" t="t" r="r" b="b"/>
              <a:pathLst>
                <a:path w="165" h="312" extrusionOk="0">
                  <a:moveTo>
                    <a:pt x="146" y="0"/>
                  </a:moveTo>
                  <a:lnTo>
                    <a:pt x="100" y="63"/>
                  </a:lnTo>
                  <a:lnTo>
                    <a:pt x="63" y="63"/>
                  </a:lnTo>
                  <a:lnTo>
                    <a:pt x="94" y="0"/>
                  </a:lnTo>
                  <a:lnTo>
                    <a:pt x="146" y="0"/>
                  </a:lnTo>
                  <a:close/>
                  <a:moveTo>
                    <a:pt x="163" y="242"/>
                  </a:moveTo>
                  <a:cubicBezTo>
                    <a:pt x="163" y="265"/>
                    <a:pt x="164" y="288"/>
                    <a:pt x="165" y="309"/>
                  </a:cubicBezTo>
                  <a:lnTo>
                    <a:pt x="114" y="309"/>
                  </a:lnTo>
                  <a:lnTo>
                    <a:pt x="111" y="285"/>
                  </a:lnTo>
                  <a:lnTo>
                    <a:pt x="110" y="285"/>
                  </a:lnTo>
                  <a:cubicBezTo>
                    <a:pt x="99" y="300"/>
                    <a:pt x="81" y="312"/>
                    <a:pt x="59" y="312"/>
                  </a:cubicBezTo>
                  <a:cubicBezTo>
                    <a:pt x="17" y="312"/>
                    <a:pt x="0" y="281"/>
                    <a:pt x="0" y="222"/>
                  </a:cubicBezTo>
                  <a:lnTo>
                    <a:pt x="0" y="90"/>
                  </a:lnTo>
                  <a:lnTo>
                    <a:pt x="59" y="90"/>
                  </a:lnTo>
                  <a:lnTo>
                    <a:pt x="59" y="216"/>
                  </a:lnTo>
                  <a:cubicBezTo>
                    <a:pt x="59" y="245"/>
                    <a:pt x="65" y="263"/>
                    <a:pt x="81" y="263"/>
                  </a:cubicBezTo>
                  <a:cubicBezTo>
                    <a:pt x="91" y="263"/>
                    <a:pt x="98" y="255"/>
                    <a:pt x="100" y="248"/>
                  </a:cubicBezTo>
                  <a:cubicBezTo>
                    <a:pt x="103" y="244"/>
                    <a:pt x="104" y="237"/>
                    <a:pt x="104" y="229"/>
                  </a:cubicBezTo>
                  <a:lnTo>
                    <a:pt x="104" y="90"/>
                  </a:lnTo>
                  <a:lnTo>
                    <a:pt x="163" y="90"/>
                  </a:lnTo>
                  <a:lnTo>
                    <a:pt x="163" y="242"/>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22" name="Google Shape;3922;gee6873aab4_0_10187"/>
            <p:cNvSpPr/>
            <p:nvPr/>
          </p:nvSpPr>
          <p:spPr>
            <a:xfrm>
              <a:off x="4787" y="2426"/>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0"/>
                    <a:pt x="47" y="63"/>
                    <a:pt x="29" y="63"/>
                  </a:cubicBezTo>
                  <a:cubicBezTo>
                    <a:pt x="13" y="63"/>
                    <a:pt x="0" y="50"/>
                    <a:pt x="0" y="32"/>
                  </a:cubicBezTo>
                  <a:cubicBezTo>
                    <a:pt x="0" y="12"/>
                    <a:pt x="14" y="0"/>
                    <a:pt x="30" y="0"/>
                  </a:cubicBezTo>
                  <a:cubicBezTo>
                    <a:pt x="47" y="0"/>
                    <a:pt x="60" y="12"/>
                    <a:pt x="60" y="32"/>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23" name="Google Shape;3923;gee6873aab4_0_10187"/>
            <p:cNvSpPr/>
            <p:nvPr/>
          </p:nvSpPr>
          <p:spPr>
            <a:xfrm>
              <a:off x="4838" y="2425"/>
              <a:ext cx="0" cy="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24" name="Google Shape;3924;gee6873aab4_0_10187"/>
            <p:cNvSpPr/>
            <p:nvPr/>
          </p:nvSpPr>
          <p:spPr>
            <a:xfrm>
              <a:off x="4922" y="2425"/>
              <a:ext cx="78" cy="145"/>
            </a:xfrm>
            <a:custGeom>
              <a:avLst/>
              <a:gdLst/>
              <a:ahLst/>
              <a:cxnLst/>
              <a:rect l="l" t="t" r="r" b="b"/>
              <a:pathLst>
                <a:path w="169" h="313" extrusionOk="0">
                  <a:moveTo>
                    <a:pt x="108" y="175"/>
                  </a:moveTo>
                  <a:cubicBezTo>
                    <a:pt x="108" y="171"/>
                    <a:pt x="108" y="166"/>
                    <a:pt x="108" y="162"/>
                  </a:cubicBezTo>
                  <a:cubicBezTo>
                    <a:pt x="106" y="149"/>
                    <a:pt x="99" y="136"/>
                    <a:pt x="87" y="136"/>
                  </a:cubicBezTo>
                  <a:cubicBezTo>
                    <a:pt x="66" y="136"/>
                    <a:pt x="59" y="166"/>
                    <a:pt x="59" y="202"/>
                  </a:cubicBezTo>
                  <a:cubicBezTo>
                    <a:pt x="59" y="243"/>
                    <a:pt x="70" y="265"/>
                    <a:pt x="86" y="265"/>
                  </a:cubicBezTo>
                  <a:cubicBezTo>
                    <a:pt x="94" y="265"/>
                    <a:pt x="102" y="261"/>
                    <a:pt x="107" y="246"/>
                  </a:cubicBezTo>
                  <a:cubicBezTo>
                    <a:pt x="108" y="243"/>
                    <a:pt x="108" y="238"/>
                    <a:pt x="108" y="233"/>
                  </a:cubicBezTo>
                  <a:lnTo>
                    <a:pt x="108" y="175"/>
                  </a:lnTo>
                  <a:close/>
                  <a:moveTo>
                    <a:pt x="167" y="0"/>
                  </a:moveTo>
                  <a:lnTo>
                    <a:pt x="167" y="245"/>
                  </a:lnTo>
                  <a:cubicBezTo>
                    <a:pt x="167" y="266"/>
                    <a:pt x="168" y="289"/>
                    <a:pt x="169" y="310"/>
                  </a:cubicBezTo>
                  <a:lnTo>
                    <a:pt x="118" y="310"/>
                  </a:lnTo>
                  <a:lnTo>
                    <a:pt x="115" y="285"/>
                  </a:lnTo>
                  <a:lnTo>
                    <a:pt x="114" y="285"/>
                  </a:lnTo>
                  <a:cubicBezTo>
                    <a:pt x="106" y="300"/>
                    <a:pt x="89" y="313"/>
                    <a:pt x="68" y="313"/>
                  </a:cubicBezTo>
                  <a:cubicBezTo>
                    <a:pt x="22" y="313"/>
                    <a:pt x="0" y="262"/>
                    <a:pt x="0" y="200"/>
                  </a:cubicBezTo>
                  <a:cubicBezTo>
                    <a:pt x="0" y="124"/>
                    <a:pt x="33" y="87"/>
                    <a:pt x="71" y="87"/>
                  </a:cubicBezTo>
                  <a:cubicBezTo>
                    <a:pt x="90" y="87"/>
                    <a:pt x="102" y="97"/>
                    <a:pt x="108" y="109"/>
                  </a:cubicBezTo>
                  <a:lnTo>
                    <a:pt x="108" y="109"/>
                  </a:lnTo>
                  <a:lnTo>
                    <a:pt x="108" y="0"/>
                  </a:lnTo>
                  <a:lnTo>
                    <a:pt x="167"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25" name="Google Shape;3925;gee6873aab4_0_10187"/>
            <p:cNvSpPr/>
            <p:nvPr/>
          </p:nvSpPr>
          <p:spPr>
            <a:xfrm>
              <a:off x="5019" y="2466"/>
              <a:ext cx="78" cy="104"/>
            </a:xfrm>
            <a:custGeom>
              <a:avLst/>
              <a:gdLst/>
              <a:ahLst/>
              <a:cxnLst/>
              <a:rect l="l" t="t" r="r" b="b"/>
              <a:pathLst>
                <a:path w="168" h="226" extrusionOk="0">
                  <a:moveTo>
                    <a:pt x="58" y="113"/>
                  </a:moveTo>
                  <a:cubicBezTo>
                    <a:pt x="58" y="150"/>
                    <a:pt x="64" y="181"/>
                    <a:pt x="85" y="181"/>
                  </a:cubicBezTo>
                  <a:cubicBezTo>
                    <a:pt x="104" y="181"/>
                    <a:pt x="109" y="145"/>
                    <a:pt x="109" y="113"/>
                  </a:cubicBezTo>
                  <a:cubicBezTo>
                    <a:pt x="109" y="83"/>
                    <a:pt x="104" y="45"/>
                    <a:pt x="84" y="45"/>
                  </a:cubicBezTo>
                  <a:cubicBezTo>
                    <a:pt x="62" y="45"/>
                    <a:pt x="58" y="83"/>
                    <a:pt x="58" y="113"/>
                  </a:cubicBezTo>
                  <a:close/>
                  <a:moveTo>
                    <a:pt x="168" y="113"/>
                  </a:moveTo>
                  <a:cubicBezTo>
                    <a:pt x="168" y="204"/>
                    <a:pt x="117" y="226"/>
                    <a:pt x="84" y="226"/>
                  </a:cubicBezTo>
                  <a:cubicBezTo>
                    <a:pt x="31" y="226"/>
                    <a:pt x="0" y="185"/>
                    <a:pt x="0" y="114"/>
                  </a:cubicBezTo>
                  <a:cubicBezTo>
                    <a:pt x="0" y="35"/>
                    <a:pt x="41" y="0"/>
                    <a:pt x="84" y="0"/>
                  </a:cubicBezTo>
                  <a:cubicBezTo>
                    <a:pt x="136" y="0"/>
                    <a:pt x="168" y="44"/>
                    <a:pt x="168" y="113"/>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26" name="Google Shape;3926;gee6873aab4_0_10187"/>
            <p:cNvSpPr/>
            <p:nvPr/>
          </p:nvSpPr>
          <p:spPr>
            <a:xfrm>
              <a:off x="5150" y="2429"/>
              <a:ext cx="119" cy="140"/>
            </a:xfrm>
            <a:custGeom>
              <a:avLst/>
              <a:gdLst/>
              <a:ahLst/>
              <a:cxnLst/>
              <a:rect l="l" t="t" r="r" b="b"/>
              <a:pathLst>
                <a:path w="255" h="302" extrusionOk="0">
                  <a:moveTo>
                    <a:pt x="197" y="196"/>
                  </a:moveTo>
                  <a:cubicBezTo>
                    <a:pt x="195" y="167"/>
                    <a:pt x="193" y="128"/>
                    <a:pt x="194" y="96"/>
                  </a:cubicBezTo>
                  <a:lnTo>
                    <a:pt x="193" y="96"/>
                  </a:lnTo>
                  <a:cubicBezTo>
                    <a:pt x="187" y="128"/>
                    <a:pt x="179" y="166"/>
                    <a:pt x="173" y="189"/>
                  </a:cubicBezTo>
                  <a:lnTo>
                    <a:pt x="147" y="297"/>
                  </a:lnTo>
                  <a:lnTo>
                    <a:pt x="106" y="297"/>
                  </a:lnTo>
                  <a:lnTo>
                    <a:pt x="80" y="191"/>
                  </a:lnTo>
                  <a:cubicBezTo>
                    <a:pt x="75" y="167"/>
                    <a:pt x="67" y="129"/>
                    <a:pt x="62" y="96"/>
                  </a:cubicBezTo>
                  <a:lnTo>
                    <a:pt x="61" y="96"/>
                  </a:lnTo>
                  <a:cubicBezTo>
                    <a:pt x="60" y="129"/>
                    <a:pt x="58" y="167"/>
                    <a:pt x="56" y="197"/>
                  </a:cubicBezTo>
                  <a:lnTo>
                    <a:pt x="51" y="302"/>
                  </a:lnTo>
                  <a:lnTo>
                    <a:pt x="0" y="302"/>
                  </a:lnTo>
                  <a:lnTo>
                    <a:pt x="22" y="0"/>
                  </a:lnTo>
                  <a:lnTo>
                    <a:pt x="84" y="0"/>
                  </a:lnTo>
                  <a:lnTo>
                    <a:pt x="109" y="109"/>
                  </a:lnTo>
                  <a:cubicBezTo>
                    <a:pt x="117" y="147"/>
                    <a:pt x="125" y="181"/>
                    <a:pt x="130" y="215"/>
                  </a:cubicBezTo>
                  <a:lnTo>
                    <a:pt x="131" y="215"/>
                  </a:lnTo>
                  <a:cubicBezTo>
                    <a:pt x="136" y="181"/>
                    <a:pt x="142" y="147"/>
                    <a:pt x="151" y="109"/>
                  </a:cubicBezTo>
                  <a:lnTo>
                    <a:pt x="174" y="0"/>
                  </a:lnTo>
                  <a:lnTo>
                    <a:pt x="236" y="0"/>
                  </a:lnTo>
                  <a:lnTo>
                    <a:pt x="255" y="302"/>
                  </a:lnTo>
                  <a:lnTo>
                    <a:pt x="202" y="302"/>
                  </a:lnTo>
                  <a:lnTo>
                    <a:pt x="197" y="196"/>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27" name="Google Shape;3927;gee6873aab4_0_10187"/>
            <p:cNvSpPr/>
            <p:nvPr/>
          </p:nvSpPr>
          <p:spPr>
            <a:xfrm>
              <a:off x="5290" y="2425"/>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7"/>
                    <a:pt x="108" y="87"/>
                  </a:cubicBezTo>
                  <a:cubicBezTo>
                    <a:pt x="149" y="87"/>
                    <a:pt x="164" y="121"/>
                    <a:pt x="164" y="177"/>
                  </a:cubicBezTo>
                  <a:lnTo>
                    <a:pt x="164" y="310"/>
                  </a:lnTo>
                  <a:lnTo>
                    <a:pt x="106" y="310"/>
                  </a:lnTo>
                  <a:lnTo>
                    <a:pt x="106" y="177"/>
                  </a:lnTo>
                  <a:cubicBezTo>
                    <a:pt x="106" y="155"/>
                    <a:pt x="102" y="136"/>
                    <a:pt x="84" y="136"/>
                  </a:cubicBezTo>
                  <a:cubicBezTo>
                    <a:pt x="74" y="136"/>
                    <a:pt x="66" y="142"/>
                    <a:pt x="61" y="157"/>
                  </a:cubicBezTo>
                  <a:cubicBezTo>
                    <a:pt x="60" y="161"/>
                    <a:pt x="59" y="169"/>
                    <a:pt x="59" y="174"/>
                  </a:cubicBezTo>
                  <a:lnTo>
                    <a:pt x="59" y="310"/>
                  </a:lnTo>
                  <a:lnTo>
                    <a:pt x="0" y="310"/>
                  </a:lnTo>
                  <a:lnTo>
                    <a:pt x="0" y="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28" name="Google Shape;3928;gee6873aab4_0_10187"/>
            <p:cNvSpPr/>
            <p:nvPr/>
          </p:nvSpPr>
          <p:spPr>
            <a:xfrm>
              <a:off x="5388" y="2426"/>
              <a:ext cx="76" cy="144"/>
            </a:xfrm>
            <a:custGeom>
              <a:avLst/>
              <a:gdLst/>
              <a:ahLst/>
              <a:cxnLst/>
              <a:rect l="l" t="t" r="r" b="b"/>
              <a:pathLst>
                <a:path w="164" h="312" extrusionOk="0">
                  <a:moveTo>
                    <a:pt x="145" y="0"/>
                  </a:moveTo>
                  <a:lnTo>
                    <a:pt x="100" y="63"/>
                  </a:lnTo>
                  <a:lnTo>
                    <a:pt x="63" y="63"/>
                  </a:lnTo>
                  <a:lnTo>
                    <a:pt x="94" y="0"/>
                  </a:lnTo>
                  <a:lnTo>
                    <a:pt x="145" y="0"/>
                  </a:lnTo>
                  <a:close/>
                  <a:moveTo>
                    <a:pt x="162" y="242"/>
                  </a:moveTo>
                  <a:cubicBezTo>
                    <a:pt x="162" y="265"/>
                    <a:pt x="163" y="288"/>
                    <a:pt x="164" y="309"/>
                  </a:cubicBezTo>
                  <a:lnTo>
                    <a:pt x="113" y="309"/>
                  </a:lnTo>
                  <a:lnTo>
                    <a:pt x="110" y="285"/>
                  </a:lnTo>
                  <a:lnTo>
                    <a:pt x="109" y="285"/>
                  </a:lnTo>
                  <a:cubicBezTo>
                    <a:pt x="99" y="300"/>
                    <a:pt x="81" y="312"/>
                    <a:pt x="58" y="312"/>
                  </a:cubicBezTo>
                  <a:cubicBezTo>
                    <a:pt x="17" y="312"/>
                    <a:pt x="0" y="281"/>
                    <a:pt x="0" y="222"/>
                  </a:cubicBezTo>
                  <a:lnTo>
                    <a:pt x="0" y="90"/>
                  </a:lnTo>
                  <a:lnTo>
                    <a:pt x="59" y="90"/>
                  </a:lnTo>
                  <a:lnTo>
                    <a:pt x="59" y="216"/>
                  </a:lnTo>
                  <a:cubicBezTo>
                    <a:pt x="59" y="245"/>
                    <a:pt x="64" y="263"/>
                    <a:pt x="81" y="263"/>
                  </a:cubicBezTo>
                  <a:cubicBezTo>
                    <a:pt x="91" y="263"/>
                    <a:pt x="97" y="255"/>
                    <a:pt x="100" y="248"/>
                  </a:cubicBezTo>
                  <a:cubicBezTo>
                    <a:pt x="102" y="244"/>
                    <a:pt x="103" y="237"/>
                    <a:pt x="103" y="229"/>
                  </a:cubicBezTo>
                  <a:lnTo>
                    <a:pt x="103" y="90"/>
                  </a:lnTo>
                  <a:lnTo>
                    <a:pt x="162" y="90"/>
                  </a:lnTo>
                  <a:lnTo>
                    <a:pt x="162" y="242"/>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29" name="Google Shape;3929;gee6873aab4_0_10187"/>
            <p:cNvSpPr/>
            <p:nvPr/>
          </p:nvSpPr>
          <p:spPr>
            <a:xfrm>
              <a:off x="5486"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4" y="0"/>
                    <a:pt x="31" y="0"/>
                  </a:cubicBezTo>
                  <a:cubicBezTo>
                    <a:pt x="48" y="0"/>
                    <a:pt x="61" y="12"/>
                    <a:pt x="61" y="32"/>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30" name="Google Shape;3930;gee6873aab4_0_10187"/>
            <p:cNvSpPr/>
            <p:nvPr/>
          </p:nvSpPr>
          <p:spPr>
            <a:xfrm>
              <a:off x="5537" y="2466"/>
              <a:ext cx="77" cy="103"/>
            </a:xfrm>
            <a:custGeom>
              <a:avLst/>
              <a:gdLst/>
              <a:ahLst/>
              <a:cxnLst/>
              <a:rect l="l" t="t" r="r" b="b"/>
              <a:pathLst>
                <a:path w="166" h="223" extrusionOk="0">
                  <a:moveTo>
                    <a:pt x="2" y="70"/>
                  </a:moveTo>
                  <a:cubicBezTo>
                    <a:pt x="2" y="45"/>
                    <a:pt x="0" y="24"/>
                    <a:pt x="0" y="4"/>
                  </a:cubicBezTo>
                  <a:lnTo>
                    <a:pt x="51" y="4"/>
                  </a:lnTo>
                  <a:lnTo>
                    <a:pt x="53" y="29"/>
                  </a:lnTo>
                  <a:lnTo>
                    <a:pt x="54" y="29"/>
                  </a:lnTo>
                  <a:cubicBezTo>
                    <a:pt x="66" y="11"/>
                    <a:pt x="85" y="0"/>
                    <a:pt x="108" y="0"/>
                  </a:cubicBezTo>
                  <a:cubicBezTo>
                    <a:pt x="149" y="0"/>
                    <a:pt x="166" y="33"/>
                    <a:pt x="166" y="82"/>
                  </a:cubicBezTo>
                  <a:lnTo>
                    <a:pt x="166" y="223"/>
                  </a:lnTo>
                  <a:lnTo>
                    <a:pt x="107" y="223"/>
                  </a:lnTo>
                  <a:lnTo>
                    <a:pt x="107" y="86"/>
                  </a:lnTo>
                  <a:cubicBezTo>
                    <a:pt x="107" y="67"/>
                    <a:pt x="103" y="49"/>
                    <a:pt x="86" y="49"/>
                  </a:cubicBezTo>
                  <a:cubicBezTo>
                    <a:pt x="76" y="49"/>
                    <a:pt x="68" y="56"/>
                    <a:pt x="64" y="69"/>
                  </a:cubicBezTo>
                  <a:cubicBezTo>
                    <a:pt x="62" y="74"/>
                    <a:pt x="60" y="81"/>
                    <a:pt x="60" y="89"/>
                  </a:cubicBezTo>
                  <a:lnTo>
                    <a:pt x="60" y="223"/>
                  </a:lnTo>
                  <a:lnTo>
                    <a:pt x="2" y="223"/>
                  </a:lnTo>
                  <a:lnTo>
                    <a:pt x="2" y="7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31" name="Google Shape;3931;gee6873aab4_0_10187"/>
            <p:cNvSpPr/>
            <p:nvPr/>
          </p:nvSpPr>
          <p:spPr>
            <a:xfrm>
              <a:off x="5629" y="2440"/>
              <a:ext cx="60" cy="130"/>
            </a:xfrm>
            <a:custGeom>
              <a:avLst/>
              <a:gdLst/>
              <a:ahLst/>
              <a:cxnLst/>
              <a:rect l="l" t="t" r="r" b="b"/>
              <a:pathLst>
                <a:path w="128" h="280" extrusionOk="0">
                  <a:moveTo>
                    <a:pt x="85" y="0"/>
                  </a:moveTo>
                  <a:lnTo>
                    <a:pt x="85" y="59"/>
                  </a:lnTo>
                  <a:lnTo>
                    <a:pt x="128" y="59"/>
                  </a:lnTo>
                  <a:lnTo>
                    <a:pt x="128" y="100"/>
                  </a:lnTo>
                  <a:lnTo>
                    <a:pt x="85" y="100"/>
                  </a:lnTo>
                  <a:lnTo>
                    <a:pt x="85" y="200"/>
                  </a:lnTo>
                  <a:cubicBezTo>
                    <a:pt x="85" y="226"/>
                    <a:pt x="96" y="232"/>
                    <a:pt x="108" y="232"/>
                  </a:cubicBezTo>
                  <a:cubicBezTo>
                    <a:pt x="113" y="232"/>
                    <a:pt x="118" y="232"/>
                    <a:pt x="123" y="231"/>
                  </a:cubicBezTo>
                  <a:lnTo>
                    <a:pt x="123" y="276"/>
                  </a:lnTo>
                  <a:cubicBezTo>
                    <a:pt x="115" y="279"/>
                    <a:pt x="103" y="280"/>
                    <a:pt x="87" y="280"/>
                  </a:cubicBezTo>
                  <a:cubicBezTo>
                    <a:pt x="70" y="280"/>
                    <a:pt x="55" y="276"/>
                    <a:pt x="45" y="266"/>
                  </a:cubicBezTo>
                  <a:cubicBezTo>
                    <a:pt x="33" y="255"/>
                    <a:pt x="26" y="238"/>
                    <a:pt x="26" y="204"/>
                  </a:cubicBezTo>
                  <a:lnTo>
                    <a:pt x="26" y="100"/>
                  </a:lnTo>
                  <a:lnTo>
                    <a:pt x="0" y="100"/>
                  </a:lnTo>
                  <a:lnTo>
                    <a:pt x="0" y="59"/>
                  </a:lnTo>
                  <a:lnTo>
                    <a:pt x="26" y="59"/>
                  </a:lnTo>
                  <a:lnTo>
                    <a:pt x="26" y="14"/>
                  </a:lnTo>
                  <a:lnTo>
                    <a:pt x="85"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32" name="Google Shape;3932;gee6873aab4_0_10187"/>
            <p:cNvSpPr/>
            <p:nvPr/>
          </p:nvSpPr>
          <p:spPr>
            <a:xfrm>
              <a:off x="5702" y="2466"/>
              <a:ext cx="75" cy="104"/>
            </a:xfrm>
            <a:custGeom>
              <a:avLst/>
              <a:gdLst/>
              <a:ahLst/>
              <a:cxnLst/>
              <a:rect l="l" t="t" r="r" b="b"/>
              <a:pathLst>
                <a:path w="162" h="225" extrusionOk="0">
                  <a:moveTo>
                    <a:pt x="109" y="93"/>
                  </a:moveTo>
                  <a:cubicBezTo>
                    <a:pt x="109" y="65"/>
                    <a:pt x="102" y="43"/>
                    <a:pt x="84" y="43"/>
                  </a:cubicBezTo>
                  <a:cubicBezTo>
                    <a:pt x="65" y="43"/>
                    <a:pt x="57" y="71"/>
                    <a:pt x="57" y="93"/>
                  </a:cubicBezTo>
                  <a:lnTo>
                    <a:pt x="109" y="93"/>
                  </a:lnTo>
                  <a:close/>
                  <a:moveTo>
                    <a:pt x="56" y="134"/>
                  </a:moveTo>
                  <a:cubicBezTo>
                    <a:pt x="57" y="168"/>
                    <a:pt x="77" y="181"/>
                    <a:pt x="103" y="181"/>
                  </a:cubicBezTo>
                  <a:cubicBezTo>
                    <a:pt x="120" y="181"/>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4"/>
                  </a:cubicBezTo>
                  <a:cubicBezTo>
                    <a:pt x="162" y="119"/>
                    <a:pt x="162" y="128"/>
                    <a:pt x="160" y="134"/>
                  </a:cubicBezTo>
                  <a:lnTo>
                    <a:pt x="56" y="134"/>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33" name="Google Shape;3933;gee6873aab4_0_10187"/>
            <p:cNvSpPr/>
            <p:nvPr/>
          </p:nvSpPr>
          <p:spPr>
            <a:xfrm>
              <a:off x="5793" y="2466"/>
              <a:ext cx="78" cy="104"/>
            </a:xfrm>
            <a:custGeom>
              <a:avLst/>
              <a:gdLst/>
              <a:ahLst/>
              <a:cxnLst/>
              <a:rect l="l" t="t" r="r" b="b"/>
              <a:pathLst>
                <a:path w="168" h="226" extrusionOk="0">
                  <a:moveTo>
                    <a:pt x="59" y="113"/>
                  </a:moveTo>
                  <a:cubicBezTo>
                    <a:pt x="59" y="150"/>
                    <a:pt x="65" y="181"/>
                    <a:pt x="86" y="181"/>
                  </a:cubicBezTo>
                  <a:cubicBezTo>
                    <a:pt x="105" y="181"/>
                    <a:pt x="110" y="145"/>
                    <a:pt x="110" y="113"/>
                  </a:cubicBezTo>
                  <a:cubicBezTo>
                    <a:pt x="110" y="83"/>
                    <a:pt x="105" y="45"/>
                    <a:pt x="85" y="45"/>
                  </a:cubicBezTo>
                  <a:cubicBezTo>
                    <a:pt x="63" y="45"/>
                    <a:pt x="59" y="83"/>
                    <a:pt x="59" y="113"/>
                  </a:cubicBezTo>
                  <a:close/>
                  <a:moveTo>
                    <a:pt x="168" y="113"/>
                  </a:moveTo>
                  <a:cubicBezTo>
                    <a:pt x="168" y="204"/>
                    <a:pt x="118" y="226"/>
                    <a:pt x="84" y="226"/>
                  </a:cubicBezTo>
                  <a:cubicBezTo>
                    <a:pt x="32" y="226"/>
                    <a:pt x="0" y="185"/>
                    <a:pt x="0" y="114"/>
                  </a:cubicBezTo>
                  <a:cubicBezTo>
                    <a:pt x="0" y="35"/>
                    <a:pt x="42" y="0"/>
                    <a:pt x="85" y="0"/>
                  </a:cubicBezTo>
                  <a:cubicBezTo>
                    <a:pt x="137" y="0"/>
                    <a:pt x="168" y="44"/>
                    <a:pt x="168" y="113"/>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34" name="Google Shape;3934;gee6873aab4_0_10187"/>
            <p:cNvSpPr/>
            <p:nvPr/>
          </p:nvSpPr>
          <p:spPr>
            <a:xfrm>
              <a:off x="5889" y="2426"/>
              <a:ext cx="29"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35" name="Google Shape;3935;gee6873aab4_0_10187"/>
            <p:cNvSpPr/>
            <p:nvPr/>
          </p:nvSpPr>
          <p:spPr>
            <a:xfrm>
              <a:off x="5940" y="2466"/>
              <a:ext cx="52" cy="103"/>
            </a:xfrm>
            <a:custGeom>
              <a:avLst/>
              <a:gdLst/>
              <a:ahLst/>
              <a:cxnLst/>
              <a:rect l="l" t="t" r="r" b="b"/>
              <a:pathLst>
                <a:path w="112" h="223" extrusionOk="0">
                  <a:moveTo>
                    <a:pt x="1" y="70"/>
                  </a:moveTo>
                  <a:cubicBezTo>
                    <a:pt x="1" y="48"/>
                    <a:pt x="1" y="24"/>
                    <a:pt x="0" y="4"/>
                  </a:cubicBezTo>
                  <a:lnTo>
                    <a:pt x="51" y="4"/>
                  </a:lnTo>
                  <a:lnTo>
                    <a:pt x="54" y="36"/>
                  </a:lnTo>
                  <a:lnTo>
                    <a:pt x="55" y="36"/>
                  </a:lnTo>
                  <a:cubicBezTo>
                    <a:pt x="65" y="12"/>
                    <a:pt x="83" y="0"/>
                    <a:pt x="99" y="0"/>
                  </a:cubicBezTo>
                  <a:cubicBezTo>
                    <a:pt x="105" y="0"/>
                    <a:pt x="108" y="0"/>
                    <a:pt x="112" y="1"/>
                  </a:cubicBezTo>
                  <a:lnTo>
                    <a:pt x="112" y="59"/>
                  </a:lnTo>
                  <a:cubicBezTo>
                    <a:pt x="108" y="58"/>
                    <a:pt x="104" y="58"/>
                    <a:pt x="99" y="58"/>
                  </a:cubicBezTo>
                  <a:cubicBezTo>
                    <a:pt x="86" y="58"/>
                    <a:pt x="70" y="67"/>
                    <a:pt x="63" y="90"/>
                  </a:cubicBezTo>
                  <a:cubicBezTo>
                    <a:pt x="62" y="95"/>
                    <a:pt x="61" y="102"/>
                    <a:pt x="61" y="112"/>
                  </a:cubicBezTo>
                  <a:lnTo>
                    <a:pt x="61" y="223"/>
                  </a:lnTo>
                  <a:lnTo>
                    <a:pt x="1" y="223"/>
                  </a:lnTo>
                  <a:lnTo>
                    <a:pt x="1" y="7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36" name="Google Shape;3936;gee6873aab4_0_10187"/>
            <p:cNvSpPr/>
            <p:nvPr/>
          </p:nvSpPr>
          <p:spPr>
            <a:xfrm>
              <a:off x="6006" y="2426"/>
              <a:ext cx="42" cy="143"/>
            </a:xfrm>
            <a:custGeom>
              <a:avLst/>
              <a:gdLst/>
              <a:ahLst/>
              <a:cxnLst/>
              <a:rect l="l" t="t" r="r" b="b"/>
              <a:pathLst>
                <a:path w="92" h="309" extrusionOk="0">
                  <a:moveTo>
                    <a:pt x="92" y="0"/>
                  </a:moveTo>
                  <a:lnTo>
                    <a:pt x="46" y="63"/>
                  </a:lnTo>
                  <a:lnTo>
                    <a:pt x="9" y="63"/>
                  </a:lnTo>
                  <a:lnTo>
                    <a:pt x="40" y="0"/>
                  </a:lnTo>
                  <a:lnTo>
                    <a:pt x="92" y="0"/>
                  </a:lnTo>
                  <a:close/>
                  <a:moveTo>
                    <a:pt x="0" y="309"/>
                  </a:moveTo>
                  <a:lnTo>
                    <a:pt x="0" y="90"/>
                  </a:lnTo>
                  <a:lnTo>
                    <a:pt x="59" y="90"/>
                  </a:lnTo>
                  <a:lnTo>
                    <a:pt x="59" y="309"/>
                  </a:lnTo>
                  <a:lnTo>
                    <a:pt x="0" y="30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cxnSp>
          <p:nvCxnSpPr>
            <p:cNvPr id="3937" name="Google Shape;3937;gee6873aab4_0_10187"/>
            <p:cNvCxnSpPr/>
            <p:nvPr/>
          </p:nvCxnSpPr>
          <p:spPr>
            <a:xfrm>
              <a:off x="3964" y="2205"/>
              <a:ext cx="0" cy="300"/>
            </a:xfrm>
            <a:prstGeom prst="straightConnector1">
              <a:avLst/>
            </a:prstGeom>
            <a:solidFill>
              <a:schemeClr val="lt1"/>
            </a:solidFill>
            <a:ln w="14275" cap="flat" cmpd="sng">
              <a:solidFill>
                <a:schemeClr val="lt1"/>
              </a:solidFill>
              <a:prstDash val="solid"/>
              <a:miter lim="800000"/>
              <a:headEnd type="none" w="med" len="med"/>
              <a:tailEnd type="none" w="med" len="med"/>
            </a:ln>
          </p:spPr>
        </p:cxnSp>
      </p:grpSp>
      <p:grpSp>
        <p:nvGrpSpPr>
          <p:cNvPr id="3938" name="Google Shape;3938;gee6873aab4_0_10187"/>
          <p:cNvGrpSpPr/>
          <p:nvPr/>
        </p:nvGrpSpPr>
        <p:grpSpPr>
          <a:xfrm>
            <a:off x="-2040904" y="3988723"/>
            <a:ext cx="1872300" cy="2902792"/>
            <a:chOff x="6195941" y="562596"/>
            <a:chExt cx="1872300" cy="2902792"/>
          </a:xfrm>
        </p:grpSpPr>
        <p:grpSp>
          <p:nvGrpSpPr>
            <p:cNvPr id="3939" name="Google Shape;3939;gee6873aab4_0_10187"/>
            <p:cNvGrpSpPr/>
            <p:nvPr/>
          </p:nvGrpSpPr>
          <p:grpSpPr>
            <a:xfrm>
              <a:off x="6195941" y="832605"/>
              <a:ext cx="1872300" cy="2632784"/>
              <a:chOff x="-1872716" y="660661"/>
              <a:chExt cx="1872300" cy="1974637"/>
            </a:xfrm>
          </p:grpSpPr>
          <p:sp>
            <p:nvSpPr>
              <p:cNvPr id="3940" name="Google Shape;3940;gee6873aab4_0_10187"/>
              <p:cNvSpPr txBox="1"/>
              <p:nvPr/>
            </p:nvSpPr>
            <p:spPr>
              <a:xfrm>
                <a:off x="-1872716" y="984698"/>
                <a:ext cx="1872300" cy="16506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IE" sz="1100">
                    <a:solidFill>
                      <a:srgbClr val="000000"/>
                    </a:solidFill>
                    <a:latin typeface="Calibri"/>
                    <a:ea typeface="Calibri"/>
                    <a:cs typeface="Calibri"/>
                    <a:sym typeface="Calibri"/>
                  </a:rPr>
                  <a:t>To format the body text, simply highlight the specific line(s) of text and click ‘tab’ or press ‘increase/decrease list level’ button. If you continue to click the ‘Tab’ button and the text turns red you have tabbed too far and should use the ‘decrease level’ button to return to compliant text.</a:t>
                </a:r>
                <a:endParaRPr/>
              </a:p>
              <a:p>
                <a:pPr marL="0" marR="0" lvl="0" indent="0" algn="l" rtl="0">
                  <a:spcBef>
                    <a:spcPts val="0"/>
                  </a:spcBef>
                  <a:spcAft>
                    <a:spcPts val="0"/>
                  </a:spcAft>
                  <a:buNone/>
                </a:pPr>
                <a:endParaRPr sz="1100">
                  <a:solidFill>
                    <a:srgbClr val="000000"/>
                  </a:solidFill>
                  <a:latin typeface="Calibri"/>
                  <a:ea typeface="Calibri"/>
                  <a:cs typeface="Calibri"/>
                  <a:sym typeface="Calibri"/>
                </a:endParaRPr>
              </a:p>
              <a:p>
                <a:pPr marL="0" marR="0" lvl="0" indent="0" algn="l" rtl="0">
                  <a:spcBef>
                    <a:spcPts val="0"/>
                  </a:spcBef>
                  <a:spcAft>
                    <a:spcPts val="0"/>
                  </a:spcAft>
                  <a:buNone/>
                </a:pPr>
                <a:r>
                  <a:rPr lang="en-IE" sz="1100">
                    <a:solidFill>
                      <a:srgbClr val="000000"/>
                    </a:solidFill>
                    <a:latin typeface="Calibri"/>
                    <a:ea typeface="Calibri"/>
                    <a:cs typeface="Calibri"/>
                    <a:sym typeface="Calibri"/>
                  </a:rPr>
                  <a:t>Do not use the bullet point button to format your text.</a:t>
                </a:r>
                <a:endParaRPr sz="1100">
                  <a:solidFill>
                    <a:srgbClr val="000000"/>
                  </a:solidFill>
                  <a:latin typeface="Calibri"/>
                  <a:ea typeface="Calibri"/>
                  <a:cs typeface="Calibri"/>
                  <a:sym typeface="Calibri"/>
                </a:endParaRPr>
              </a:p>
            </p:txBody>
          </p:sp>
          <p:pic>
            <p:nvPicPr>
              <p:cNvPr id="3941" name="Google Shape;3941;gee6873aab4_0_10187" descr="icon_information-white.png"/>
              <p:cNvPicPr preferRelativeResize="0"/>
              <p:nvPr/>
            </p:nvPicPr>
            <p:blipFill rotWithShape="1">
              <a:blip r:embed="rId3">
                <a:alphaModFix/>
              </a:blip>
              <a:srcRect/>
              <a:stretch/>
            </p:blipFill>
            <p:spPr>
              <a:xfrm>
                <a:off x="-1764703" y="660661"/>
                <a:ext cx="121592" cy="240085"/>
              </a:xfrm>
              <a:prstGeom prst="rect">
                <a:avLst/>
              </a:prstGeom>
              <a:noFill/>
              <a:ln>
                <a:noFill/>
              </a:ln>
            </p:spPr>
          </p:pic>
        </p:grpSp>
        <p:grpSp>
          <p:nvGrpSpPr>
            <p:cNvPr id="3942" name="Google Shape;3942;gee6873aab4_0_10187"/>
            <p:cNvGrpSpPr/>
            <p:nvPr/>
          </p:nvGrpSpPr>
          <p:grpSpPr>
            <a:xfrm>
              <a:off x="6303954" y="562596"/>
              <a:ext cx="540000" cy="540000"/>
              <a:chOff x="6303954" y="562596"/>
              <a:chExt cx="540000" cy="540000"/>
            </a:xfrm>
          </p:grpSpPr>
          <p:sp>
            <p:nvSpPr>
              <p:cNvPr id="3943" name="Google Shape;3943;gee6873aab4_0_10187"/>
              <p:cNvSpPr/>
              <p:nvPr/>
            </p:nvSpPr>
            <p:spPr>
              <a:xfrm>
                <a:off x="6303954" y="562596"/>
                <a:ext cx="540000" cy="540000"/>
              </a:xfrm>
              <a:prstGeom prst="donut">
                <a:avLst>
                  <a:gd name="adj" fmla="val 7083"/>
                </a:avLst>
              </a:prstGeom>
              <a:solidFill>
                <a:srgbClr val="0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pic>
            <p:nvPicPr>
              <p:cNvPr id="3944" name="Google Shape;3944;gee6873aab4_0_10187" descr="increase_indent.png"/>
              <p:cNvPicPr preferRelativeResize="0"/>
              <p:nvPr/>
            </p:nvPicPr>
            <p:blipFill rotWithShape="1">
              <a:blip r:embed="rId4">
                <a:alphaModFix/>
              </a:blip>
              <a:srcRect/>
              <a:stretch/>
            </p:blipFill>
            <p:spPr>
              <a:xfrm>
                <a:off x="6425212" y="679422"/>
                <a:ext cx="317520" cy="317520"/>
              </a:xfrm>
              <a:prstGeom prst="rect">
                <a:avLst/>
              </a:prstGeom>
              <a:noFill/>
              <a:ln>
                <a:noFill/>
              </a:ln>
            </p:spPr>
          </p:pic>
        </p:grpSp>
      </p:grpSp>
      <p:sp>
        <p:nvSpPr>
          <p:cNvPr id="3945" name="Google Shape;3945;gee6873aab4_0_10187"/>
          <p:cNvSpPr/>
          <p:nvPr/>
        </p:nvSpPr>
        <p:spPr>
          <a:xfrm>
            <a:off x="7680176" y="3356992"/>
            <a:ext cx="4398731" cy="3080388"/>
          </a:xfrm>
          <a:custGeom>
            <a:avLst/>
            <a:gdLst/>
            <a:ahLst/>
            <a:cxnLst/>
            <a:rect l="l" t="t" r="r" b="b"/>
            <a:pathLst>
              <a:path w="3654" h="2558" extrusionOk="0">
                <a:moveTo>
                  <a:pt x="2505" y="639"/>
                </a:moveTo>
                <a:cubicBezTo>
                  <a:pt x="2466" y="428"/>
                  <a:pt x="2557" y="234"/>
                  <a:pt x="2707" y="207"/>
                </a:cubicBezTo>
                <a:cubicBezTo>
                  <a:pt x="2858" y="180"/>
                  <a:pt x="3011" y="329"/>
                  <a:pt x="3050" y="540"/>
                </a:cubicBezTo>
                <a:cubicBezTo>
                  <a:pt x="3089" y="751"/>
                  <a:pt x="2998" y="944"/>
                  <a:pt x="2847" y="972"/>
                </a:cubicBezTo>
                <a:cubicBezTo>
                  <a:pt x="2697" y="999"/>
                  <a:pt x="2544" y="850"/>
                  <a:pt x="2505" y="639"/>
                </a:cubicBezTo>
                <a:close/>
                <a:moveTo>
                  <a:pt x="2323" y="2448"/>
                </a:moveTo>
                <a:cubicBezTo>
                  <a:pt x="2417" y="2394"/>
                  <a:pt x="2890" y="2151"/>
                  <a:pt x="3499" y="2335"/>
                </a:cubicBezTo>
                <a:cubicBezTo>
                  <a:pt x="3499" y="2335"/>
                  <a:pt x="3231" y="2150"/>
                  <a:pt x="2857" y="2204"/>
                </a:cubicBezTo>
                <a:cubicBezTo>
                  <a:pt x="2867" y="2200"/>
                  <a:pt x="2877" y="2195"/>
                  <a:pt x="2887" y="2190"/>
                </a:cubicBezTo>
                <a:cubicBezTo>
                  <a:pt x="3654" y="1837"/>
                  <a:pt x="3620" y="1150"/>
                  <a:pt x="3085" y="1034"/>
                </a:cubicBezTo>
                <a:cubicBezTo>
                  <a:pt x="3010" y="1018"/>
                  <a:pt x="2939" y="1008"/>
                  <a:pt x="2872" y="1002"/>
                </a:cubicBezTo>
                <a:cubicBezTo>
                  <a:pt x="3053" y="956"/>
                  <a:pt x="3159" y="718"/>
                  <a:pt x="3112" y="458"/>
                </a:cubicBezTo>
                <a:cubicBezTo>
                  <a:pt x="3062" y="190"/>
                  <a:pt x="2868" y="0"/>
                  <a:pt x="2677" y="35"/>
                </a:cubicBezTo>
                <a:cubicBezTo>
                  <a:pt x="2486" y="70"/>
                  <a:pt x="2371" y="315"/>
                  <a:pt x="2420" y="584"/>
                </a:cubicBezTo>
                <a:cubicBezTo>
                  <a:pt x="2458" y="794"/>
                  <a:pt x="2586" y="955"/>
                  <a:pt x="2731" y="999"/>
                </a:cubicBezTo>
                <a:cubicBezTo>
                  <a:pt x="2283" y="1012"/>
                  <a:pt x="2006" y="1267"/>
                  <a:pt x="1720" y="1495"/>
                </a:cubicBezTo>
                <a:cubicBezTo>
                  <a:pt x="1277" y="1849"/>
                  <a:pt x="1050" y="1845"/>
                  <a:pt x="757" y="1549"/>
                </a:cubicBezTo>
                <a:cubicBezTo>
                  <a:pt x="461" y="1251"/>
                  <a:pt x="0" y="1311"/>
                  <a:pt x="0" y="1311"/>
                </a:cubicBezTo>
                <a:cubicBezTo>
                  <a:pt x="419" y="1311"/>
                  <a:pt x="412" y="1543"/>
                  <a:pt x="818" y="1877"/>
                </a:cubicBezTo>
                <a:cubicBezTo>
                  <a:pt x="1206" y="2196"/>
                  <a:pt x="1957" y="1650"/>
                  <a:pt x="2354" y="1344"/>
                </a:cubicBezTo>
                <a:cubicBezTo>
                  <a:pt x="2941" y="892"/>
                  <a:pt x="3436" y="1466"/>
                  <a:pt x="2965" y="1953"/>
                </a:cubicBezTo>
                <a:cubicBezTo>
                  <a:pt x="2817" y="2106"/>
                  <a:pt x="2642" y="2234"/>
                  <a:pt x="2513" y="2319"/>
                </a:cubicBezTo>
                <a:cubicBezTo>
                  <a:pt x="2467" y="2344"/>
                  <a:pt x="2420" y="2373"/>
                  <a:pt x="2373" y="2406"/>
                </a:cubicBezTo>
                <a:lnTo>
                  <a:pt x="2368" y="2410"/>
                </a:lnTo>
                <a:cubicBezTo>
                  <a:pt x="2344" y="2424"/>
                  <a:pt x="2331" y="2431"/>
                  <a:pt x="2331" y="2431"/>
                </a:cubicBezTo>
                <a:cubicBezTo>
                  <a:pt x="2331" y="2431"/>
                  <a:pt x="2335" y="2430"/>
                  <a:pt x="2345" y="2426"/>
                </a:cubicBezTo>
                <a:lnTo>
                  <a:pt x="2309" y="2452"/>
                </a:lnTo>
                <a:cubicBezTo>
                  <a:pt x="2308" y="2452"/>
                  <a:pt x="2307" y="2452"/>
                  <a:pt x="2306" y="2453"/>
                </a:cubicBezTo>
                <a:cubicBezTo>
                  <a:pt x="2303" y="2451"/>
                  <a:pt x="2299" y="2450"/>
                  <a:pt x="2296" y="2449"/>
                </a:cubicBezTo>
                <a:cubicBezTo>
                  <a:pt x="1712" y="1880"/>
                  <a:pt x="1129" y="2223"/>
                  <a:pt x="1129" y="2223"/>
                </a:cubicBezTo>
                <a:cubicBezTo>
                  <a:pt x="1754" y="2097"/>
                  <a:pt x="2202" y="2384"/>
                  <a:pt x="2290" y="2447"/>
                </a:cubicBezTo>
                <a:cubicBezTo>
                  <a:pt x="1687" y="2222"/>
                  <a:pt x="1072" y="2437"/>
                  <a:pt x="1057" y="2436"/>
                </a:cubicBezTo>
                <a:cubicBezTo>
                  <a:pt x="1842" y="2336"/>
                  <a:pt x="2296" y="2556"/>
                  <a:pt x="2301" y="2558"/>
                </a:cubicBezTo>
                <a:lnTo>
                  <a:pt x="2301" y="2558"/>
                </a:lnTo>
                <a:lnTo>
                  <a:pt x="2301" y="2558"/>
                </a:lnTo>
                <a:cubicBezTo>
                  <a:pt x="2301" y="2558"/>
                  <a:pt x="2301" y="2558"/>
                  <a:pt x="2301" y="2558"/>
                </a:cubicBezTo>
                <a:lnTo>
                  <a:pt x="2301" y="2558"/>
                </a:lnTo>
                <a:cubicBezTo>
                  <a:pt x="2307" y="2556"/>
                  <a:pt x="2779" y="2381"/>
                  <a:pt x="3551" y="2554"/>
                </a:cubicBezTo>
                <a:cubicBezTo>
                  <a:pt x="3535" y="2553"/>
                  <a:pt x="2945" y="2282"/>
                  <a:pt x="2323" y="2448"/>
                </a:cubicBezTo>
                <a:close/>
              </a:path>
            </a:pathLst>
          </a:custGeom>
          <a:solidFill>
            <a:schemeClr val="lt1">
              <a:alpha val="20000"/>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46" name="Google Shape;3946;gee6873aab4_0_10187"/>
          <p:cNvSpPr/>
          <p:nvPr/>
        </p:nvSpPr>
        <p:spPr>
          <a:xfrm>
            <a:off x="0" y="1587"/>
            <a:ext cx="9084317" cy="2539484"/>
          </a:xfrm>
          <a:custGeom>
            <a:avLst/>
            <a:gdLst/>
            <a:ahLst/>
            <a:cxnLst/>
            <a:rect l="l" t="t" r="r" b="b"/>
            <a:pathLst>
              <a:path w="12745" h="4169" extrusionOk="0">
                <a:moveTo>
                  <a:pt x="0" y="0"/>
                </a:moveTo>
                <a:lnTo>
                  <a:pt x="12745" y="0"/>
                </a:lnTo>
                <a:cubicBezTo>
                  <a:pt x="12602" y="54"/>
                  <a:pt x="12453" y="92"/>
                  <a:pt x="12309" y="143"/>
                </a:cubicBezTo>
                <a:cubicBezTo>
                  <a:pt x="11761" y="325"/>
                  <a:pt x="11223" y="566"/>
                  <a:pt x="10706" y="823"/>
                </a:cubicBezTo>
                <a:cubicBezTo>
                  <a:pt x="10540" y="913"/>
                  <a:pt x="10370" y="996"/>
                  <a:pt x="10206" y="1089"/>
                </a:cubicBezTo>
                <a:cubicBezTo>
                  <a:pt x="9498" y="1478"/>
                  <a:pt x="8825" y="1912"/>
                  <a:pt x="8143" y="2343"/>
                </a:cubicBezTo>
                <a:cubicBezTo>
                  <a:pt x="7530" y="2736"/>
                  <a:pt x="6917" y="3108"/>
                  <a:pt x="6263" y="3430"/>
                </a:cubicBezTo>
                <a:cubicBezTo>
                  <a:pt x="5581" y="3762"/>
                  <a:pt x="4857" y="4046"/>
                  <a:pt x="4100" y="4136"/>
                </a:cubicBezTo>
                <a:cubicBezTo>
                  <a:pt x="3871" y="4169"/>
                  <a:pt x="3647" y="4166"/>
                  <a:pt x="3417" y="4161"/>
                </a:cubicBezTo>
                <a:cubicBezTo>
                  <a:pt x="3053" y="4144"/>
                  <a:pt x="2694" y="4069"/>
                  <a:pt x="2351" y="3949"/>
                </a:cubicBezTo>
                <a:cubicBezTo>
                  <a:pt x="1742" y="3736"/>
                  <a:pt x="1194" y="3388"/>
                  <a:pt x="684" y="3000"/>
                </a:cubicBezTo>
                <a:cubicBezTo>
                  <a:pt x="462" y="2825"/>
                  <a:pt x="243" y="2656"/>
                  <a:pt x="0" y="2512"/>
                </a:cubicBezTo>
                <a:lnTo>
                  <a:pt x="0" y="0"/>
                </a:lnTo>
                <a:close/>
              </a:path>
            </a:pathLst>
          </a:custGeom>
          <a:solidFill>
            <a:schemeClr val="dk2">
              <a:alpha val="49800"/>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47" name="Google Shape;3947;gee6873aab4_0_10187"/>
          <p:cNvSpPr txBox="1">
            <a:spLocks noGrp="1"/>
          </p:cNvSpPr>
          <p:nvPr>
            <p:ph type="title"/>
          </p:nvPr>
        </p:nvSpPr>
        <p:spPr>
          <a:xfrm>
            <a:off x="514800" y="434983"/>
            <a:ext cx="4752600" cy="1255800"/>
          </a:xfrm>
          <a:prstGeom prst="rect">
            <a:avLst/>
          </a:prstGeom>
          <a:noFill/>
          <a:ln>
            <a:noFill/>
          </a:ln>
        </p:spPr>
        <p:txBody>
          <a:bodyPr spcFirstLastPara="1" wrap="square" lIns="0" tIns="0" rIns="0" bIns="0" anchor="b" anchorCtr="0">
            <a:noAutofit/>
          </a:bodyPr>
          <a:lstStyle>
            <a:lvl1pPr lvl="0" algn="l" rtl="0">
              <a:lnSpc>
                <a:spcPct val="90000"/>
              </a:lnSpc>
              <a:spcBef>
                <a:spcPts val="0"/>
              </a:spcBef>
              <a:spcAft>
                <a:spcPts val="0"/>
              </a:spcAft>
              <a:buClr>
                <a:schemeClr val="lt1"/>
              </a:buClr>
              <a:buSzPts val="2800"/>
              <a:buFont typeface="Calibri"/>
              <a:buNone/>
              <a:defRPr>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948" name="Google Shape;3948;gee6873aab4_0_10187"/>
          <p:cNvSpPr txBox="1">
            <a:spLocks noGrp="1"/>
          </p:cNvSpPr>
          <p:nvPr>
            <p:ph type="dt" idx="10"/>
          </p:nvPr>
        </p:nvSpPr>
        <p:spPr>
          <a:xfrm>
            <a:off x="695400" y="6496604"/>
            <a:ext cx="5580600" cy="160200"/>
          </a:xfrm>
          <a:prstGeom prst="rect">
            <a:avLst/>
          </a:prstGeom>
          <a:noFill/>
          <a:ln>
            <a:noFill/>
          </a:ln>
        </p:spPr>
        <p:txBody>
          <a:bodyPr spcFirstLastPara="1" wrap="square" lIns="91425" tIns="45700" rIns="91425" bIns="45700" anchor="t"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949" name="Google Shape;3949;gee6873aab4_0_10187"/>
          <p:cNvSpPr txBox="1">
            <a:spLocks noGrp="1"/>
          </p:cNvSpPr>
          <p:nvPr>
            <p:ph type="body" idx="1"/>
          </p:nvPr>
        </p:nvSpPr>
        <p:spPr>
          <a:xfrm>
            <a:off x="514800" y="3104964"/>
            <a:ext cx="4752600" cy="2857800"/>
          </a:xfrm>
          <a:prstGeom prst="rect">
            <a:avLst/>
          </a:prstGeom>
          <a:noFill/>
          <a:ln>
            <a:noFill/>
          </a:ln>
        </p:spPr>
        <p:txBody>
          <a:bodyPr spcFirstLastPara="1" wrap="square" lIns="0" tIns="0" rIns="0" bIns="0" anchor="t" anchorCtr="0">
            <a:noAutofit/>
          </a:bodyPr>
          <a:lstStyle>
            <a:lvl1pPr marL="457200" lvl="0" indent="-228600" algn="l" rtl="0">
              <a:lnSpc>
                <a:spcPct val="90000"/>
              </a:lnSpc>
              <a:spcBef>
                <a:spcPts val="400"/>
              </a:spcBef>
              <a:spcAft>
                <a:spcPts val="0"/>
              </a:spcAft>
              <a:buClr>
                <a:schemeClr val="lt1"/>
              </a:buClr>
              <a:buSzPts val="2000"/>
              <a:buNone/>
              <a:defRPr>
                <a:solidFill>
                  <a:schemeClr val="lt1"/>
                </a:solidFill>
              </a:defRPr>
            </a:lvl1pPr>
            <a:lvl2pPr marL="914400" lvl="1" indent="-228600" algn="l" rtl="0">
              <a:lnSpc>
                <a:spcPct val="90000"/>
              </a:lnSpc>
              <a:spcBef>
                <a:spcPts val="400"/>
              </a:spcBef>
              <a:spcAft>
                <a:spcPts val="0"/>
              </a:spcAft>
              <a:buClr>
                <a:schemeClr val="lt1"/>
              </a:buClr>
              <a:buSzPts val="1800"/>
              <a:buNone/>
              <a:defRPr>
                <a:solidFill>
                  <a:schemeClr val="lt1"/>
                </a:solidFill>
              </a:defRPr>
            </a:lvl2pPr>
            <a:lvl3pPr marL="1371600" lvl="2" indent="-342900" algn="l" rtl="0">
              <a:lnSpc>
                <a:spcPct val="90000"/>
              </a:lnSpc>
              <a:spcBef>
                <a:spcPts val="400"/>
              </a:spcBef>
              <a:spcAft>
                <a:spcPts val="0"/>
              </a:spcAft>
              <a:buClr>
                <a:schemeClr val="lt1"/>
              </a:buClr>
              <a:buSzPts val="1800"/>
              <a:buChar char="•"/>
              <a:defRPr>
                <a:solidFill>
                  <a:schemeClr val="lt1"/>
                </a:solidFill>
              </a:defRPr>
            </a:lvl3pPr>
            <a:lvl4pPr marL="1828800" lvl="3" indent="-330200" algn="l" rtl="0">
              <a:lnSpc>
                <a:spcPct val="90000"/>
              </a:lnSpc>
              <a:spcBef>
                <a:spcPts val="400"/>
              </a:spcBef>
              <a:spcAft>
                <a:spcPts val="0"/>
              </a:spcAft>
              <a:buClr>
                <a:schemeClr val="lt1"/>
              </a:buClr>
              <a:buSzPts val="1600"/>
              <a:buChar char="•"/>
              <a:defRPr>
                <a:solidFill>
                  <a:schemeClr val="lt1"/>
                </a:solidFill>
              </a:defRPr>
            </a:lvl4pPr>
            <a:lvl5pPr marL="2286000" lvl="4" indent="-228600" algn="l" rtl="0">
              <a:lnSpc>
                <a:spcPct val="90000"/>
              </a:lnSpc>
              <a:spcBef>
                <a:spcPts val="800"/>
              </a:spcBef>
              <a:spcAft>
                <a:spcPts val="0"/>
              </a:spcAft>
              <a:buClr>
                <a:schemeClr val="lt1"/>
              </a:buClr>
              <a:buSzPts val="2000"/>
              <a:buNone/>
              <a:defRPr>
                <a:solidFill>
                  <a:schemeClr val="lt1"/>
                </a:solidFill>
              </a:defRPr>
            </a:lvl5pPr>
            <a:lvl6pPr marL="2743200" lvl="5" indent="-342900" algn="l" rtl="0">
              <a:lnSpc>
                <a:spcPct val="90000"/>
              </a:lnSpc>
              <a:spcBef>
                <a:spcPts val="500"/>
              </a:spcBef>
              <a:spcAft>
                <a:spcPts val="0"/>
              </a:spcAft>
              <a:buClr>
                <a:srgbClr val="FF0000"/>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grpSp>
        <p:nvGrpSpPr>
          <p:cNvPr id="3950" name="Google Shape;3950;gee6873aab4_0_10187"/>
          <p:cNvGrpSpPr/>
          <p:nvPr/>
        </p:nvGrpSpPr>
        <p:grpSpPr>
          <a:xfrm>
            <a:off x="-2040904" y="871532"/>
            <a:ext cx="1368300" cy="2264171"/>
            <a:chOff x="-1836712" y="2937191"/>
            <a:chExt cx="1368300" cy="2264171"/>
          </a:xfrm>
        </p:grpSpPr>
        <p:pic>
          <p:nvPicPr>
            <p:cNvPr id="3951" name="Google Shape;3951;gee6873aab4_0_10187" descr="icon_camera_circle.png"/>
            <p:cNvPicPr preferRelativeResize="0"/>
            <p:nvPr/>
          </p:nvPicPr>
          <p:blipFill rotWithShape="1">
            <a:blip r:embed="rId5">
              <a:alphaModFix/>
            </a:blip>
            <a:srcRect/>
            <a:stretch/>
          </p:blipFill>
          <p:spPr>
            <a:xfrm>
              <a:off x="-1728699" y="2937191"/>
              <a:ext cx="640111" cy="640111"/>
            </a:xfrm>
            <a:prstGeom prst="rect">
              <a:avLst/>
            </a:prstGeom>
            <a:noFill/>
            <a:ln>
              <a:noFill/>
            </a:ln>
          </p:spPr>
        </p:pic>
        <p:sp>
          <p:nvSpPr>
            <p:cNvPr id="3952" name="Google Shape;3952;gee6873aab4_0_10187"/>
            <p:cNvSpPr txBox="1"/>
            <p:nvPr/>
          </p:nvSpPr>
          <p:spPr>
            <a:xfrm>
              <a:off x="-1836712" y="3677962"/>
              <a:ext cx="1368300" cy="15234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IE" sz="1100">
                  <a:solidFill>
                    <a:srgbClr val="000000"/>
                  </a:solidFill>
                  <a:latin typeface="Calibri"/>
                  <a:ea typeface="Calibri"/>
                  <a:cs typeface="Calibri"/>
                  <a:sym typeface="Calibri"/>
                </a:rPr>
                <a:t>To change the photographic image to the background.</a:t>
              </a:r>
              <a:endParaRPr/>
            </a:p>
            <a:p>
              <a:pPr marL="0" marR="0" lvl="0" indent="0" algn="l" rtl="0">
                <a:spcBef>
                  <a:spcPts val="0"/>
                </a:spcBef>
                <a:spcAft>
                  <a:spcPts val="0"/>
                </a:spcAft>
                <a:buNone/>
              </a:pPr>
              <a:r>
                <a:rPr lang="en-IE" sz="1100">
                  <a:solidFill>
                    <a:srgbClr val="000000"/>
                  </a:solidFill>
                  <a:latin typeface="Calibri"/>
                  <a:ea typeface="Calibri"/>
                  <a:cs typeface="Calibri"/>
                  <a:sym typeface="Calibri"/>
                </a:rPr>
                <a:t>&gt;Right Click over slide</a:t>
              </a:r>
              <a:endParaRPr/>
            </a:p>
            <a:p>
              <a:pPr marL="0" marR="0" lvl="0" indent="0" algn="l" rtl="0">
                <a:spcBef>
                  <a:spcPts val="0"/>
                </a:spcBef>
                <a:spcAft>
                  <a:spcPts val="0"/>
                </a:spcAft>
                <a:buNone/>
              </a:pPr>
              <a:r>
                <a:rPr lang="en-IE" sz="1100">
                  <a:solidFill>
                    <a:srgbClr val="000000"/>
                  </a:solidFill>
                  <a:latin typeface="Calibri"/>
                  <a:ea typeface="Calibri"/>
                  <a:cs typeface="Calibri"/>
                  <a:sym typeface="Calibri"/>
                </a:rPr>
                <a:t>&gt;format background</a:t>
              </a:r>
              <a:endParaRPr/>
            </a:p>
            <a:p>
              <a:pPr marL="0" marR="0" lvl="0" indent="0" algn="l" rtl="0">
                <a:spcBef>
                  <a:spcPts val="0"/>
                </a:spcBef>
                <a:spcAft>
                  <a:spcPts val="0"/>
                </a:spcAft>
                <a:buNone/>
              </a:pPr>
              <a:r>
                <a:rPr lang="en-IE" sz="1100">
                  <a:solidFill>
                    <a:srgbClr val="000000"/>
                  </a:solidFill>
                  <a:latin typeface="Calibri"/>
                  <a:ea typeface="Calibri"/>
                  <a:cs typeface="Calibri"/>
                  <a:sym typeface="Calibri"/>
                </a:rPr>
                <a:t>&gt;fill</a:t>
              </a:r>
              <a:endParaRPr/>
            </a:p>
            <a:p>
              <a:pPr marL="0" marR="0" lvl="0" indent="0" algn="l" rtl="0">
                <a:spcBef>
                  <a:spcPts val="0"/>
                </a:spcBef>
                <a:spcAft>
                  <a:spcPts val="0"/>
                </a:spcAft>
                <a:buNone/>
              </a:pPr>
              <a:r>
                <a:rPr lang="en-IE" sz="1100">
                  <a:solidFill>
                    <a:srgbClr val="000000"/>
                  </a:solidFill>
                  <a:latin typeface="Calibri"/>
                  <a:ea typeface="Calibri"/>
                  <a:cs typeface="Calibri"/>
                  <a:sym typeface="Calibri"/>
                </a:rPr>
                <a:t>&gt;picture or texture fill</a:t>
              </a:r>
              <a:endParaRPr/>
            </a:p>
            <a:p>
              <a:pPr marL="0" marR="0" lvl="0" indent="0" algn="l" rtl="0">
                <a:spcBef>
                  <a:spcPts val="0"/>
                </a:spcBef>
                <a:spcAft>
                  <a:spcPts val="0"/>
                </a:spcAft>
                <a:buNone/>
              </a:pPr>
              <a:r>
                <a:rPr lang="en-IE" sz="1100">
                  <a:solidFill>
                    <a:srgbClr val="000000"/>
                  </a:solidFill>
                  <a:latin typeface="Calibri"/>
                  <a:ea typeface="Calibri"/>
                  <a:cs typeface="Calibri"/>
                  <a:sym typeface="Calibri"/>
                </a:rPr>
                <a:t>&gt;select image from  </a:t>
              </a:r>
              <a:br>
                <a:rPr lang="en-IE" sz="1100">
                  <a:solidFill>
                    <a:srgbClr val="000000"/>
                  </a:solidFill>
                  <a:latin typeface="Calibri"/>
                  <a:ea typeface="Calibri"/>
                  <a:cs typeface="Calibri"/>
                  <a:sym typeface="Calibri"/>
                </a:rPr>
              </a:br>
              <a:r>
                <a:rPr lang="en-IE" sz="1100">
                  <a:solidFill>
                    <a:srgbClr val="000000"/>
                  </a:solidFill>
                  <a:latin typeface="Calibri"/>
                  <a:ea typeface="Calibri"/>
                  <a:cs typeface="Calibri"/>
                  <a:sym typeface="Calibri"/>
                </a:rPr>
                <a:t>  your file</a:t>
              </a:r>
              <a:endParaRPr sz="1100">
                <a:solidFill>
                  <a:srgbClr val="000000"/>
                </a:solidFill>
                <a:latin typeface="Calibri"/>
                <a:ea typeface="Calibri"/>
                <a:cs typeface="Calibri"/>
                <a:sym typeface="Calibri"/>
              </a:endParaRPr>
            </a:p>
          </p:txBody>
        </p:sp>
        <p:pic>
          <p:nvPicPr>
            <p:cNvPr id="3953" name="Google Shape;3953;gee6873aab4_0_10187" descr="icon_information-white.png"/>
            <p:cNvPicPr preferRelativeResize="0"/>
            <p:nvPr/>
          </p:nvPicPr>
          <p:blipFill rotWithShape="1">
            <a:blip r:embed="rId3">
              <a:alphaModFix/>
            </a:blip>
            <a:srcRect/>
            <a:stretch/>
          </p:blipFill>
          <p:spPr>
            <a:xfrm>
              <a:off x="-1728699" y="3245911"/>
              <a:ext cx="121592" cy="320113"/>
            </a:xfrm>
            <a:prstGeom prst="rect">
              <a:avLst/>
            </a:prstGeom>
            <a:noFill/>
            <a:ln>
              <a:noFill/>
            </a:ln>
          </p:spPr>
        </p:pic>
      </p:grpSp>
    </p:spTree>
    <p:extLst>
      <p:ext uri="{BB962C8B-B14F-4D97-AF65-F5344CB8AC3E}">
        <p14:creationId xmlns:p14="http://schemas.microsoft.com/office/powerpoint/2010/main" val="869414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full image and content: Light blue">
  <p:cSld name="Title, full image and content: Light blue">
    <p:bg>
      <p:bgPr>
        <a:blipFill>
          <a:blip r:embed="rId2">
            <a:alphaModFix/>
          </a:blip>
          <a:stretch>
            <a:fillRect/>
          </a:stretch>
        </a:blipFill>
        <a:effectLst/>
      </p:bgPr>
    </p:bg>
    <p:spTree>
      <p:nvGrpSpPr>
        <p:cNvPr id="1" name="Shape 5748"/>
        <p:cNvGrpSpPr/>
        <p:nvPr/>
      </p:nvGrpSpPr>
      <p:grpSpPr>
        <a:xfrm>
          <a:off x="0" y="0"/>
          <a:ext cx="0" cy="0"/>
          <a:chOff x="0" y="0"/>
          <a:chExt cx="0" cy="0"/>
        </a:xfrm>
      </p:grpSpPr>
      <p:sp>
        <p:nvSpPr>
          <p:cNvPr id="5749" name="Google Shape;5749;gee6873aab4_0_12097"/>
          <p:cNvSpPr/>
          <p:nvPr/>
        </p:nvSpPr>
        <p:spPr>
          <a:xfrm rot="5400000" flipH="1">
            <a:off x="699238" y="-699002"/>
            <a:ext cx="6858000" cy="8256000"/>
          </a:xfrm>
          <a:prstGeom prst="rect">
            <a:avLst/>
          </a:prstGeom>
          <a:gradFill>
            <a:gsLst>
              <a:gs pos="0">
                <a:srgbClr val="000000"/>
              </a:gs>
              <a:gs pos="100000">
                <a:srgbClr val="000000">
                  <a:alpha val="0"/>
                </a:srgbClr>
              </a:gs>
            </a:gsLst>
            <a:lin ang="16200038"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750" name="Google Shape;5750;gee6873aab4_0_12097"/>
          <p:cNvSpPr/>
          <p:nvPr/>
        </p:nvSpPr>
        <p:spPr>
          <a:xfrm rot="10800000" flipH="1">
            <a:off x="0" y="-78"/>
            <a:ext cx="12192000" cy="2039700"/>
          </a:xfrm>
          <a:prstGeom prst="rect">
            <a:avLst/>
          </a:prstGeom>
          <a:gradFill>
            <a:gsLst>
              <a:gs pos="0">
                <a:srgbClr val="000000"/>
              </a:gs>
              <a:gs pos="100000">
                <a:srgbClr val="000000">
                  <a:alpha val="0"/>
                </a:srgbClr>
              </a:gs>
            </a:gsLst>
            <a:lin ang="16200038"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751" name="Google Shape;5751;gee6873aab4_0_12097"/>
          <p:cNvSpPr txBox="1">
            <a:spLocks noGrp="1"/>
          </p:cNvSpPr>
          <p:nvPr>
            <p:ph type="ftr" idx="11"/>
          </p:nvPr>
        </p:nvSpPr>
        <p:spPr>
          <a:xfrm>
            <a:off x="695400" y="6416541"/>
            <a:ext cx="5580600" cy="160200"/>
          </a:xfrm>
          <a:prstGeom prst="rect">
            <a:avLst/>
          </a:prstGeom>
          <a:noFill/>
          <a:ln>
            <a:noFill/>
          </a:ln>
        </p:spPr>
        <p:txBody>
          <a:bodyPr spcFirstLastPara="1" wrap="square" lIns="91425" tIns="45700" rIns="91425" bIns="45700" anchor="t"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752" name="Google Shape;5752;gee6873aab4_0_12097"/>
          <p:cNvSpPr txBox="1">
            <a:spLocks noGrp="1"/>
          </p:cNvSpPr>
          <p:nvPr>
            <p:ph type="sldNum" idx="12"/>
          </p:nvPr>
        </p:nvSpPr>
        <p:spPr>
          <a:xfrm>
            <a:off x="-12703" y="6356350"/>
            <a:ext cx="79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IE"/>
              <a:t>‹#›</a:t>
            </a:fld>
            <a:endParaRPr/>
          </a:p>
        </p:txBody>
      </p:sp>
      <p:grpSp>
        <p:nvGrpSpPr>
          <p:cNvPr id="5753" name="Google Shape;5753;gee6873aab4_0_12097"/>
          <p:cNvGrpSpPr/>
          <p:nvPr/>
        </p:nvGrpSpPr>
        <p:grpSpPr>
          <a:xfrm>
            <a:off x="10553375" y="296652"/>
            <a:ext cx="1194613" cy="479652"/>
            <a:chOff x="1899" y="899"/>
            <a:chExt cx="4163" cy="1671"/>
          </a:xfrm>
        </p:grpSpPr>
        <p:sp>
          <p:nvSpPr>
            <p:cNvPr id="5754" name="Google Shape;5754;gee6873aab4_0_12097"/>
            <p:cNvSpPr/>
            <p:nvPr/>
          </p:nvSpPr>
          <p:spPr>
            <a:xfrm>
              <a:off x="1902" y="2206"/>
              <a:ext cx="79" cy="141"/>
            </a:xfrm>
            <a:custGeom>
              <a:avLst/>
              <a:gdLst/>
              <a:ahLst/>
              <a:cxnLst/>
              <a:rect l="l" t="t" r="r" b="b"/>
              <a:pathLst>
                <a:path w="170" h="303" extrusionOk="0">
                  <a:moveTo>
                    <a:pt x="59" y="143"/>
                  </a:moveTo>
                  <a:cubicBezTo>
                    <a:pt x="61" y="144"/>
                    <a:pt x="65" y="144"/>
                    <a:pt x="68" y="144"/>
                  </a:cubicBezTo>
                  <a:cubicBezTo>
                    <a:pt x="98" y="144"/>
                    <a:pt x="111" y="123"/>
                    <a:pt x="111" y="95"/>
                  </a:cubicBezTo>
                  <a:cubicBezTo>
                    <a:pt x="111" y="68"/>
                    <a:pt x="100" y="48"/>
                    <a:pt x="73" y="48"/>
                  </a:cubicBezTo>
                  <a:cubicBezTo>
                    <a:pt x="68" y="48"/>
                    <a:pt x="62" y="49"/>
                    <a:pt x="59" y="50"/>
                  </a:cubicBezTo>
                  <a:lnTo>
                    <a:pt x="59" y="143"/>
                  </a:lnTo>
                  <a:close/>
                  <a:moveTo>
                    <a:pt x="0" y="6"/>
                  </a:moveTo>
                  <a:cubicBezTo>
                    <a:pt x="16" y="3"/>
                    <a:pt x="39" y="0"/>
                    <a:pt x="61" y="0"/>
                  </a:cubicBezTo>
                  <a:cubicBezTo>
                    <a:pt x="96" y="0"/>
                    <a:pt x="124" y="5"/>
                    <a:pt x="144" y="24"/>
                  </a:cubicBezTo>
                  <a:cubicBezTo>
                    <a:pt x="162" y="39"/>
                    <a:pt x="170" y="64"/>
                    <a:pt x="170" y="90"/>
                  </a:cubicBezTo>
                  <a:cubicBezTo>
                    <a:pt x="170" y="123"/>
                    <a:pt x="160" y="145"/>
                    <a:pt x="144" y="162"/>
                  </a:cubicBezTo>
                  <a:cubicBezTo>
                    <a:pt x="125" y="182"/>
                    <a:pt x="95" y="191"/>
                    <a:pt x="70" y="191"/>
                  </a:cubicBezTo>
                  <a:lnTo>
                    <a:pt x="59" y="191"/>
                  </a:lnTo>
                  <a:lnTo>
                    <a:pt x="59" y="303"/>
                  </a:lnTo>
                  <a:lnTo>
                    <a:pt x="0" y="303"/>
                  </a:lnTo>
                  <a:lnTo>
                    <a:pt x="0" y="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55" name="Google Shape;5755;gee6873aab4_0_12097"/>
            <p:cNvSpPr/>
            <p:nvPr/>
          </p:nvSpPr>
          <p:spPr>
            <a:xfrm>
              <a:off x="1995" y="2244"/>
              <a:ext cx="52" cy="103"/>
            </a:xfrm>
            <a:custGeom>
              <a:avLst/>
              <a:gdLst/>
              <a:ahLst/>
              <a:cxnLst/>
              <a:rect l="l" t="t" r="r" b="b"/>
              <a:pathLst>
                <a:path w="111" h="222" extrusionOk="0">
                  <a:moveTo>
                    <a:pt x="1" y="69"/>
                  </a:moveTo>
                  <a:cubicBezTo>
                    <a:pt x="1" y="47"/>
                    <a:pt x="1" y="24"/>
                    <a:pt x="0" y="4"/>
                  </a:cubicBezTo>
                  <a:lnTo>
                    <a:pt x="51" y="4"/>
                  </a:lnTo>
                  <a:lnTo>
                    <a:pt x="54" y="35"/>
                  </a:lnTo>
                  <a:lnTo>
                    <a:pt x="55" y="35"/>
                  </a:lnTo>
                  <a:cubicBezTo>
                    <a:pt x="65" y="12"/>
                    <a:pt x="83" y="0"/>
                    <a:pt x="99" y="0"/>
                  </a:cubicBezTo>
                  <a:cubicBezTo>
                    <a:pt x="105" y="0"/>
                    <a:pt x="108" y="0"/>
                    <a:pt x="111" y="1"/>
                  </a:cubicBezTo>
                  <a:lnTo>
                    <a:pt x="111" y="59"/>
                  </a:lnTo>
                  <a:cubicBezTo>
                    <a:pt x="108" y="58"/>
                    <a:pt x="104" y="58"/>
                    <a:pt x="99" y="58"/>
                  </a:cubicBezTo>
                  <a:cubicBezTo>
                    <a:pt x="86" y="58"/>
                    <a:pt x="70" y="67"/>
                    <a:pt x="63" y="89"/>
                  </a:cubicBezTo>
                  <a:cubicBezTo>
                    <a:pt x="62" y="94"/>
                    <a:pt x="61" y="102"/>
                    <a:pt x="61" y="111"/>
                  </a:cubicBezTo>
                  <a:lnTo>
                    <a:pt x="61" y="222"/>
                  </a:lnTo>
                  <a:lnTo>
                    <a:pt x="1" y="222"/>
                  </a:lnTo>
                  <a:lnTo>
                    <a:pt x="1" y="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56" name="Google Shape;5756;gee6873aab4_0_12097"/>
            <p:cNvSpPr/>
            <p:nvPr/>
          </p:nvSpPr>
          <p:spPr>
            <a:xfrm>
              <a:off x="2055" y="2244"/>
              <a:ext cx="78" cy="104"/>
            </a:xfrm>
            <a:custGeom>
              <a:avLst/>
              <a:gdLst/>
              <a:ahLst/>
              <a:cxnLst/>
              <a:rect l="l" t="t" r="r" b="b"/>
              <a:pathLst>
                <a:path w="168" h="226" extrusionOk="0">
                  <a:moveTo>
                    <a:pt x="59" y="112"/>
                  </a:moveTo>
                  <a:cubicBezTo>
                    <a:pt x="59" y="150"/>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57" name="Google Shape;5757;gee6873aab4_0_12097"/>
            <p:cNvSpPr/>
            <p:nvPr/>
          </p:nvSpPr>
          <p:spPr>
            <a:xfrm>
              <a:off x="2141" y="2201"/>
              <a:ext cx="65" cy="146"/>
            </a:xfrm>
            <a:custGeom>
              <a:avLst/>
              <a:gdLst/>
              <a:ahLst/>
              <a:cxnLst/>
              <a:rect l="l" t="t" r="r" b="b"/>
              <a:pathLst>
                <a:path w="140" h="313" extrusionOk="0">
                  <a:moveTo>
                    <a:pt x="29" y="313"/>
                  </a:moveTo>
                  <a:lnTo>
                    <a:pt x="29" y="136"/>
                  </a:lnTo>
                  <a:lnTo>
                    <a:pt x="0" y="136"/>
                  </a:lnTo>
                  <a:lnTo>
                    <a:pt x="0" y="95"/>
                  </a:lnTo>
                  <a:lnTo>
                    <a:pt x="29" y="95"/>
                  </a:lnTo>
                  <a:lnTo>
                    <a:pt x="29" y="86"/>
                  </a:lnTo>
                  <a:cubicBezTo>
                    <a:pt x="29" y="61"/>
                    <a:pt x="34" y="38"/>
                    <a:pt x="52" y="20"/>
                  </a:cubicBezTo>
                  <a:cubicBezTo>
                    <a:pt x="65" y="7"/>
                    <a:pt x="84" y="0"/>
                    <a:pt x="104" y="0"/>
                  </a:cubicBezTo>
                  <a:cubicBezTo>
                    <a:pt x="119" y="0"/>
                    <a:pt x="131" y="2"/>
                    <a:pt x="140" y="5"/>
                  </a:cubicBezTo>
                  <a:lnTo>
                    <a:pt x="133" y="51"/>
                  </a:lnTo>
                  <a:cubicBezTo>
                    <a:pt x="128" y="49"/>
                    <a:pt x="122" y="48"/>
                    <a:pt x="115" y="48"/>
                  </a:cubicBezTo>
                  <a:cubicBezTo>
                    <a:pt x="95" y="48"/>
                    <a:pt x="88" y="65"/>
                    <a:pt x="88" y="84"/>
                  </a:cubicBezTo>
                  <a:lnTo>
                    <a:pt x="88" y="95"/>
                  </a:lnTo>
                  <a:lnTo>
                    <a:pt x="126" y="95"/>
                  </a:lnTo>
                  <a:lnTo>
                    <a:pt x="126" y="136"/>
                  </a:lnTo>
                  <a:lnTo>
                    <a:pt x="88" y="136"/>
                  </a:lnTo>
                  <a:lnTo>
                    <a:pt x="88" y="313"/>
                  </a:lnTo>
                  <a:lnTo>
                    <a:pt x="29" y="313"/>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58" name="Google Shape;5758;gee6873aab4_0_12097"/>
            <p:cNvSpPr/>
            <p:nvPr/>
          </p:nvSpPr>
          <p:spPr>
            <a:xfrm>
              <a:off x="2207"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5" y="177"/>
                    <a:pt x="145" y="173"/>
                  </a:cubicBezTo>
                  <a:lnTo>
                    <a:pt x="153" y="215"/>
                  </a:lnTo>
                  <a:cubicBezTo>
                    <a:pt x="138" y="221"/>
                    <a:pt x="115" y="225"/>
                    <a:pt x="92" y="225"/>
                  </a:cubicBezTo>
                  <a:cubicBezTo>
                    <a:pt x="33" y="225"/>
                    <a:pt x="0" y="186"/>
                    <a:pt x="0" y="117"/>
                  </a:cubicBezTo>
                  <a:cubicBezTo>
                    <a:pt x="0" y="44"/>
                    <a:pt x="38" y="0"/>
                    <a:pt x="88" y="0"/>
                  </a:cubicBezTo>
                  <a:cubicBezTo>
                    <a:pt x="135" y="0"/>
                    <a:pt x="162" y="37"/>
                    <a:pt x="162" y="103"/>
                  </a:cubicBezTo>
                  <a:cubicBezTo>
                    <a:pt x="162" y="119"/>
                    <a:pt x="162" y="127"/>
                    <a:pt x="161" y="134"/>
                  </a:cubicBezTo>
                  <a:lnTo>
                    <a:pt x="56" y="134"/>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59" name="Google Shape;5759;gee6873aab4_0_12097"/>
            <p:cNvSpPr/>
            <p:nvPr/>
          </p:nvSpPr>
          <p:spPr>
            <a:xfrm>
              <a:off x="2293" y="2244"/>
              <a:ext cx="60" cy="104"/>
            </a:xfrm>
            <a:custGeom>
              <a:avLst/>
              <a:gdLst/>
              <a:ahLst/>
              <a:cxnLst/>
              <a:rect l="l" t="t" r="r" b="b"/>
              <a:pathLst>
                <a:path w="128" h="225" extrusionOk="0">
                  <a:moveTo>
                    <a:pt x="11" y="169"/>
                  </a:moveTo>
                  <a:cubicBezTo>
                    <a:pt x="20" y="175"/>
                    <a:pt x="36" y="181"/>
                    <a:pt x="51" y="181"/>
                  </a:cubicBezTo>
                  <a:cubicBezTo>
                    <a:pt x="66" y="181"/>
                    <a:pt x="74" y="174"/>
                    <a:pt x="74" y="161"/>
                  </a:cubicBezTo>
                  <a:cubicBezTo>
                    <a:pt x="74" y="150"/>
                    <a:pt x="68" y="143"/>
                    <a:pt x="49" y="132"/>
                  </a:cubicBezTo>
                  <a:cubicBezTo>
                    <a:pt x="13" y="112"/>
                    <a:pt x="4" y="89"/>
                    <a:pt x="4" y="69"/>
                  </a:cubicBezTo>
                  <a:cubicBezTo>
                    <a:pt x="4" y="29"/>
                    <a:pt x="33" y="0"/>
                    <a:pt x="77" y="0"/>
                  </a:cubicBezTo>
                  <a:cubicBezTo>
                    <a:pt x="95" y="0"/>
                    <a:pt x="109" y="4"/>
                    <a:pt x="121" y="10"/>
                  </a:cubicBezTo>
                  <a:lnTo>
                    <a:pt x="111" y="53"/>
                  </a:lnTo>
                  <a:cubicBezTo>
                    <a:pt x="102" y="48"/>
                    <a:pt x="92" y="44"/>
                    <a:pt x="80" y="44"/>
                  </a:cubicBezTo>
                  <a:cubicBezTo>
                    <a:pt x="65" y="44"/>
                    <a:pt x="58" y="53"/>
                    <a:pt x="58" y="63"/>
                  </a:cubicBezTo>
                  <a:cubicBezTo>
                    <a:pt x="58" y="72"/>
                    <a:pt x="63" y="78"/>
                    <a:pt x="84" y="90"/>
                  </a:cubicBezTo>
                  <a:cubicBezTo>
                    <a:pt x="116" y="108"/>
                    <a:pt x="128" y="131"/>
                    <a:pt x="128" y="156"/>
                  </a:cubicBezTo>
                  <a:cubicBezTo>
                    <a:pt x="128" y="201"/>
                    <a:pt x="96" y="225"/>
                    <a:pt x="51" y="225"/>
                  </a:cubicBezTo>
                  <a:cubicBezTo>
                    <a:pt x="32" y="225"/>
                    <a:pt x="11" y="220"/>
                    <a:pt x="0" y="212"/>
                  </a:cubicBezTo>
                  <a:lnTo>
                    <a:pt x="11" y="1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60" name="Google Shape;5760;gee6873aab4_0_12097"/>
            <p:cNvSpPr/>
            <p:nvPr/>
          </p:nvSpPr>
          <p:spPr>
            <a:xfrm>
              <a:off x="2363" y="2244"/>
              <a:ext cx="59"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2"/>
                    <a:pt x="4" y="89"/>
                    <a:pt x="4" y="69"/>
                  </a:cubicBezTo>
                  <a:cubicBezTo>
                    <a:pt x="4" y="29"/>
                    <a:pt x="32" y="0"/>
                    <a:pt x="76" y="0"/>
                  </a:cubicBezTo>
                  <a:cubicBezTo>
                    <a:pt x="95" y="0"/>
                    <a:pt x="109" y="4"/>
                    <a:pt x="121" y="10"/>
                  </a:cubicBezTo>
                  <a:lnTo>
                    <a:pt x="110" y="53"/>
                  </a:lnTo>
                  <a:cubicBezTo>
                    <a:pt x="102" y="48"/>
                    <a:pt x="92" y="44"/>
                    <a:pt x="80" y="44"/>
                  </a:cubicBezTo>
                  <a:cubicBezTo>
                    <a:pt x="65" y="44"/>
                    <a:pt x="58" y="53"/>
                    <a:pt x="58" y="63"/>
                  </a:cubicBezTo>
                  <a:cubicBezTo>
                    <a:pt x="58" y="72"/>
                    <a:pt x="63" y="78"/>
                    <a:pt x="83" y="90"/>
                  </a:cubicBezTo>
                  <a:cubicBezTo>
                    <a:pt x="116" y="108"/>
                    <a:pt x="128" y="131"/>
                    <a:pt x="128" y="156"/>
                  </a:cubicBezTo>
                  <a:cubicBezTo>
                    <a:pt x="128" y="201"/>
                    <a:pt x="96" y="225"/>
                    <a:pt x="50" y="225"/>
                  </a:cubicBezTo>
                  <a:cubicBezTo>
                    <a:pt x="32" y="225"/>
                    <a:pt x="10" y="220"/>
                    <a:pt x="0" y="212"/>
                  </a:cubicBezTo>
                  <a:lnTo>
                    <a:pt x="11" y="1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61" name="Google Shape;5761;gee6873aab4_0_12097"/>
            <p:cNvSpPr/>
            <p:nvPr/>
          </p:nvSpPr>
          <p:spPr>
            <a:xfrm>
              <a:off x="2436" y="2204"/>
              <a:ext cx="28" cy="143"/>
            </a:xfrm>
            <a:custGeom>
              <a:avLst/>
              <a:gdLst/>
              <a:ahLst/>
              <a:cxnLst/>
              <a:rect l="l" t="t" r="r" b="b"/>
              <a:pathLst>
                <a:path w="61" h="308" extrusionOk="0">
                  <a:moveTo>
                    <a:pt x="2" y="308"/>
                  </a:moveTo>
                  <a:lnTo>
                    <a:pt x="2" y="90"/>
                  </a:lnTo>
                  <a:lnTo>
                    <a:pt x="61" y="90"/>
                  </a:lnTo>
                  <a:lnTo>
                    <a:pt x="61" y="308"/>
                  </a:lnTo>
                  <a:lnTo>
                    <a:pt x="2" y="308"/>
                  </a:lnTo>
                  <a:close/>
                  <a:moveTo>
                    <a:pt x="61" y="31"/>
                  </a:moveTo>
                  <a:cubicBezTo>
                    <a:pt x="61" y="50"/>
                    <a:pt x="48" y="63"/>
                    <a:pt x="30" y="63"/>
                  </a:cubicBezTo>
                  <a:cubicBezTo>
                    <a:pt x="14" y="63"/>
                    <a:pt x="0" y="50"/>
                    <a:pt x="1" y="31"/>
                  </a:cubicBezTo>
                  <a:cubicBezTo>
                    <a:pt x="0" y="12"/>
                    <a:pt x="15" y="0"/>
                    <a:pt x="31" y="0"/>
                  </a:cubicBezTo>
                  <a:cubicBezTo>
                    <a:pt x="48" y="0"/>
                    <a:pt x="61" y="12"/>
                    <a:pt x="61" y="31"/>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62" name="Google Shape;5762;gee6873aab4_0_12097"/>
            <p:cNvSpPr/>
            <p:nvPr/>
          </p:nvSpPr>
          <p:spPr>
            <a:xfrm>
              <a:off x="2482" y="2244"/>
              <a:ext cx="77" cy="104"/>
            </a:xfrm>
            <a:custGeom>
              <a:avLst/>
              <a:gdLst/>
              <a:ahLst/>
              <a:cxnLst/>
              <a:rect l="l" t="t" r="r" b="b"/>
              <a:pathLst>
                <a:path w="168" h="226" extrusionOk="0">
                  <a:moveTo>
                    <a:pt x="58" y="112"/>
                  </a:moveTo>
                  <a:cubicBezTo>
                    <a:pt x="58" y="150"/>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6"/>
                    <a:pt x="84" y="226"/>
                  </a:cubicBezTo>
                  <a:cubicBezTo>
                    <a:pt x="31" y="226"/>
                    <a:pt x="0" y="185"/>
                    <a:pt x="0" y="114"/>
                  </a:cubicBezTo>
                  <a:cubicBezTo>
                    <a:pt x="0" y="35"/>
                    <a:pt x="41" y="0"/>
                    <a:pt x="85" y="0"/>
                  </a:cubicBezTo>
                  <a:cubicBezTo>
                    <a:pt x="136" y="0"/>
                    <a:pt x="168" y="43"/>
                    <a:pt x="168" y="11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63" name="Google Shape;5763;gee6873aab4_0_12097"/>
            <p:cNvSpPr/>
            <p:nvPr/>
          </p:nvSpPr>
          <p:spPr>
            <a:xfrm>
              <a:off x="2575" y="2244"/>
              <a:ext cx="78" cy="103"/>
            </a:xfrm>
            <a:custGeom>
              <a:avLst/>
              <a:gdLst/>
              <a:ahLst/>
              <a:cxnLst/>
              <a:rect l="l" t="t" r="r" b="b"/>
              <a:pathLst>
                <a:path w="167" h="222" extrusionOk="0">
                  <a:moveTo>
                    <a:pt x="2" y="69"/>
                  </a:moveTo>
                  <a:cubicBezTo>
                    <a:pt x="2" y="45"/>
                    <a:pt x="1" y="24"/>
                    <a:pt x="0" y="4"/>
                  </a:cubicBezTo>
                  <a:lnTo>
                    <a:pt x="51" y="4"/>
                  </a:lnTo>
                  <a:lnTo>
                    <a:pt x="54" y="29"/>
                  </a:lnTo>
                  <a:lnTo>
                    <a:pt x="55" y="29"/>
                  </a:lnTo>
                  <a:cubicBezTo>
                    <a:pt x="66" y="11"/>
                    <a:pt x="85" y="0"/>
                    <a:pt x="108" y="0"/>
                  </a:cubicBezTo>
                  <a:cubicBezTo>
                    <a:pt x="150" y="0"/>
                    <a:pt x="167" y="33"/>
                    <a:pt x="167" y="82"/>
                  </a:cubicBezTo>
                  <a:lnTo>
                    <a:pt x="167" y="222"/>
                  </a:lnTo>
                  <a:lnTo>
                    <a:pt x="108" y="222"/>
                  </a:lnTo>
                  <a:lnTo>
                    <a:pt x="108" y="85"/>
                  </a:lnTo>
                  <a:cubicBezTo>
                    <a:pt x="108" y="67"/>
                    <a:pt x="103" y="49"/>
                    <a:pt x="86" y="49"/>
                  </a:cubicBezTo>
                  <a:cubicBezTo>
                    <a:pt x="76" y="49"/>
                    <a:pt x="68" y="56"/>
                    <a:pt x="64" y="69"/>
                  </a:cubicBezTo>
                  <a:cubicBezTo>
                    <a:pt x="62" y="73"/>
                    <a:pt x="61" y="80"/>
                    <a:pt x="61" y="89"/>
                  </a:cubicBezTo>
                  <a:lnTo>
                    <a:pt x="61" y="222"/>
                  </a:lnTo>
                  <a:lnTo>
                    <a:pt x="2" y="222"/>
                  </a:lnTo>
                  <a:lnTo>
                    <a:pt x="2" y="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64" name="Google Shape;5764;gee6873aab4_0_12097"/>
            <p:cNvSpPr/>
            <p:nvPr/>
          </p:nvSpPr>
          <p:spPr>
            <a:xfrm>
              <a:off x="2667" y="2244"/>
              <a:ext cx="76" cy="104"/>
            </a:xfrm>
            <a:custGeom>
              <a:avLst/>
              <a:gdLst/>
              <a:ahLst/>
              <a:cxnLst/>
              <a:rect l="l" t="t" r="r" b="b"/>
              <a:pathLst>
                <a:path w="163" h="226" extrusionOk="0">
                  <a:moveTo>
                    <a:pt x="102" y="116"/>
                  </a:moveTo>
                  <a:cubicBezTo>
                    <a:pt x="83" y="116"/>
                    <a:pt x="56" y="123"/>
                    <a:pt x="56" y="153"/>
                  </a:cubicBezTo>
                  <a:cubicBezTo>
                    <a:pt x="56" y="175"/>
                    <a:pt x="68" y="183"/>
                    <a:pt x="77" y="183"/>
                  </a:cubicBezTo>
                  <a:cubicBezTo>
                    <a:pt x="86" y="183"/>
                    <a:pt x="97" y="177"/>
                    <a:pt x="101" y="164"/>
                  </a:cubicBezTo>
                  <a:cubicBezTo>
                    <a:pt x="102" y="161"/>
                    <a:pt x="102" y="157"/>
                    <a:pt x="102" y="154"/>
                  </a:cubicBezTo>
                  <a:lnTo>
                    <a:pt x="102" y="116"/>
                  </a:lnTo>
                  <a:close/>
                  <a:moveTo>
                    <a:pt x="110" y="222"/>
                  </a:moveTo>
                  <a:lnTo>
                    <a:pt x="107" y="201"/>
                  </a:lnTo>
                  <a:lnTo>
                    <a:pt x="106" y="201"/>
                  </a:lnTo>
                  <a:cubicBezTo>
                    <a:pt x="94" y="218"/>
                    <a:pt x="77" y="226"/>
                    <a:pt x="58" y="226"/>
                  </a:cubicBezTo>
                  <a:cubicBezTo>
                    <a:pt x="25" y="226"/>
                    <a:pt x="0" y="198"/>
                    <a:pt x="0" y="159"/>
                  </a:cubicBezTo>
                  <a:cubicBezTo>
                    <a:pt x="0" y="102"/>
                    <a:pt x="51" y="78"/>
                    <a:pt x="101" y="78"/>
                  </a:cubicBezTo>
                  <a:lnTo>
                    <a:pt x="101" y="73"/>
                  </a:lnTo>
                  <a:cubicBezTo>
                    <a:pt x="101" y="56"/>
                    <a:pt x="90" y="43"/>
                    <a:pt x="70" y="43"/>
                  </a:cubicBezTo>
                  <a:cubicBezTo>
                    <a:pt x="52" y="43"/>
                    <a:pt x="38" y="48"/>
                    <a:pt x="25" y="56"/>
                  </a:cubicBezTo>
                  <a:lnTo>
                    <a:pt x="14" y="17"/>
                  </a:lnTo>
                  <a:cubicBezTo>
                    <a:pt x="26" y="9"/>
                    <a:pt x="52" y="0"/>
                    <a:pt x="82" y="0"/>
                  </a:cubicBezTo>
                  <a:cubicBezTo>
                    <a:pt x="149" y="0"/>
                    <a:pt x="160" y="46"/>
                    <a:pt x="160" y="91"/>
                  </a:cubicBezTo>
                  <a:lnTo>
                    <a:pt x="160" y="172"/>
                  </a:lnTo>
                  <a:cubicBezTo>
                    <a:pt x="160" y="190"/>
                    <a:pt x="161" y="208"/>
                    <a:pt x="163" y="222"/>
                  </a:cubicBezTo>
                  <a:lnTo>
                    <a:pt x="110" y="22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65" name="Google Shape;5765;gee6873aab4_0_12097"/>
            <p:cNvSpPr/>
            <p:nvPr/>
          </p:nvSpPr>
          <p:spPr>
            <a:xfrm>
              <a:off x="2762" y="2203"/>
              <a:ext cx="0" cy="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66" name="Google Shape;5766;gee6873aab4_0_12097"/>
            <p:cNvSpPr/>
            <p:nvPr/>
          </p:nvSpPr>
          <p:spPr>
            <a:xfrm>
              <a:off x="2848" y="2206"/>
              <a:ext cx="84" cy="142"/>
            </a:xfrm>
            <a:custGeom>
              <a:avLst/>
              <a:gdLst/>
              <a:ahLst/>
              <a:cxnLst/>
              <a:rect l="l" t="t" r="r" b="b"/>
              <a:pathLst>
                <a:path w="183" h="306" extrusionOk="0">
                  <a:moveTo>
                    <a:pt x="59" y="257"/>
                  </a:moveTo>
                  <a:cubicBezTo>
                    <a:pt x="62" y="258"/>
                    <a:pt x="66" y="258"/>
                    <a:pt x="69" y="258"/>
                  </a:cubicBezTo>
                  <a:cubicBezTo>
                    <a:pt x="97" y="258"/>
                    <a:pt x="122" y="230"/>
                    <a:pt x="122" y="147"/>
                  </a:cubicBezTo>
                  <a:cubicBezTo>
                    <a:pt x="122" y="85"/>
                    <a:pt x="106" y="47"/>
                    <a:pt x="70" y="47"/>
                  </a:cubicBezTo>
                  <a:cubicBezTo>
                    <a:pt x="66" y="47"/>
                    <a:pt x="62" y="47"/>
                    <a:pt x="59" y="49"/>
                  </a:cubicBezTo>
                  <a:lnTo>
                    <a:pt x="59" y="257"/>
                  </a:lnTo>
                  <a:close/>
                  <a:moveTo>
                    <a:pt x="0" y="6"/>
                  </a:moveTo>
                  <a:cubicBezTo>
                    <a:pt x="15" y="3"/>
                    <a:pt x="36" y="0"/>
                    <a:pt x="60" y="0"/>
                  </a:cubicBezTo>
                  <a:cubicBezTo>
                    <a:pt x="98" y="0"/>
                    <a:pt x="124" y="9"/>
                    <a:pt x="144" y="27"/>
                  </a:cubicBezTo>
                  <a:cubicBezTo>
                    <a:pt x="170" y="51"/>
                    <a:pt x="183" y="90"/>
                    <a:pt x="183" y="149"/>
                  </a:cubicBezTo>
                  <a:cubicBezTo>
                    <a:pt x="183" y="210"/>
                    <a:pt x="168" y="253"/>
                    <a:pt x="141" y="276"/>
                  </a:cubicBezTo>
                  <a:cubicBezTo>
                    <a:pt x="121" y="296"/>
                    <a:pt x="91" y="306"/>
                    <a:pt x="48" y="306"/>
                  </a:cubicBezTo>
                  <a:cubicBezTo>
                    <a:pt x="30" y="306"/>
                    <a:pt x="12" y="304"/>
                    <a:pt x="0" y="302"/>
                  </a:cubicBezTo>
                  <a:lnTo>
                    <a:pt x="0" y="6"/>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67" name="Google Shape;5767;gee6873aab4_0_12097"/>
            <p:cNvSpPr/>
            <p:nvPr/>
          </p:nvSpPr>
          <p:spPr>
            <a:xfrm>
              <a:off x="2945"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68" name="Google Shape;5768;gee6873aab4_0_12097"/>
            <p:cNvSpPr/>
            <p:nvPr/>
          </p:nvSpPr>
          <p:spPr>
            <a:xfrm>
              <a:off x="3025" y="2246"/>
              <a:ext cx="80" cy="101"/>
            </a:xfrm>
            <a:custGeom>
              <a:avLst/>
              <a:gdLst/>
              <a:ahLst/>
              <a:cxnLst/>
              <a:rect l="l" t="t" r="r" b="b"/>
              <a:pathLst>
                <a:path w="172" h="218" extrusionOk="0">
                  <a:moveTo>
                    <a:pt x="62" y="0"/>
                  </a:moveTo>
                  <a:lnTo>
                    <a:pt x="79" y="97"/>
                  </a:lnTo>
                  <a:cubicBezTo>
                    <a:pt x="82" y="117"/>
                    <a:pt x="85" y="136"/>
                    <a:pt x="88" y="158"/>
                  </a:cubicBezTo>
                  <a:lnTo>
                    <a:pt x="89" y="158"/>
                  </a:lnTo>
                  <a:cubicBezTo>
                    <a:pt x="92" y="136"/>
                    <a:pt x="94" y="118"/>
                    <a:pt x="97" y="97"/>
                  </a:cubicBezTo>
                  <a:lnTo>
                    <a:pt x="115" y="0"/>
                  </a:lnTo>
                  <a:lnTo>
                    <a:pt x="172" y="0"/>
                  </a:lnTo>
                  <a:lnTo>
                    <a:pt x="114" y="218"/>
                  </a:lnTo>
                  <a:lnTo>
                    <a:pt x="59" y="218"/>
                  </a:lnTo>
                  <a:lnTo>
                    <a:pt x="0" y="0"/>
                  </a:lnTo>
                  <a:lnTo>
                    <a:pt x="62" y="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69" name="Google Shape;5769;gee6873aab4_0_12097"/>
            <p:cNvSpPr/>
            <p:nvPr/>
          </p:nvSpPr>
          <p:spPr>
            <a:xfrm>
              <a:off x="3111"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7"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70" name="Google Shape;5770;gee6873aab4_0_12097"/>
            <p:cNvSpPr/>
            <p:nvPr/>
          </p:nvSpPr>
          <p:spPr>
            <a:xfrm>
              <a:off x="3203" y="2203"/>
              <a:ext cx="0" cy="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71" name="Google Shape;5771;gee6873aab4_0_12097"/>
            <p:cNvSpPr/>
            <p:nvPr/>
          </p:nvSpPr>
          <p:spPr>
            <a:xfrm>
              <a:off x="3247" y="2244"/>
              <a:ext cx="78" cy="104"/>
            </a:xfrm>
            <a:custGeom>
              <a:avLst/>
              <a:gdLst/>
              <a:ahLst/>
              <a:cxnLst/>
              <a:rect l="l" t="t" r="r" b="b"/>
              <a:pathLst>
                <a:path w="168" h="226" extrusionOk="0">
                  <a:moveTo>
                    <a:pt x="59" y="112"/>
                  </a:moveTo>
                  <a:cubicBezTo>
                    <a:pt x="59" y="150"/>
                    <a:pt x="65" y="181"/>
                    <a:pt x="86" y="181"/>
                  </a:cubicBezTo>
                  <a:cubicBezTo>
                    <a:pt x="105" y="181"/>
                    <a:pt x="109" y="144"/>
                    <a:pt x="109" y="112"/>
                  </a:cubicBezTo>
                  <a:cubicBezTo>
                    <a:pt x="109"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72" name="Google Shape;5772;gee6873aab4_0_12097"/>
            <p:cNvSpPr/>
            <p:nvPr/>
          </p:nvSpPr>
          <p:spPr>
            <a:xfrm>
              <a:off x="3341" y="2244"/>
              <a:ext cx="79" cy="142"/>
            </a:xfrm>
            <a:custGeom>
              <a:avLst/>
              <a:gdLst/>
              <a:ahLst/>
              <a:cxnLst/>
              <a:rect l="l" t="t" r="r" b="b"/>
              <a:pathLst>
                <a:path w="170" h="308" extrusionOk="0">
                  <a:moveTo>
                    <a:pt x="61" y="142"/>
                  </a:moveTo>
                  <a:cubicBezTo>
                    <a:pt x="61" y="150"/>
                    <a:pt x="62" y="157"/>
                    <a:pt x="64" y="161"/>
                  </a:cubicBezTo>
                  <a:cubicBezTo>
                    <a:pt x="69" y="174"/>
                    <a:pt x="76" y="178"/>
                    <a:pt x="83" y="178"/>
                  </a:cubicBezTo>
                  <a:cubicBezTo>
                    <a:pt x="104" y="178"/>
                    <a:pt x="111" y="148"/>
                    <a:pt x="111" y="113"/>
                  </a:cubicBezTo>
                  <a:cubicBezTo>
                    <a:pt x="111" y="72"/>
                    <a:pt x="101" y="49"/>
                    <a:pt x="84" y="49"/>
                  </a:cubicBezTo>
                  <a:cubicBezTo>
                    <a:pt x="75" y="49"/>
                    <a:pt x="66" y="58"/>
                    <a:pt x="64" y="68"/>
                  </a:cubicBezTo>
                  <a:cubicBezTo>
                    <a:pt x="62" y="72"/>
                    <a:pt x="61" y="78"/>
                    <a:pt x="61" y="84"/>
                  </a:cubicBezTo>
                  <a:lnTo>
                    <a:pt x="61" y="142"/>
                  </a:lnTo>
                  <a:close/>
                  <a:moveTo>
                    <a:pt x="2" y="73"/>
                  </a:moveTo>
                  <a:cubicBezTo>
                    <a:pt x="2" y="46"/>
                    <a:pt x="1" y="24"/>
                    <a:pt x="0" y="4"/>
                  </a:cubicBezTo>
                  <a:lnTo>
                    <a:pt x="52" y="4"/>
                  </a:lnTo>
                  <a:lnTo>
                    <a:pt x="55" y="29"/>
                  </a:lnTo>
                  <a:lnTo>
                    <a:pt x="56" y="29"/>
                  </a:lnTo>
                  <a:cubicBezTo>
                    <a:pt x="65" y="11"/>
                    <a:pt x="81" y="0"/>
                    <a:pt x="102" y="0"/>
                  </a:cubicBezTo>
                  <a:cubicBezTo>
                    <a:pt x="150" y="0"/>
                    <a:pt x="170" y="52"/>
                    <a:pt x="170" y="113"/>
                  </a:cubicBezTo>
                  <a:cubicBezTo>
                    <a:pt x="170" y="191"/>
                    <a:pt x="135" y="226"/>
                    <a:pt x="98" y="226"/>
                  </a:cubicBezTo>
                  <a:cubicBezTo>
                    <a:pt x="80" y="226"/>
                    <a:pt x="68" y="215"/>
                    <a:pt x="62" y="204"/>
                  </a:cubicBezTo>
                  <a:lnTo>
                    <a:pt x="61" y="204"/>
                  </a:lnTo>
                  <a:lnTo>
                    <a:pt x="61" y="308"/>
                  </a:lnTo>
                  <a:lnTo>
                    <a:pt x="2" y="308"/>
                  </a:lnTo>
                  <a:lnTo>
                    <a:pt x="2" y="73"/>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73" name="Google Shape;5773;gee6873aab4_0_12097"/>
            <p:cNvSpPr/>
            <p:nvPr/>
          </p:nvSpPr>
          <p:spPr>
            <a:xfrm>
              <a:off x="3436" y="2244"/>
              <a:ext cx="123" cy="103"/>
            </a:xfrm>
            <a:custGeom>
              <a:avLst/>
              <a:gdLst/>
              <a:ahLst/>
              <a:cxnLst/>
              <a:rect l="l" t="t" r="r" b="b"/>
              <a:pathLst>
                <a:path w="266" h="222" extrusionOk="0">
                  <a:moveTo>
                    <a:pt x="2" y="69"/>
                  </a:moveTo>
                  <a:cubicBezTo>
                    <a:pt x="2" y="45"/>
                    <a:pt x="0" y="24"/>
                    <a:pt x="0" y="4"/>
                  </a:cubicBezTo>
                  <a:lnTo>
                    <a:pt x="51" y="4"/>
                  </a:lnTo>
                  <a:lnTo>
                    <a:pt x="54" y="29"/>
                  </a:lnTo>
                  <a:lnTo>
                    <a:pt x="55" y="29"/>
                  </a:lnTo>
                  <a:cubicBezTo>
                    <a:pt x="66" y="12"/>
                    <a:pt x="84" y="0"/>
                    <a:pt x="107" y="0"/>
                  </a:cubicBezTo>
                  <a:cubicBezTo>
                    <a:pt x="132" y="0"/>
                    <a:pt x="148" y="11"/>
                    <a:pt x="155" y="29"/>
                  </a:cubicBezTo>
                  <a:lnTo>
                    <a:pt x="156" y="29"/>
                  </a:lnTo>
                  <a:cubicBezTo>
                    <a:pt x="162" y="21"/>
                    <a:pt x="170" y="13"/>
                    <a:pt x="178" y="8"/>
                  </a:cubicBezTo>
                  <a:cubicBezTo>
                    <a:pt x="187" y="3"/>
                    <a:pt x="198" y="0"/>
                    <a:pt x="209" y="0"/>
                  </a:cubicBezTo>
                  <a:cubicBezTo>
                    <a:pt x="248" y="0"/>
                    <a:pt x="266" y="31"/>
                    <a:pt x="266" y="84"/>
                  </a:cubicBezTo>
                  <a:lnTo>
                    <a:pt x="266" y="222"/>
                  </a:lnTo>
                  <a:lnTo>
                    <a:pt x="207" y="222"/>
                  </a:lnTo>
                  <a:lnTo>
                    <a:pt x="207" y="93"/>
                  </a:lnTo>
                  <a:cubicBezTo>
                    <a:pt x="207" y="68"/>
                    <a:pt x="205" y="48"/>
                    <a:pt x="187" y="48"/>
                  </a:cubicBezTo>
                  <a:cubicBezTo>
                    <a:pt x="176" y="48"/>
                    <a:pt x="169" y="55"/>
                    <a:pt x="165" y="68"/>
                  </a:cubicBezTo>
                  <a:cubicBezTo>
                    <a:pt x="164" y="72"/>
                    <a:pt x="163" y="78"/>
                    <a:pt x="163" y="84"/>
                  </a:cubicBezTo>
                  <a:lnTo>
                    <a:pt x="163" y="222"/>
                  </a:lnTo>
                  <a:lnTo>
                    <a:pt x="105" y="222"/>
                  </a:lnTo>
                  <a:lnTo>
                    <a:pt x="105" y="85"/>
                  </a:lnTo>
                  <a:cubicBezTo>
                    <a:pt x="105" y="69"/>
                    <a:pt x="103" y="48"/>
                    <a:pt x="84" y="48"/>
                  </a:cubicBezTo>
                  <a:cubicBezTo>
                    <a:pt x="75" y="48"/>
                    <a:pt x="66" y="55"/>
                    <a:pt x="62" y="68"/>
                  </a:cubicBezTo>
                  <a:cubicBezTo>
                    <a:pt x="61" y="72"/>
                    <a:pt x="60" y="78"/>
                    <a:pt x="60" y="85"/>
                  </a:cubicBezTo>
                  <a:lnTo>
                    <a:pt x="60" y="222"/>
                  </a:lnTo>
                  <a:lnTo>
                    <a:pt x="2" y="222"/>
                  </a:lnTo>
                  <a:lnTo>
                    <a:pt x="2" y="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74" name="Google Shape;5774;gee6873aab4_0_12097"/>
            <p:cNvSpPr/>
            <p:nvPr/>
          </p:nvSpPr>
          <p:spPr>
            <a:xfrm>
              <a:off x="3576"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75" name="Google Shape;5775;gee6873aab4_0_12097"/>
            <p:cNvSpPr/>
            <p:nvPr/>
          </p:nvSpPr>
          <p:spPr>
            <a:xfrm>
              <a:off x="3668" y="2244"/>
              <a:ext cx="76" cy="103"/>
            </a:xfrm>
            <a:custGeom>
              <a:avLst/>
              <a:gdLst/>
              <a:ahLst/>
              <a:cxnLst/>
              <a:rect l="l" t="t" r="r" b="b"/>
              <a:pathLst>
                <a:path w="166" h="222" extrusionOk="0">
                  <a:moveTo>
                    <a:pt x="2" y="69"/>
                  </a:moveTo>
                  <a:cubicBezTo>
                    <a:pt x="2" y="45"/>
                    <a:pt x="0" y="24"/>
                    <a:pt x="0" y="4"/>
                  </a:cubicBezTo>
                  <a:lnTo>
                    <a:pt x="51" y="4"/>
                  </a:lnTo>
                  <a:lnTo>
                    <a:pt x="53" y="29"/>
                  </a:lnTo>
                  <a:lnTo>
                    <a:pt x="54" y="29"/>
                  </a:lnTo>
                  <a:cubicBezTo>
                    <a:pt x="66" y="11"/>
                    <a:pt x="85" y="0"/>
                    <a:pt x="108" y="0"/>
                  </a:cubicBezTo>
                  <a:cubicBezTo>
                    <a:pt x="149" y="0"/>
                    <a:pt x="166" y="33"/>
                    <a:pt x="166" y="82"/>
                  </a:cubicBezTo>
                  <a:lnTo>
                    <a:pt x="166" y="222"/>
                  </a:lnTo>
                  <a:lnTo>
                    <a:pt x="107" y="222"/>
                  </a:lnTo>
                  <a:lnTo>
                    <a:pt x="107" y="85"/>
                  </a:lnTo>
                  <a:cubicBezTo>
                    <a:pt x="107" y="67"/>
                    <a:pt x="103" y="49"/>
                    <a:pt x="86" y="49"/>
                  </a:cubicBezTo>
                  <a:cubicBezTo>
                    <a:pt x="76" y="49"/>
                    <a:pt x="68" y="56"/>
                    <a:pt x="64" y="69"/>
                  </a:cubicBezTo>
                  <a:cubicBezTo>
                    <a:pt x="62" y="73"/>
                    <a:pt x="60" y="80"/>
                    <a:pt x="60" y="89"/>
                  </a:cubicBezTo>
                  <a:lnTo>
                    <a:pt x="60" y="222"/>
                  </a:lnTo>
                  <a:lnTo>
                    <a:pt x="2" y="222"/>
                  </a:lnTo>
                  <a:lnTo>
                    <a:pt x="2" y="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76" name="Google Shape;5776;gee6873aab4_0_12097"/>
            <p:cNvSpPr/>
            <p:nvPr/>
          </p:nvSpPr>
          <p:spPr>
            <a:xfrm>
              <a:off x="3758" y="2218"/>
              <a:ext cx="59" cy="130"/>
            </a:xfrm>
            <a:custGeom>
              <a:avLst/>
              <a:gdLst/>
              <a:ahLst/>
              <a:cxnLst/>
              <a:rect l="l" t="t" r="r" b="b"/>
              <a:pathLst>
                <a:path w="128" h="281" extrusionOk="0">
                  <a:moveTo>
                    <a:pt x="85" y="0"/>
                  </a:moveTo>
                  <a:lnTo>
                    <a:pt x="85" y="60"/>
                  </a:lnTo>
                  <a:lnTo>
                    <a:pt x="128" y="60"/>
                  </a:lnTo>
                  <a:lnTo>
                    <a:pt x="128" y="101"/>
                  </a:lnTo>
                  <a:lnTo>
                    <a:pt x="85" y="101"/>
                  </a:lnTo>
                  <a:lnTo>
                    <a:pt x="85" y="201"/>
                  </a:lnTo>
                  <a:cubicBezTo>
                    <a:pt x="85" y="226"/>
                    <a:pt x="95" y="233"/>
                    <a:pt x="107" y="233"/>
                  </a:cubicBezTo>
                  <a:cubicBezTo>
                    <a:pt x="113" y="233"/>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60"/>
                  </a:lnTo>
                  <a:lnTo>
                    <a:pt x="26" y="60"/>
                  </a:lnTo>
                  <a:lnTo>
                    <a:pt x="26" y="14"/>
                  </a:lnTo>
                  <a:lnTo>
                    <a:pt x="85" y="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77" name="Google Shape;5777;gee6873aab4_0_12097"/>
            <p:cNvSpPr/>
            <p:nvPr/>
          </p:nvSpPr>
          <p:spPr>
            <a:xfrm>
              <a:off x="2139" y="2423"/>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78" name="Google Shape;5778;gee6873aab4_0_12097"/>
            <p:cNvSpPr/>
            <p:nvPr/>
          </p:nvSpPr>
          <p:spPr>
            <a:xfrm>
              <a:off x="2225" y="2461"/>
              <a:ext cx="76"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79" name="Google Shape;5779;gee6873aab4_0_12097"/>
            <p:cNvSpPr/>
            <p:nvPr/>
          </p:nvSpPr>
          <p:spPr>
            <a:xfrm>
              <a:off x="2318"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80" name="Google Shape;5780;gee6873aab4_0_12097"/>
            <p:cNvSpPr/>
            <p:nvPr/>
          </p:nvSpPr>
          <p:spPr>
            <a:xfrm>
              <a:off x="2376" y="2462"/>
              <a:ext cx="80" cy="102"/>
            </a:xfrm>
            <a:custGeom>
              <a:avLst/>
              <a:gdLst/>
              <a:ahLst/>
              <a:cxnLst/>
              <a:rect l="l" t="t" r="r" b="b"/>
              <a:pathLst>
                <a:path w="173" h="219" extrusionOk="0">
                  <a:moveTo>
                    <a:pt x="62" y="0"/>
                  </a:moveTo>
                  <a:lnTo>
                    <a:pt x="79" y="98"/>
                  </a:lnTo>
                  <a:cubicBezTo>
                    <a:pt x="82" y="117"/>
                    <a:pt x="85" y="137"/>
                    <a:pt x="88" y="159"/>
                  </a:cubicBezTo>
                  <a:lnTo>
                    <a:pt x="89" y="159"/>
                  </a:lnTo>
                  <a:cubicBezTo>
                    <a:pt x="92" y="137"/>
                    <a:pt x="95" y="118"/>
                    <a:pt x="98" y="98"/>
                  </a:cubicBezTo>
                  <a:lnTo>
                    <a:pt x="115" y="0"/>
                  </a:lnTo>
                  <a:lnTo>
                    <a:pt x="173" y="0"/>
                  </a:lnTo>
                  <a:lnTo>
                    <a:pt x="114" y="219"/>
                  </a:lnTo>
                  <a:lnTo>
                    <a:pt x="59" y="219"/>
                  </a:lnTo>
                  <a:lnTo>
                    <a:pt x="0" y="0"/>
                  </a:lnTo>
                  <a:lnTo>
                    <a:pt x="62"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81" name="Google Shape;5781;gee6873aab4_0_12097"/>
            <p:cNvSpPr/>
            <p:nvPr/>
          </p:nvSpPr>
          <p:spPr>
            <a:xfrm>
              <a:off x="2467" y="2421"/>
              <a:ext cx="28" cy="143"/>
            </a:xfrm>
            <a:custGeom>
              <a:avLst/>
              <a:gdLst/>
              <a:ahLst/>
              <a:cxnLst/>
              <a:rect l="l" t="t" r="r" b="b"/>
              <a:pathLst>
                <a:path w="62" h="309" extrusionOk="0">
                  <a:moveTo>
                    <a:pt x="2" y="309"/>
                  </a:moveTo>
                  <a:lnTo>
                    <a:pt x="2" y="90"/>
                  </a:lnTo>
                  <a:lnTo>
                    <a:pt x="61" y="90"/>
                  </a:lnTo>
                  <a:lnTo>
                    <a:pt x="61" y="309"/>
                  </a:lnTo>
                  <a:lnTo>
                    <a:pt x="2" y="309"/>
                  </a:lnTo>
                  <a:close/>
                  <a:moveTo>
                    <a:pt x="61" y="32"/>
                  </a:moveTo>
                  <a:cubicBezTo>
                    <a:pt x="62" y="51"/>
                    <a:pt x="48" y="64"/>
                    <a:pt x="30" y="64"/>
                  </a:cubicBezTo>
                  <a:cubicBezTo>
                    <a:pt x="14" y="64"/>
                    <a:pt x="0" y="51"/>
                    <a:pt x="1" y="32"/>
                  </a:cubicBezTo>
                  <a:cubicBezTo>
                    <a:pt x="0" y="12"/>
                    <a:pt x="15" y="0"/>
                    <a:pt x="31" y="0"/>
                  </a:cubicBezTo>
                  <a:cubicBezTo>
                    <a:pt x="48" y="0"/>
                    <a:pt x="61" y="12"/>
                    <a:pt x="61" y="3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82" name="Google Shape;5782;gee6873aab4_0_12097"/>
            <p:cNvSpPr/>
            <p:nvPr/>
          </p:nvSpPr>
          <p:spPr>
            <a:xfrm>
              <a:off x="2512" y="2461"/>
              <a:ext cx="61" cy="104"/>
            </a:xfrm>
            <a:custGeom>
              <a:avLst/>
              <a:gdLst/>
              <a:ahLst/>
              <a:cxnLst/>
              <a:rect l="l" t="t" r="r" b="b"/>
              <a:pathLst>
                <a:path w="132" h="225" extrusionOk="0">
                  <a:moveTo>
                    <a:pt x="129" y="218"/>
                  </a:moveTo>
                  <a:cubicBezTo>
                    <a:pt x="123" y="221"/>
                    <a:pt x="108" y="225"/>
                    <a:pt x="92" y="225"/>
                  </a:cubicBezTo>
                  <a:cubicBezTo>
                    <a:pt x="36" y="225"/>
                    <a:pt x="0" y="186"/>
                    <a:pt x="0" y="115"/>
                  </a:cubicBezTo>
                  <a:cubicBezTo>
                    <a:pt x="0" y="47"/>
                    <a:pt x="39" y="0"/>
                    <a:pt x="100" y="0"/>
                  </a:cubicBezTo>
                  <a:cubicBezTo>
                    <a:pt x="114" y="0"/>
                    <a:pt x="127" y="3"/>
                    <a:pt x="132" y="6"/>
                  </a:cubicBezTo>
                  <a:lnTo>
                    <a:pt x="125" y="52"/>
                  </a:lnTo>
                  <a:cubicBezTo>
                    <a:pt x="120" y="50"/>
                    <a:pt x="113" y="48"/>
                    <a:pt x="103" y="48"/>
                  </a:cubicBezTo>
                  <a:cubicBezTo>
                    <a:pt x="75" y="48"/>
                    <a:pt x="58" y="75"/>
                    <a:pt x="58" y="113"/>
                  </a:cubicBezTo>
                  <a:cubicBezTo>
                    <a:pt x="58" y="153"/>
                    <a:pt x="75" y="177"/>
                    <a:pt x="102" y="177"/>
                  </a:cubicBezTo>
                  <a:cubicBezTo>
                    <a:pt x="110" y="177"/>
                    <a:pt x="118" y="175"/>
                    <a:pt x="124" y="172"/>
                  </a:cubicBezTo>
                  <a:lnTo>
                    <a:pt x="129" y="21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83" name="Google Shape;5783;gee6873aab4_0_12097"/>
            <p:cNvSpPr/>
            <p:nvPr/>
          </p:nvSpPr>
          <p:spPr>
            <a:xfrm>
              <a:off x="2580" y="2461"/>
              <a:ext cx="76"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8" y="180"/>
                    <a:pt x="104"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84" name="Google Shape;5784;gee6873aab4_0_12097"/>
            <p:cNvSpPr/>
            <p:nvPr/>
          </p:nvSpPr>
          <p:spPr>
            <a:xfrm>
              <a:off x="2698" y="2419"/>
              <a:ext cx="65" cy="145"/>
            </a:xfrm>
            <a:custGeom>
              <a:avLst/>
              <a:gdLst/>
              <a:ahLst/>
              <a:cxnLst/>
              <a:rect l="l" t="t" r="r" b="b"/>
              <a:pathLst>
                <a:path w="140" h="313" extrusionOk="0">
                  <a:moveTo>
                    <a:pt x="29" y="313"/>
                  </a:moveTo>
                  <a:lnTo>
                    <a:pt x="29" y="136"/>
                  </a:lnTo>
                  <a:lnTo>
                    <a:pt x="0" y="136"/>
                  </a:lnTo>
                  <a:lnTo>
                    <a:pt x="0" y="94"/>
                  </a:lnTo>
                  <a:lnTo>
                    <a:pt x="29" y="94"/>
                  </a:lnTo>
                  <a:lnTo>
                    <a:pt x="29" y="85"/>
                  </a:lnTo>
                  <a:cubicBezTo>
                    <a:pt x="29" y="61"/>
                    <a:pt x="34" y="38"/>
                    <a:pt x="52" y="20"/>
                  </a:cubicBezTo>
                  <a:cubicBezTo>
                    <a:pt x="65" y="7"/>
                    <a:pt x="84" y="0"/>
                    <a:pt x="104" y="0"/>
                  </a:cubicBezTo>
                  <a:cubicBezTo>
                    <a:pt x="120" y="0"/>
                    <a:pt x="131" y="2"/>
                    <a:pt x="140" y="5"/>
                  </a:cubicBezTo>
                  <a:lnTo>
                    <a:pt x="133" y="50"/>
                  </a:lnTo>
                  <a:cubicBezTo>
                    <a:pt x="129" y="49"/>
                    <a:pt x="122" y="48"/>
                    <a:pt x="115" y="48"/>
                  </a:cubicBezTo>
                  <a:cubicBezTo>
                    <a:pt x="95" y="48"/>
                    <a:pt x="88" y="65"/>
                    <a:pt x="88" y="84"/>
                  </a:cubicBezTo>
                  <a:lnTo>
                    <a:pt x="88" y="94"/>
                  </a:lnTo>
                  <a:lnTo>
                    <a:pt x="126" y="94"/>
                  </a:lnTo>
                  <a:lnTo>
                    <a:pt x="126" y="136"/>
                  </a:lnTo>
                  <a:lnTo>
                    <a:pt x="88" y="136"/>
                  </a:lnTo>
                  <a:lnTo>
                    <a:pt x="88" y="313"/>
                  </a:lnTo>
                  <a:lnTo>
                    <a:pt x="29" y="313"/>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85" name="Google Shape;5785;gee6873aab4_0_12097"/>
            <p:cNvSpPr/>
            <p:nvPr/>
          </p:nvSpPr>
          <p:spPr>
            <a:xfrm>
              <a:off x="2764" y="2461"/>
              <a:ext cx="78" cy="104"/>
            </a:xfrm>
            <a:custGeom>
              <a:avLst/>
              <a:gdLst/>
              <a:ahLst/>
              <a:cxnLst/>
              <a:rect l="l" t="t" r="r" b="b"/>
              <a:pathLst>
                <a:path w="168" h="225" extrusionOk="0">
                  <a:moveTo>
                    <a:pt x="59" y="112"/>
                  </a:moveTo>
                  <a:cubicBezTo>
                    <a:pt x="59" y="149"/>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5"/>
                    <a:pt x="84" y="225"/>
                  </a:cubicBezTo>
                  <a:cubicBezTo>
                    <a:pt x="32" y="225"/>
                    <a:pt x="0" y="184"/>
                    <a:pt x="0" y="113"/>
                  </a:cubicBezTo>
                  <a:cubicBezTo>
                    <a:pt x="0" y="34"/>
                    <a:pt x="42" y="0"/>
                    <a:pt x="85" y="0"/>
                  </a:cubicBezTo>
                  <a:cubicBezTo>
                    <a:pt x="137" y="0"/>
                    <a:pt x="168" y="43"/>
                    <a:pt x="168" y="112"/>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86" name="Google Shape;5786;gee6873aab4_0_12097"/>
            <p:cNvSpPr/>
            <p:nvPr/>
          </p:nvSpPr>
          <p:spPr>
            <a:xfrm>
              <a:off x="2857" y="2461"/>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99" y="0"/>
                  </a:cubicBezTo>
                  <a:cubicBezTo>
                    <a:pt x="105" y="0"/>
                    <a:pt x="108" y="0"/>
                    <a:pt x="112" y="0"/>
                  </a:cubicBezTo>
                  <a:lnTo>
                    <a:pt x="112" y="59"/>
                  </a:lnTo>
                  <a:cubicBezTo>
                    <a:pt x="108" y="58"/>
                    <a:pt x="104" y="58"/>
                    <a:pt x="99" y="58"/>
                  </a:cubicBezTo>
                  <a:cubicBezTo>
                    <a:pt x="87" y="58"/>
                    <a:pt x="70" y="66"/>
                    <a:pt x="64" y="89"/>
                  </a:cubicBezTo>
                  <a:cubicBezTo>
                    <a:pt x="62" y="94"/>
                    <a:pt x="61" y="102"/>
                    <a:pt x="61" y="111"/>
                  </a:cubicBezTo>
                  <a:lnTo>
                    <a:pt x="61" y="222"/>
                  </a:lnTo>
                  <a:lnTo>
                    <a:pt x="2" y="222"/>
                  </a:lnTo>
                  <a:lnTo>
                    <a:pt x="2" y="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87" name="Google Shape;5787;gee6873aab4_0_12097"/>
            <p:cNvSpPr/>
            <p:nvPr/>
          </p:nvSpPr>
          <p:spPr>
            <a:xfrm>
              <a:off x="2944" y="2424"/>
              <a:ext cx="77" cy="140"/>
            </a:xfrm>
            <a:custGeom>
              <a:avLst/>
              <a:gdLst/>
              <a:ahLst/>
              <a:cxnLst/>
              <a:rect l="l" t="t" r="r" b="b"/>
              <a:pathLst>
                <a:path w="77" h="140" extrusionOk="0">
                  <a:moveTo>
                    <a:pt x="25" y="25"/>
                  </a:moveTo>
                  <a:lnTo>
                    <a:pt x="0" y="25"/>
                  </a:lnTo>
                  <a:lnTo>
                    <a:pt x="0" y="0"/>
                  </a:lnTo>
                  <a:lnTo>
                    <a:pt x="77" y="0"/>
                  </a:lnTo>
                  <a:lnTo>
                    <a:pt x="77" y="25"/>
                  </a:lnTo>
                  <a:lnTo>
                    <a:pt x="52" y="25"/>
                  </a:lnTo>
                  <a:lnTo>
                    <a:pt x="52" y="140"/>
                  </a:lnTo>
                  <a:lnTo>
                    <a:pt x="25" y="140"/>
                  </a:lnTo>
                  <a:lnTo>
                    <a:pt x="25" y="25"/>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88" name="Google Shape;5788;gee6873aab4_0_12097"/>
            <p:cNvSpPr/>
            <p:nvPr/>
          </p:nvSpPr>
          <p:spPr>
            <a:xfrm>
              <a:off x="3021" y="2461"/>
              <a:ext cx="75" cy="104"/>
            </a:xfrm>
            <a:custGeom>
              <a:avLst/>
              <a:gdLst/>
              <a:ahLst/>
              <a:cxnLst/>
              <a:rect l="l" t="t" r="r" b="b"/>
              <a:pathLst>
                <a:path w="162" h="225" extrusionOk="0">
                  <a:moveTo>
                    <a:pt x="109" y="92"/>
                  </a:moveTo>
                  <a:cubicBezTo>
                    <a:pt x="109" y="64"/>
                    <a:pt x="102" y="42"/>
                    <a:pt x="84" y="42"/>
                  </a:cubicBezTo>
                  <a:cubicBezTo>
                    <a:pt x="65" y="42"/>
                    <a:pt x="57" y="70"/>
                    <a:pt x="57" y="92"/>
                  </a:cubicBezTo>
                  <a:lnTo>
                    <a:pt x="109" y="92"/>
                  </a:lnTo>
                  <a:close/>
                  <a:moveTo>
                    <a:pt x="56" y="133"/>
                  </a:moveTo>
                  <a:cubicBezTo>
                    <a:pt x="57" y="167"/>
                    <a:pt x="77" y="180"/>
                    <a:pt x="103" y="180"/>
                  </a:cubicBezTo>
                  <a:cubicBezTo>
                    <a:pt x="120" y="180"/>
                    <a:pt x="134" y="176"/>
                    <a:pt x="145" y="173"/>
                  </a:cubicBezTo>
                  <a:lnTo>
                    <a:pt x="153" y="215"/>
                  </a:lnTo>
                  <a:cubicBezTo>
                    <a:pt x="138" y="221"/>
                    <a:pt x="115" y="225"/>
                    <a:pt x="92" y="225"/>
                  </a:cubicBezTo>
                  <a:cubicBezTo>
                    <a:pt x="33" y="225"/>
                    <a:pt x="0" y="185"/>
                    <a:pt x="0" y="117"/>
                  </a:cubicBezTo>
                  <a:cubicBezTo>
                    <a:pt x="0" y="43"/>
                    <a:pt x="38" y="0"/>
                    <a:pt x="88" y="0"/>
                  </a:cubicBezTo>
                  <a:cubicBezTo>
                    <a:pt x="135" y="0"/>
                    <a:pt x="162" y="37"/>
                    <a:pt x="162" y="103"/>
                  </a:cubicBezTo>
                  <a:cubicBezTo>
                    <a:pt x="162" y="119"/>
                    <a:pt x="162" y="127"/>
                    <a:pt x="161" y="133"/>
                  </a:cubicBezTo>
                  <a:lnTo>
                    <a:pt x="56" y="133"/>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89" name="Google Shape;5789;gee6873aab4_0_12097"/>
            <p:cNvSpPr/>
            <p:nvPr/>
          </p:nvSpPr>
          <p:spPr>
            <a:xfrm>
              <a:off x="3107" y="2461"/>
              <a:ext cx="76" cy="104"/>
            </a:xfrm>
            <a:custGeom>
              <a:avLst/>
              <a:gdLst/>
              <a:ahLst/>
              <a:cxnLst/>
              <a:rect l="l" t="t" r="r" b="b"/>
              <a:pathLst>
                <a:path w="164" h="225" extrusionOk="0">
                  <a:moveTo>
                    <a:pt x="103" y="115"/>
                  </a:moveTo>
                  <a:cubicBezTo>
                    <a:pt x="83" y="116"/>
                    <a:pt x="56" y="122"/>
                    <a:pt x="56" y="153"/>
                  </a:cubicBezTo>
                  <a:cubicBezTo>
                    <a:pt x="56" y="175"/>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3"/>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90" name="Google Shape;5790;gee6873aab4_0_12097"/>
            <p:cNvSpPr/>
            <p:nvPr/>
          </p:nvSpPr>
          <p:spPr>
            <a:xfrm>
              <a:off x="3199" y="2461"/>
              <a:ext cx="61" cy="104"/>
            </a:xfrm>
            <a:custGeom>
              <a:avLst/>
              <a:gdLst/>
              <a:ahLst/>
              <a:cxnLst/>
              <a:rect l="l" t="t" r="r" b="b"/>
              <a:pathLst>
                <a:path w="133" h="225" extrusionOk="0">
                  <a:moveTo>
                    <a:pt x="129" y="218"/>
                  </a:moveTo>
                  <a:cubicBezTo>
                    <a:pt x="123" y="221"/>
                    <a:pt x="109" y="225"/>
                    <a:pt x="92" y="225"/>
                  </a:cubicBezTo>
                  <a:cubicBezTo>
                    <a:pt x="36" y="225"/>
                    <a:pt x="0" y="186"/>
                    <a:pt x="0" y="115"/>
                  </a:cubicBezTo>
                  <a:cubicBezTo>
                    <a:pt x="0" y="47"/>
                    <a:pt x="40" y="0"/>
                    <a:pt x="101" y="0"/>
                  </a:cubicBezTo>
                  <a:cubicBezTo>
                    <a:pt x="114" y="0"/>
                    <a:pt x="127" y="3"/>
                    <a:pt x="133" y="6"/>
                  </a:cubicBezTo>
                  <a:lnTo>
                    <a:pt x="125" y="52"/>
                  </a:lnTo>
                  <a:cubicBezTo>
                    <a:pt x="120" y="50"/>
                    <a:pt x="113" y="48"/>
                    <a:pt x="103" y="48"/>
                  </a:cubicBezTo>
                  <a:cubicBezTo>
                    <a:pt x="75" y="48"/>
                    <a:pt x="58" y="75"/>
                    <a:pt x="58" y="113"/>
                  </a:cubicBezTo>
                  <a:cubicBezTo>
                    <a:pt x="58" y="153"/>
                    <a:pt x="75" y="177"/>
                    <a:pt x="102" y="177"/>
                  </a:cubicBezTo>
                  <a:cubicBezTo>
                    <a:pt x="111" y="177"/>
                    <a:pt x="118" y="175"/>
                    <a:pt x="124" y="172"/>
                  </a:cubicBezTo>
                  <a:lnTo>
                    <a:pt x="129" y="21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91" name="Google Shape;5791;gee6873aab4_0_12097"/>
            <p:cNvSpPr/>
            <p:nvPr/>
          </p:nvSpPr>
          <p:spPr>
            <a:xfrm>
              <a:off x="3270" y="2420"/>
              <a:ext cx="77"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7" y="90"/>
                    <a:pt x="98" y="88"/>
                    <a:pt x="109" y="88"/>
                  </a:cubicBezTo>
                  <a:cubicBezTo>
                    <a:pt x="149" y="88"/>
                    <a:pt x="165" y="122"/>
                    <a:pt x="165" y="177"/>
                  </a:cubicBezTo>
                  <a:lnTo>
                    <a:pt x="165" y="310"/>
                  </a:lnTo>
                  <a:lnTo>
                    <a:pt x="106" y="310"/>
                  </a:lnTo>
                  <a:lnTo>
                    <a:pt x="106" y="177"/>
                  </a:lnTo>
                  <a:cubicBezTo>
                    <a:pt x="106" y="156"/>
                    <a:pt x="102" y="137"/>
                    <a:pt x="84" y="137"/>
                  </a:cubicBezTo>
                  <a:cubicBezTo>
                    <a:pt x="74" y="137"/>
                    <a:pt x="66" y="143"/>
                    <a:pt x="61" y="157"/>
                  </a:cubicBezTo>
                  <a:cubicBezTo>
                    <a:pt x="61" y="161"/>
                    <a:pt x="59" y="169"/>
                    <a:pt x="59" y="174"/>
                  </a:cubicBezTo>
                  <a:lnTo>
                    <a:pt x="59" y="310"/>
                  </a:lnTo>
                  <a:lnTo>
                    <a:pt x="0" y="310"/>
                  </a:lnTo>
                  <a:lnTo>
                    <a:pt x="0"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92" name="Google Shape;5792;gee6873aab4_0_12097"/>
            <p:cNvSpPr/>
            <p:nvPr/>
          </p:nvSpPr>
          <p:spPr>
            <a:xfrm>
              <a:off x="3364" y="2461"/>
              <a:ext cx="75"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93" name="Google Shape;5793;gee6873aab4_0_12097"/>
            <p:cNvSpPr/>
            <p:nvPr/>
          </p:nvSpPr>
          <p:spPr>
            <a:xfrm>
              <a:off x="3454"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4" y="0"/>
                    <a:pt x="100" y="0"/>
                  </a:cubicBezTo>
                  <a:cubicBezTo>
                    <a:pt x="106" y="0"/>
                    <a:pt x="109" y="0"/>
                    <a:pt x="112" y="0"/>
                  </a:cubicBezTo>
                  <a:lnTo>
                    <a:pt x="112" y="59"/>
                  </a:lnTo>
                  <a:cubicBezTo>
                    <a:pt x="109" y="58"/>
                    <a:pt x="105" y="58"/>
                    <a:pt x="100" y="58"/>
                  </a:cubicBezTo>
                  <a:cubicBezTo>
                    <a:pt x="87" y="58"/>
                    <a:pt x="70" y="66"/>
                    <a:pt x="64" y="89"/>
                  </a:cubicBezTo>
                  <a:cubicBezTo>
                    <a:pt x="62" y="94"/>
                    <a:pt x="62" y="102"/>
                    <a:pt x="62" y="111"/>
                  </a:cubicBezTo>
                  <a:lnTo>
                    <a:pt x="62" y="222"/>
                  </a:lnTo>
                  <a:lnTo>
                    <a:pt x="2" y="222"/>
                  </a:lnTo>
                  <a:lnTo>
                    <a:pt x="2" y="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94" name="Google Shape;5794;gee6873aab4_0_12097"/>
            <p:cNvSpPr/>
            <p:nvPr/>
          </p:nvSpPr>
          <p:spPr>
            <a:xfrm>
              <a:off x="3512" y="2461"/>
              <a:ext cx="60"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6" y="225"/>
                    <a:pt x="50" y="225"/>
                  </a:cubicBezTo>
                  <a:cubicBezTo>
                    <a:pt x="32" y="225"/>
                    <a:pt x="10" y="220"/>
                    <a:pt x="0" y="212"/>
                  </a:cubicBezTo>
                  <a:lnTo>
                    <a:pt x="11" y="1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95" name="Google Shape;5795;gee6873aab4_0_12097"/>
            <p:cNvSpPr/>
            <p:nvPr/>
          </p:nvSpPr>
          <p:spPr>
            <a:xfrm>
              <a:off x="1899" y="1222"/>
              <a:ext cx="706" cy="796"/>
            </a:xfrm>
            <a:custGeom>
              <a:avLst/>
              <a:gdLst/>
              <a:ahLst/>
              <a:cxnLst/>
              <a:rect l="l" t="t" r="r" b="b"/>
              <a:pathLst>
                <a:path w="1526" h="1722" extrusionOk="0">
                  <a:moveTo>
                    <a:pt x="0" y="0"/>
                  </a:moveTo>
                  <a:lnTo>
                    <a:pt x="841" y="0"/>
                  </a:lnTo>
                  <a:cubicBezTo>
                    <a:pt x="1058" y="0"/>
                    <a:pt x="1227" y="42"/>
                    <a:pt x="1346" y="127"/>
                  </a:cubicBezTo>
                  <a:cubicBezTo>
                    <a:pt x="1466" y="213"/>
                    <a:pt x="1526" y="333"/>
                    <a:pt x="1526" y="490"/>
                  </a:cubicBezTo>
                  <a:cubicBezTo>
                    <a:pt x="1526" y="571"/>
                    <a:pt x="1506" y="653"/>
                    <a:pt x="1466" y="735"/>
                  </a:cubicBezTo>
                  <a:cubicBezTo>
                    <a:pt x="1427" y="817"/>
                    <a:pt x="1344" y="888"/>
                    <a:pt x="1217" y="948"/>
                  </a:cubicBezTo>
                  <a:cubicBezTo>
                    <a:pt x="1091" y="1009"/>
                    <a:pt x="932" y="1039"/>
                    <a:pt x="741" y="1039"/>
                  </a:cubicBezTo>
                  <a:lnTo>
                    <a:pt x="555" y="1039"/>
                  </a:lnTo>
                  <a:lnTo>
                    <a:pt x="555" y="1722"/>
                  </a:lnTo>
                  <a:lnTo>
                    <a:pt x="0" y="1722"/>
                  </a:lnTo>
                  <a:lnTo>
                    <a:pt x="0" y="0"/>
                  </a:lnTo>
                  <a:close/>
                  <a:moveTo>
                    <a:pt x="555" y="332"/>
                  </a:moveTo>
                  <a:lnTo>
                    <a:pt x="555" y="701"/>
                  </a:lnTo>
                  <a:lnTo>
                    <a:pt x="676" y="701"/>
                  </a:lnTo>
                  <a:cubicBezTo>
                    <a:pt x="766" y="701"/>
                    <a:pt x="837" y="684"/>
                    <a:pt x="891" y="650"/>
                  </a:cubicBezTo>
                  <a:cubicBezTo>
                    <a:pt x="944" y="615"/>
                    <a:pt x="971" y="567"/>
                    <a:pt x="971" y="506"/>
                  </a:cubicBezTo>
                  <a:cubicBezTo>
                    <a:pt x="971" y="447"/>
                    <a:pt x="950" y="404"/>
                    <a:pt x="909" y="375"/>
                  </a:cubicBezTo>
                  <a:cubicBezTo>
                    <a:pt x="868" y="346"/>
                    <a:pt x="807" y="332"/>
                    <a:pt x="725" y="332"/>
                  </a:cubicBezTo>
                  <a:lnTo>
                    <a:pt x="555" y="332"/>
                  </a:lnTo>
                  <a:lnTo>
                    <a:pt x="555" y="33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96" name="Google Shape;5796;gee6873aab4_0_12097"/>
            <p:cNvSpPr/>
            <p:nvPr/>
          </p:nvSpPr>
          <p:spPr>
            <a:xfrm>
              <a:off x="2711" y="1222"/>
              <a:ext cx="731" cy="796"/>
            </a:xfrm>
            <a:custGeom>
              <a:avLst/>
              <a:gdLst/>
              <a:ahLst/>
              <a:cxnLst/>
              <a:rect l="l" t="t" r="r" b="b"/>
              <a:pathLst>
                <a:path w="1581" h="1722" extrusionOk="0">
                  <a:moveTo>
                    <a:pt x="0" y="0"/>
                  </a:moveTo>
                  <a:lnTo>
                    <a:pt x="688" y="0"/>
                  </a:lnTo>
                  <a:cubicBezTo>
                    <a:pt x="895" y="0"/>
                    <a:pt x="1066" y="35"/>
                    <a:pt x="1203" y="106"/>
                  </a:cubicBezTo>
                  <a:cubicBezTo>
                    <a:pt x="1339" y="177"/>
                    <a:pt x="1436" y="277"/>
                    <a:pt x="1494" y="408"/>
                  </a:cubicBezTo>
                  <a:cubicBezTo>
                    <a:pt x="1552" y="539"/>
                    <a:pt x="1581" y="684"/>
                    <a:pt x="1581" y="842"/>
                  </a:cubicBezTo>
                  <a:cubicBezTo>
                    <a:pt x="1581" y="1107"/>
                    <a:pt x="1499" y="1321"/>
                    <a:pt x="1335" y="1481"/>
                  </a:cubicBezTo>
                  <a:cubicBezTo>
                    <a:pt x="1171" y="1642"/>
                    <a:pt x="931" y="1722"/>
                    <a:pt x="614" y="1722"/>
                  </a:cubicBezTo>
                  <a:lnTo>
                    <a:pt x="0" y="1722"/>
                  </a:lnTo>
                  <a:lnTo>
                    <a:pt x="0" y="0"/>
                  </a:lnTo>
                  <a:close/>
                  <a:moveTo>
                    <a:pt x="550" y="334"/>
                  </a:moveTo>
                  <a:lnTo>
                    <a:pt x="550" y="1385"/>
                  </a:lnTo>
                  <a:lnTo>
                    <a:pt x="589" y="1385"/>
                  </a:lnTo>
                  <a:cubicBezTo>
                    <a:pt x="874" y="1385"/>
                    <a:pt x="1017" y="1196"/>
                    <a:pt x="1017" y="819"/>
                  </a:cubicBezTo>
                  <a:cubicBezTo>
                    <a:pt x="1017" y="674"/>
                    <a:pt x="986" y="556"/>
                    <a:pt x="924" y="468"/>
                  </a:cubicBezTo>
                  <a:cubicBezTo>
                    <a:pt x="863" y="379"/>
                    <a:pt x="762" y="334"/>
                    <a:pt x="622" y="334"/>
                  </a:cubicBezTo>
                  <a:lnTo>
                    <a:pt x="550" y="334"/>
                  </a:lnTo>
                  <a:lnTo>
                    <a:pt x="550" y="334"/>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97" name="Google Shape;5797;gee6873aab4_0_12097"/>
            <p:cNvSpPr/>
            <p:nvPr/>
          </p:nvSpPr>
          <p:spPr>
            <a:xfrm>
              <a:off x="3536" y="1208"/>
              <a:ext cx="638" cy="822"/>
            </a:xfrm>
            <a:custGeom>
              <a:avLst/>
              <a:gdLst/>
              <a:ahLst/>
              <a:cxnLst/>
              <a:rect l="l" t="t" r="r" b="b"/>
              <a:pathLst>
                <a:path w="1380" h="1778" extrusionOk="0">
                  <a:moveTo>
                    <a:pt x="0" y="1236"/>
                  </a:moveTo>
                  <a:cubicBezTo>
                    <a:pt x="181" y="1359"/>
                    <a:pt x="353" y="1421"/>
                    <a:pt x="514" y="1421"/>
                  </a:cubicBezTo>
                  <a:cubicBezTo>
                    <a:pt x="596" y="1421"/>
                    <a:pt x="667" y="1402"/>
                    <a:pt x="725" y="1363"/>
                  </a:cubicBezTo>
                  <a:cubicBezTo>
                    <a:pt x="784" y="1324"/>
                    <a:pt x="813" y="1278"/>
                    <a:pt x="813" y="1222"/>
                  </a:cubicBezTo>
                  <a:cubicBezTo>
                    <a:pt x="813" y="1178"/>
                    <a:pt x="792" y="1138"/>
                    <a:pt x="751" y="1104"/>
                  </a:cubicBezTo>
                  <a:cubicBezTo>
                    <a:pt x="708" y="1069"/>
                    <a:pt x="628" y="1031"/>
                    <a:pt x="511" y="987"/>
                  </a:cubicBezTo>
                  <a:cubicBezTo>
                    <a:pt x="345" y="928"/>
                    <a:pt x="219" y="861"/>
                    <a:pt x="132" y="788"/>
                  </a:cubicBezTo>
                  <a:cubicBezTo>
                    <a:pt x="44" y="715"/>
                    <a:pt x="0" y="622"/>
                    <a:pt x="0" y="509"/>
                  </a:cubicBezTo>
                  <a:cubicBezTo>
                    <a:pt x="0" y="366"/>
                    <a:pt x="69" y="246"/>
                    <a:pt x="206" y="148"/>
                  </a:cubicBezTo>
                  <a:cubicBezTo>
                    <a:pt x="344" y="49"/>
                    <a:pt x="526" y="0"/>
                    <a:pt x="752" y="0"/>
                  </a:cubicBezTo>
                  <a:cubicBezTo>
                    <a:pt x="908" y="0"/>
                    <a:pt x="1070" y="31"/>
                    <a:pt x="1238" y="92"/>
                  </a:cubicBezTo>
                  <a:lnTo>
                    <a:pt x="1238" y="503"/>
                  </a:lnTo>
                  <a:cubicBezTo>
                    <a:pt x="1089" y="398"/>
                    <a:pt x="946" y="346"/>
                    <a:pt x="810" y="346"/>
                  </a:cubicBezTo>
                  <a:cubicBezTo>
                    <a:pt x="742" y="346"/>
                    <a:pt x="684" y="361"/>
                    <a:pt x="634" y="390"/>
                  </a:cubicBezTo>
                  <a:cubicBezTo>
                    <a:pt x="584" y="420"/>
                    <a:pt x="560" y="456"/>
                    <a:pt x="560" y="498"/>
                  </a:cubicBezTo>
                  <a:cubicBezTo>
                    <a:pt x="560" y="539"/>
                    <a:pt x="580" y="574"/>
                    <a:pt x="621" y="604"/>
                  </a:cubicBezTo>
                  <a:cubicBezTo>
                    <a:pt x="660" y="634"/>
                    <a:pt x="733" y="666"/>
                    <a:pt x="840" y="700"/>
                  </a:cubicBezTo>
                  <a:cubicBezTo>
                    <a:pt x="1017" y="758"/>
                    <a:pt x="1152" y="824"/>
                    <a:pt x="1243" y="898"/>
                  </a:cubicBezTo>
                  <a:cubicBezTo>
                    <a:pt x="1334" y="973"/>
                    <a:pt x="1380" y="1074"/>
                    <a:pt x="1380" y="1200"/>
                  </a:cubicBezTo>
                  <a:cubicBezTo>
                    <a:pt x="1380" y="1360"/>
                    <a:pt x="1301" y="1496"/>
                    <a:pt x="1144" y="1609"/>
                  </a:cubicBezTo>
                  <a:cubicBezTo>
                    <a:pt x="987" y="1722"/>
                    <a:pt x="795" y="1778"/>
                    <a:pt x="568" y="1778"/>
                  </a:cubicBezTo>
                  <a:cubicBezTo>
                    <a:pt x="392" y="1778"/>
                    <a:pt x="203" y="1739"/>
                    <a:pt x="0" y="1662"/>
                  </a:cubicBezTo>
                  <a:lnTo>
                    <a:pt x="0" y="1236"/>
                  </a:lnTo>
                  <a:lnTo>
                    <a:pt x="0" y="123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98" name="Google Shape;5798;gee6873aab4_0_12097"/>
            <p:cNvSpPr/>
            <p:nvPr/>
          </p:nvSpPr>
          <p:spPr>
            <a:xfrm>
              <a:off x="4259" y="1222"/>
              <a:ext cx="689" cy="796"/>
            </a:xfrm>
            <a:custGeom>
              <a:avLst/>
              <a:gdLst/>
              <a:ahLst/>
              <a:cxnLst/>
              <a:rect l="l" t="t" r="r" b="b"/>
              <a:pathLst>
                <a:path w="1490" h="1722" extrusionOk="0">
                  <a:moveTo>
                    <a:pt x="1011" y="1722"/>
                  </a:moveTo>
                  <a:lnTo>
                    <a:pt x="461" y="1722"/>
                  </a:lnTo>
                  <a:lnTo>
                    <a:pt x="461" y="767"/>
                  </a:lnTo>
                  <a:cubicBezTo>
                    <a:pt x="461" y="767"/>
                    <a:pt x="550" y="751"/>
                    <a:pt x="741" y="999"/>
                  </a:cubicBezTo>
                  <a:cubicBezTo>
                    <a:pt x="928" y="1241"/>
                    <a:pt x="1011" y="1234"/>
                    <a:pt x="1011" y="1234"/>
                  </a:cubicBezTo>
                  <a:lnTo>
                    <a:pt x="1011" y="1722"/>
                  </a:lnTo>
                  <a:close/>
                  <a:moveTo>
                    <a:pt x="903" y="641"/>
                  </a:moveTo>
                  <a:cubicBezTo>
                    <a:pt x="662" y="483"/>
                    <a:pt x="461" y="536"/>
                    <a:pt x="461" y="536"/>
                  </a:cubicBezTo>
                  <a:lnTo>
                    <a:pt x="461" y="349"/>
                  </a:lnTo>
                  <a:lnTo>
                    <a:pt x="0" y="349"/>
                  </a:lnTo>
                  <a:lnTo>
                    <a:pt x="0" y="0"/>
                  </a:lnTo>
                  <a:lnTo>
                    <a:pt x="1490" y="0"/>
                  </a:lnTo>
                  <a:lnTo>
                    <a:pt x="1490" y="349"/>
                  </a:lnTo>
                  <a:lnTo>
                    <a:pt x="1011" y="349"/>
                  </a:lnTo>
                  <a:lnTo>
                    <a:pt x="1011" y="741"/>
                  </a:lnTo>
                  <a:cubicBezTo>
                    <a:pt x="1011" y="741"/>
                    <a:pt x="925" y="656"/>
                    <a:pt x="903" y="641"/>
                  </a:cubicBezTo>
                  <a:lnTo>
                    <a:pt x="903" y="641"/>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99" name="Google Shape;5799;gee6873aab4_0_12097"/>
            <p:cNvSpPr/>
            <p:nvPr/>
          </p:nvSpPr>
          <p:spPr>
            <a:xfrm>
              <a:off x="4372" y="1311"/>
              <a:ext cx="1690" cy="713"/>
            </a:xfrm>
            <a:custGeom>
              <a:avLst/>
              <a:gdLst/>
              <a:ahLst/>
              <a:cxnLst/>
              <a:rect l="l" t="t" r="r" b="b"/>
              <a:pathLst>
                <a:path w="3653" h="1542" extrusionOk="0">
                  <a:moveTo>
                    <a:pt x="0" y="422"/>
                  </a:moveTo>
                  <a:cubicBezTo>
                    <a:pt x="0" y="422"/>
                    <a:pt x="461" y="362"/>
                    <a:pt x="756" y="660"/>
                  </a:cubicBezTo>
                  <a:cubicBezTo>
                    <a:pt x="1050" y="956"/>
                    <a:pt x="1277" y="960"/>
                    <a:pt x="1720" y="606"/>
                  </a:cubicBezTo>
                  <a:cubicBezTo>
                    <a:pt x="2074" y="323"/>
                    <a:pt x="2414" y="0"/>
                    <a:pt x="3085" y="145"/>
                  </a:cubicBezTo>
                  <a:cubicBezTo>
                    <a:pt x="3620" y="261"/>
                    <a:pt x="3653" y="948"/>
                    <a:pt x="2887" y="1301"/>
                  </a:cubicBezTo>
                  <a:cubicBezTo>
                    <a:pt x="2442" y="1506"/>
                    <a:pt x="2330" y="1542"/>
                    <a:pt x="2330" y="1542"/>
                  </a:cubicBezTo>
                  <a:cubicBezTo>
                    <a:pt x="2330" y="1542"/>
                    <a:pt x="2693" y="1344"/>
                    <a:pt x="2965" y="1064"/>
                  </a:cubicBezTo>
                  <a:cubicBezTo>
                    <a:pt x="3436" y="577"/>
                    <a:pt x="2941" y="3"/>
                    <a:pt x="2354" y="455"/>
                  </a:cubicBezTo>
                  <a:cubicBezTo>
                    <a:pt x="1957" y="761"/>
                    <a:pt x="1206" y="1307"/>
                    <a:pt x="818" y="988"/>
                  </a:cubicBezTo>
                  <a:cubicBezTo>
                    <a:pt x="412" y="654"/>
                    <a:pt x="419" y="422"/>
                    <a:pt x="0" y="422"/>
                  </a:cubicBezTo>
                  <a:lnTo>
                    <a:pt x="0" y="422"/>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00" name="Google Shape;5800;gee6873aab4_0_12097"/>
            <p:cNvSpPr/>
            <p:nvPr/>
          </p:nvSpPr>
          <p:spPr>
            <a:xfrm>
              <a:off x="5470" y="899"/>
              <a:ext cx="365" cy="481"/>
            </a:xfrm>
            <a:custGeom>
              <a:avLst/>
              <a:gdLst/>
              <a:ahLst/>
              <a:cxnLst/>
              <a:rect l="l" t="t" r="r" b="b"/>
              <a:pathLst>
                <a:path w="790" h="1041" extrusionOk="0">
                  <a:moveTo>
                    <a:pt x="49" y="584"/>
                  </a:moveTo>
                  <a:cubicBezTo>
                    <a:pt x="0" y="315"/>
                    <a:pt x="115" y="70"/>
                    <a:pt x="306" y="35"/>
                  </a:cubicBezTo>
                  <a:cubicBezTo>
                    <a:pt x="497" y="0"/>
                    <a:pt x="692" y="190"/>
                    <a:pt x="741" y="458"/>
                  </a:cubicBezTo>
                  <a:cubicBezTo>
                    <a:pt x="790" y="726"/>
                    <a:pt x="675" y="972"/>
                    <a:pt x="484" y="1006"/>
                  </a:cubicBezTo>
                  <a:cubicBezTo>
                    <a:pt x="293" y="1041"/>
                    <a:pt x="99" y="852"/>
                    <a:pt x="49" y="584"/>
                  </a:cubicBezTo>
                  <a:close/>
                  <a:moveTo>
                    <a:pt x="477" y="972"/>
                  </a:moveTo>
                  <a:cubicBezTo>
                    <a:pt x="628" y="944"/>
                    <a:pt x="718" y="751"/>
                    <a:pt x="680" y="540"/>
                  </a:cubicBezTo>
                  <a:cubicBezTo>
                    <a:pt x="641" y="329"/>
                    <a:pt x="487" y="180"/>
                    <a:pt x="337" y="207"/>
                  </a:cubicBezTo>
                  <a:cubicBezTo>
                    <a:pt x="187" y="234"/>
                    <a:pt x="96" y="428"/>
                    <a:pt x="135" y="639"/>
                  </a:cubicBezTo>
                  <a:cubicBezTo>
                    <a:pt x="173" y="850"/>
                    <a:pt x="327" y="999"/>
                    <a:pt x="477" y="972"/>
                  </a:cubicBezTo>
                  <a:lnTo>
                    <a:pt x="477" y="972"/>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01" name="Google Shape;5801;gee6873aab4_0_12097"/>
            <p:cNvSpPr/>
            <p:nvPr/>
          </p:nvSpPr>
          <p:spPr>
            <a:xfrm>
              <a:off x="4862" y="1770"/>
              <a:ext cx="1153" cy="314"/>
            </a:xfrm>
            <a:custGeom>
              <a:avLst/>
              <a:gdLst/>
              <a:ahLst/>
              <a:cxnLst/>
              <a:rect l="l" t="t" r="r" b="b"/>
              <a:pathLst>
                <a:path w="2494" h="678" extrusionOk="0">
                  <a:moveTo>
                    <a:pt x="1252" y="572"/>
                  </a:moveTo>
                  <a:cubicBezTo>
                    <a:pt x="1251" y="572"/>
                    <a:pt x="1250" y="573"/>
                    <a:pt x="1249" y="573"/>
                  </a:cubicBezTo>
                  <a:cubicBezTo>
                    <a:pt x="1245" y="571"/>
                    <a:pt x="1242" y="570"/>
                    <a:pt x="1239" y="569"/>
                  </a:cubicBezTo>
                  <a:cubicBezTo>
                    <a:pt x="655" y="0"/>
                    <a:pt x="72" y="343"/>
                    <a:pt x="72" y="343"/>
                  </a:cubicBezTo>
                  <a:cubicBezTo>
                    <a:pt x="697" y="217"/>
                    <a:pt x="1144" y="504"/>
                    <a:pt x="1232" y="567"/>
                  </a:cubicBezTo>
                  <a:cubicBezTo>
                    <a:pt x="629" y="342"/>
                    <a:pt x="15" y="557"/>
                    <a:pt x="0" y="556"/>
                  </a:cubicBezTo>
                  <a:cubicBezTo>
                    <a:pt x="785" y="457"/>
                    <a:pt x="1238" y="676"/>
                    <a:pt x="1244" y="678"/>
                  </a:cubicBezTo>
                  <a:lnTo>
                    <a:pt x="1244" y="678"/>
                  </a:lnTo>
                  <a:lnTo>
                    <a:pt x="1244" y="678"/>
                  </a:lnTo>
                  <a:cubicBezTo>
                    <a:pt x="1244" y="678"/>
                    <a:pt x="1244" y="678"/>
                    <a:pt x="1244" y="678"/>
                  </a:cubicBezTo>
                  <a:lnTo>
                    <a:pt x="1244" y="678"/>
                  </a:lnTo>
                  <a:cubicBezTo>
                    <a:pt x="1249" y="676"/>
                    <a:pt x="1721" y="501"/>
                    <a:pt x="2494" y="674"/>
                  </a:cubicBezTo>
                  <a:cubicBezTo>
                    <a:pt x="2478" y="673"/>
                    <a:pt x="1888" y="402"/>
                    <a:pt x="1266" y="568"/>
                  </a:cubicBezTo>
                  <a:cubicBezTo>
                    <a:pt x="1360" y="514"/>
                    <a:pt x="1833" y="271"/>
                    <a:pt x="2442" y="455"/>
                  </a:cubicBezTo>
                  <a:cubicBezTo>
                    <a:pt x="2442" y="455"/>
                    <a:pt x="1921" y="95"/>
                    <a:pt x="1315" y="526"/>
                  </a:cubicBezTo>
                  <a:lnTo>
                    <a:pt x="1252" y="572"/>
                  </a:lnTo>
                  <a:lnTo>
                    <a:pt x="1252" y="572"/>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02" name="Google Shape;5802;gee6873aab4_0_12097"/>
            <p:cNvSpPr/>
            <p:nvPr/>
          </p:nvSpPr>
          <p:spPr>
            <a:xfrm>
              <a:off x="4113" y="2201"/>
              <a:ext cx="90" cy="140"/>
            </a:xfrm>
            <a:custGeom>
              <a:avLst/>
              <a:gdLst/>
              <a:ahLst/>
              <a:cxnLst/>
              <a:rect l="l" t="t" r="r" b="b"/>
              <a:pathLst>
                <a:path w="195" h="302" extrusionOk="0">
                  <a:moveTo>
                    <a:pt x="120" y="187"/>
                  </a:moveTo>
                  <a:lnTo>
                    <a:pt x="110" y="124"/>
                  </a:lnTo>
                  <a:cubicBezTo>
                    <a:pt x="107" y="106"/>
                    <a:pt x="103" y="76"/>
                    <a:pt x="100" y="56"/>
                  </a:cubicBezTo>
                  <a:lnTo>
                    <a:pt x="99" y="56"/>
                  </a:lnTo>
                  <a:cubicBezTo>
                    <a:pt x="95" y="76"/>
                    <a:pt x="91" y="107"/>
                    <a:pt x="88" y="125"/>
                  </a:cubicBezTo>
                  <a:lnTo>
                    <a:pt x="77" y="187"/>
                  </a:lnTo>
                  <a:lnTo>
                    <a:pt x="120" y="187"/>
                  </a:lnTo>
                  <a:close/>
                  <a:moveTo>
                    <a:pt x="71" y="233"/>
                  </a:moveTo>
                  <a:lnTo>
                    <a:pt x="57" y="302"/>
                  </a:lnTo>
                  <a:lnTo>
                    <a:pt x="0" y="302"/>
                  </a:lnTo>
                  <a:lnTo>
                    <a:pt x="66" y="0"/>
                  </a:lnTo>
                  <a:lnTo>
                    <a:pt x="136" y="0"/>
                  </a:lnTo>
                  <a:lnTo>
                    <a:pt x="195" y="302"/>
                  </a:lnTo>
                  <a:lnTo>
                    <a:pt x="138" y="302"/>
                  </a:lnTo>
                  <a:lnTo>
                    <a:pt x="125" y="233"/>
                  </a:lnTo>
                  <a:lnTo>
                    <a:pt x="71" y="233"/>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03" name="Google Shape;5803;gee6873aab4_0_12097"/>
            <p:cNvSpPr/>
            <p:nvPr/>
          </p:nvSpPr>
          <p:spPr>
            <a:xfrm>
              <a:off x="4219" y="2238"/>
              <a:ext cx="77" cy="103"/>
            </a:xfrm>
            <a:custGeom>
              <a:avLst/>
              <a:gdLst/>
              <a:ahLst/>
              <a:cxnLst/>
              <a:rect l="l" t="t" r="r" b="b"/>
              <a:pathLst>
                <a:path w="166" h="222" extrusionOk="0">
                  <a:moveTo>
                    <a:pt x="2" y="69"/>
                  </a:moveTo>
                  <a:cubicBezTo>
                    <a:pt x="2" y="45"/>
                    <a:pt x="0" y="24"/>
                    <a:pt x="0" y="3"/>
                  </a:cubicBezTo>
                  <a:lnTo>
                    <a:pt x="51" y="3"/>
                  </a:lnTo>
                  <a:lnTo>
                    <a:pt x="53" y="28"/>
                  </a:lnTo>
                  <a:lnTo>
                    <a:pt x="54" y="28"/>
                  </a:lnTo>
                  <a:cubicBezTo>
                    <a:pt x="66" y="11"/>
                    <a:pt x="85" y="0"/>
                    <a:pt x="108" y="0"/>
                  </a:cubicBezTo>
                  <a:cubicBezTo>
                    <a:pt x="150" y="0"/>
                    <a:pt x="166" y="33"/>
                    <a:pt x="166" y="81"/>
                  </a:cubicBezTo>
                  <a:lnTo>
                    <a:pt x="166" y="222"/>
                  </a:lnTo>
                  <a:lnTo>
                    <a:pt x="107" y="222"/>
                  </a:lnTo>
                  <a:lnTo>
                    <a:pt x="107" y="85"/>
                  </a:lnTo>
                  <a:cubicBezTo>
                    <a:pt x="107" y="66"/>
                    <a:pt x="103" y="49"/>
                    <a:pt x="86" y="49"/>
                  </a:cubicBezTo>
                  <a:cubicBezTo>
                    <a:pt x="76" y="49"/>
                    <a:pt x="68" y="56"/>
                    <a:pt x="64" y="68"/>
                  </a:cubicBezTo>
                  <a:cubicBezTo>
                    <a:pt x="62" y="73"/>
                    <a:pt x="61" y="80"/>
                    <a:pt x="61" y="89"/>
                  </a:cubicBezTo>
                  <a:lnTo>
                    <a:pt x="61" y="222"/>
                  </a:lnTo>
                  <a:lnTo>
                    <a:pt x="2" y="222"/>
                  </a:lnTo>
                  <a:lnTo>
                    <a:pt x="2" y="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04" name="Google Shape;5804;gee6873aab4_0_12097"/>
            <p:cNvSpPr/>
            <p:nvPr/>
          </p:nvSpPr>
          <p:spPr>
            <a:xfrm>
              <a:off x="4347"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5" y="232"/>
                    <a:pt x="107" y="232"/>
                  </a:cubicBezTo>
                  <a:cubicBezTo>
                    <a:pt x="113" y="232"/>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59"/>
                  </a:lnTo>
                  <a:lnTo>
                    <a:pt x="26" y="59"/>
                  </a:lnTo>
                  <a:lnTo>
                    <a:pt x="26" y="14"/>
                  </a:lnTo>
                  <a:lnTo>
                    <a:pt x="85" y="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05" name="Google Shape;5805;gee6873aab4_0_12097"/>
            <p:cNvSpPr/>
            <p:nvPr/>
          </p:nvSpPr>
          <p:spPr>
            <a:xfrm>
              <a:off x="4418" y="2200"/>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06" name="Google Shape;5806;gee6873aab4_0_12097"/>
            <p:cNvSpPr/>
            <p:nvPr/>
          </p:nvSpPr>
          <p:spPr>
            <a:xfrm>
              <a:off x="4504" y="2238"/>
              <a:ext cx="75"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07" name="Google Shape;5807;gee6873aab4_0_12097"/>
            <p:cNvSpPr/>
            <p:nvPr/>
          </p:nvSpPr>
          <p:spPr>
            <a:xfrm>
              <a:off x="4597" y="2198"/>
              <a:ext cx="28" cy="143"/>
            </a:xfrm>
            <a:custGeom>
              <a:avLst/>
              <a:gdLst/>
              <a:ahLst/>
              <a:cxnLst/>
              <a:rect l="l" t="t" r="r" b="b"/>
              <a:pathLst>
                <a:path w="61" h="309" extrusionOk="0">
                  <a:moveTo>
                    <a:pt x="2" y="309"/>
                  </a:moveTo>
                  <a:lnTo>
                    <a:pt x="2" y="90"/>
                  </a:lnTo>
                  <a:lnTo>
                    <a:pt x="60" y="90"/>
                  </a:lnTo>
                  <a:lnTo>
                    <a:pt x="60" y="309"/>
                  </a:lnTo>
                  <a:lnTo>
                    <a:pt x="2" y="309"/>
                  </a:lnTo>
                  <a:close/>
                  <a:moveTo>
                    <a:pt x="60" y="32"/>
                  </a:moveTo>
                  <a:cubicBezTo>
                    <a:pt x="61" y="51"/>
                    <a:pt x="47" y="64"/>
                    <a:pt x="30" y="64"/>
                  </a:cubicBezTo>
                  <a:cubicBezTo>
                    <a:pt x="13" y="64"/>
                    <a:pt x="0" y="51"/>
                    <a:pt x="0" y="32"/>
                  </a:cubicBezTo>
                  <a:cubicBezTo>
                    <a:pt x="0" y="12"/>
                    <a:pt x="14" y="0"/>
                    <a:pt x="30" y="0"/>
                  </a:cubicBezTo>
                  <a:cubicBezTo>
                    <a:pt x="47" y="0"/>
                    <a:pt x="60" y="12"/>
                    <a:pt x="60" y="3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08" name="Google Shape;5808;gee6873aab4_0_12097"/>
            <p:cNvSpPr/>
            <p:nvPr/>
          </p:nvSpPr>
          <p:spPr>
            <a:xfrm>
              <a:off x="4646" y="2238"/>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09" name="Google Shape;5809;gee6873aab4_0_12097"/>
            <p:cNvSpPr/>
            <p:nvPr/>
          </p:nvSpPr>
          <p:spPr>
            <a:xfrm>
              <a:off x="4710" y="2197"/>
              <a:ext cx="79" cy="145"/>
            </a:xfrm>
            <a:custGeom>
              <a:avLst/>
              <a:gdLst/>
              <a:ahLst/>
              <a:cxnLst/>
              <a:rect l="l" t="t" r="r" b="b"/>
              <a:pathLst>
                <a:path w="170" h="313" extrusionOk="0">
                  <a:moveTo>
                    <a:pt x="61" y="232"/>
                  </a:moveTo>
                  <a:cubicBezTo>
                    <a:pt x="61" y="237"/>
                    <a:pt x="62" y="242"/>
                    <a:pt x="63" y="245"/>
                  </a:cubicBezTo>
                  <a:cubicBezTo>
                    <a:pt x="68" y="261"/>
                    <a:pt x="76" y="266"/>
                    <a:pt x="83"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2" y="97"/>
                    <a:pt x="86" y="88"/>
                    <a:pt x="108" y="88"/>
                  </a:cubicBezTo>
                  <a:cubicBezTo>
                    <a:pt x="150" y="88"/>
                    <a:pt x="170" y="135"/>
                    <a:pt x="170" y="194"/>
                  </a:cubicBezTo>
                  <a:cubicBezTo>
                    <a:pt x="170" y="271"/>
                    <a:pt x="139" y="313"/>
                    <a:pt x="98" y="313"/>
                  </a:cubicBezTo>
                  <a:cubicBezTo>
                    <a:pt x="80" y="313"/>
                    <a:pt x="67" y="306"/>
                    <a:pt x="55" y="284"/>
                  </a:cubicBezTo>
                  <a:lnTo>
                    <a:pt x="54" y="284"/>
                  </a:lnTo>
                  <a:lnTo>
                    <a:pt x="50" y="310"/>
                  </a:lnTo>
                  <a:lnTo>
                    <a:pt x="0" y="31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10" name="Google Shape;5810;gee6873aab4_0_12097"/>
            <p:cNvSpPr/>
            <p:nvPr/>
          </p:nvSpPr>
          <p:spPr>
            <a:xfrm>
              <a:off x="4808"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6" y="310"/>
                  </a:lnTo>
                  <a:lnTo>
                    <a:pt x="106" y="177"/>
                  </a:lnTo>
                  <a:cubicBezTo>
                    <a:pt x="106" y="156"/>
                    <a:pt x="101" y="137"/>
                    <a:pt x="84" y="137"/>
                  </a:cubicBezTo>
                  <a:cubicBezTo>
                    <a:pt x="74" y="137"/>
                    <a:pt x="66" y="143"/>
                    <a:pt x="61" y="157"/>
                  </a:cubicBezTo>
                  <a:cubicBezTo>
                    <a:pt x="60" y="161"/>
                    <a:pt x="59" y="169"/>
                    <a:pt x="59" y="174"/>
                  </a:cubicBezTo>
                  <a:lnTo>
                    <a:pt x="59" y="310"/>
                  </a:lnTo>
                  <a:lnTo>
                    <a:pt x="0" y="310"/>
                  </a:lnTo>
                  <a:lnTo>
                    <a:pt x="0" y="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11" name="Google Shape;5811;gee6873aab4_0_12097"/>
            <p:cNvSpPr/>
            <p:nvPr/>
          </p:nvSpPr>
          <p:spPr>
            <a:xfrm>
              <a:off x="4906" y="2198"/>
              <a:ext cx="42" cy="143"/>
            </a:xfrm>
            <a:custGeom>
              <a:avLst/>
              <a:gdLst/>
              <a:ahLst/>
              <a:cxnLst/>
              <a:rect l="l" t="t" r="r" b="b"/>
              <a:pathLst>
                <a:path w="92" h="308" extrusionOk="0">
                  <a:moveTo>
                    <a:pt x="92" y="0"/>
                  </a:moveTo>
                  <a:lnTo>
                    <a:pt x="46" y="62"/>
                  </a:lnTo>
                  <a:lnTo>
                    <a:pt x="9" y="62"/>
                  </a:lnTo>
                  <a:lnTo>
                    <a:pt x="40" y="0"/>
                  </a:lnTo>
                  <a:lnTo>
                    <a:pt x="92" y="0"/>
                  </a:lnTo>
                  <a:close/>
                  <a:moveTo>
                    <a:pt x="0" y="308"/>
                  </a:moveTo>
                  <a:lnTo>
                    <a:pt x="0" y="89"/>
                  </a:lnTo>
                  <a:lnTo>
                    <a:pt x="59" y="89"/>
                  </a:lnTo>
                  <a:lnTo>
                    <a:pt x="59" y="308"/>
                  </a:lnTo>
                  <a:lnTo>
                    <a:pt x="0" y="30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12" name="Google Shape;5812;gee6873aab4_0_12097"/>
            <p:cNvSpPr/>
            <p:nvPr/>
          </p:nvSpPr>
          <p:spPr>
            <a:xfrm>
              <a:off x="4950" y="2238"/>
              <a:ext cx="59" cy="104"/>
            </a:xfrm>
            <a:custGeom>
              <a:avLst/>
              <a:gdLst/>
              <a:ahLst/>
              <a:cxnLst/>
              <a:rect l="l" t="t" r="r" b="b"/>
              <a:pathLst>
                <a:path w="128" h="225" extrusionOk="0">
                  <a:moveTo>
                    <a:pt x="11" y="169"/>
                  </a:moveTo>
                  <a:cubicBezTo>
                    <a:pt x="19" y="174"/>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5" y="225"/>
                    <a:pt x="50" y="225"/>
                  </a:cubicBezTo>
                  <a:cubicBezTo>
                    <a:pt x="32" y="225"/>
                    <a:pt x="10" y="220"/>
                    <a:pt x="0" y="212"/>
                  </a:cubicBezTo>
                  <a:lnTo>
                    <a:pt x="11" y="1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13" name="Google Shape;5813;gee6873aab4_0_12097"/>
            <p:cNvSpPr/>
            <p:nvPr/>
          </p:nvSpPr>
          <p:spPr>
            <a:xfrm>
              <a:off x="5061" y="2239"/>
              <a:ext cx="77" cy="103"/>
            </a:xfrm>
            <a:custGeom>
              <a:avLst/>
              <a:gdLst/>
              <a:ahLst/>
              <a:cxnLst/>
              <a:rect l="l" t="t" r="r" b="b"/>
              <a:pathLst>
                <a:path w="165" h="222" extrusionOk="0">
                  <a:moveTo>
                    <a:pt x="163" y="152"/>
                  </a:moveTo>
                  <a:cubicBezTo>
                    <a:pt x="163" y="176"/>
                    <a:pt x="164" y="198"/>
                    <a:pt x="165" y="219"/>
                  </a:cubicBezTo>
                  <a:lnTo>
                    <a:pt x="114" y="219"/>
                  </a:lnTo>
                  <a:lnTo>
                    <a:pt x="111" y="196"/>
                  </a:lnTo>
                  <a:lnTo>
                    <a:pt x="110" y="196"/>
                  </a:lnTo>
                  <a:cubicBezTo>
                    <a:pt x="99" y="210"/>
                    <a:pt x="81" y="222"/>
                    <a:pt x="59" y="222"/>
                  </a:cubicBezTo>
                  <a:cubicBezTo>
                    <a:pt x="17" y="222"/>
                    <a:pt x="0" y="192"/>
                    <a:pt x="0" y="133"/>
                  </a:cubicBezTo>
                  <a:lnTo>
                    <a:pt x="0" y="0"/>
                  </a:lnTo>
                  <a:lnTo>
                    <a:pt x="59" y="0"/>
                  </a:lnTo>
                  <a:lnTo>
                    <a:pt x="59" y="126"/>
                  </a:lnTo>
                  <a:cubicBezTo>
                    <a:pt x="59" y="155"/>
                    <a:pt x="65" y="173"/>
                    <a:pt x="81" y="173"/>
                  </a:cubicBezTo>
                  <a:cubicBezTo>
                    <a:pt x="91" y="173"/>
                    <a:pt x="98" y="166"/>
                    <a:pt x="100" y="159"/>
                  </a:cubicBezTo>
                  <a:cubicBezTo>
                    <a:pt x="103" y="154"/>
                    <a:pt x="104" y="147"/>
                    <a:pt x="104" y="140"/>
                  </a:cubicBezTo>
                  <a:lnTo>
                    <a:pt x="104" y="0"/>
                  </a:lnTo>
                  <a:lnTo>
                    <a:pt x="163" y="0"/>
                  </a:lnTo>
                  <a:lnTo>
                    <a:pt x="163" y="152"/>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14" name="Google Shape;5814;gee6873aab4_0_12097"/>
            <p:cNvSpPr/>
            <p:nvPr/>
          </p:nvSpPr>
          <p:spPr>
            <a:xfrm>
              <a:off x="5159" y="2238"/>
              <a:ext cx="123" cy="103"/>
            </a:xfrm>
            <a:custGeom>
              <a:avLst/>
              <a:gdLst/>
              <a:ahLst/>
              <a:cxnLst/>
              <a:rect l="l" t="t" r="r" b="b"/>
              <a:pathLst>
                <a:path w="266" h="222" extrusionOk="0">
                  <a:moveTo>
                    <a:pt x="2" y="69"/>
                  </a:moveTo>
                  <a:cubicBezTo>
                    <a:pt x="2" y="45"/>
                    <a:pt x="0" y="24"/>
                    <a:pt x="0" y="3"/>
                  </a:cubicBezTo>
                  <a:lnTo>
                    <a:pt x="51" y="3"/>
                  </a:lnTo>
                  <a:lnTo>
                    <a:pt x="54" y="29"/>
                  </a:lnTo>
                  <a:lnTo>
                    <a:pt x="55" y="29"/>
                  </a:lnTo>
                  <a:cubicBezTo>
                    <a:pt x="66" y="12"/>
                    <a:pt x="84" y="0"/>
                    <a:pt x="107" y="0"/>
                  </a:cubicBezTo>
                  <a:cubicBezTo>
                    <a:pt x="132" y="0"/>
                    <a:pt x="148" y="11"/>
                    <a:pt x="155" y="29"/>
                  </a:cubicBezTo>
                  <a:lnTo>
                    <a:pt x="156" y="29"/>
                  </a:lnTo>
                  <a:cubicBezTo>
                    <a:pt x="162" y="21"/>
                    <a:pt x="170" y="13"/>
                    <a:pt x="178" y="7"/>
                  </a:cubicBezTo>
                  <a:cubicBezTo>
                    <a:pt x="187" y="2"/>
                    <a:pt x="198" y="0"/>
                    <a:pt x="209" y="0"/>
                  </a:cubicBezTo>
                  <a:cubicBezTo>
                    <a:pt x="248" y="0"/>
                    <a:pt x="266" y="30"/>
                    <a:pt x="266" y="83"/>
                  </a:cubicBezTo>
                  <a:lnTo>
                    <a:pt x="266" y="222"/>
                  </a:lnTo>
                  <a:lnTo>
                    <a:pt x="207" y="222"/>
                  </a:lnTo>
                  <a:lnTo>
                    <a:pt x="207" y="93"/>
                  </a:lnTo>
                  <a:cubicBezTo>
                    <a:pt x="207" y="68"/>
                    <a:pt x="205" y="48"/>
                    <a:pt x="187" y="48"/>
                  </a:cubicBezTo>
                  <a:cubicBezTo>
                    <a:pt x="176" y="48"/>
                    <a:pt x="169" y="55"/>
                    <a:pt x="165" y="68"/>
                  </a:cubicBezTo>
                  <a:cubicBezTo>
                    <a:pt x="164" y="71"/>
                    <a:pt x="163" y="77"/>
                    <a:pt x="163" y="83"/>
                  </a:cubicBezTo>
                  <a:lnTo>
                    <a:pt x="163" y="222"/>
                  </a:lnTo>
                  <a:lnTo>
                    <a:pt x="105" y="222"/>
                  </a:lnTo>
                  <a:lnTo>
                    <a:pt x="105" y="85"/>
                  </a:lnTo>
                  <a:cubicBezTo>
                    <a:pt x="105" y="69"/>
                    <a:pt x="103" y="48"/>
                    <a:pt x="84" y="48"/>
                  </a:cubicBezTo>
                  <a:cubicBezTo>
                    <a:pt x="75" y="48"/>
                    <a:pt x="66" y="55"/>
                    <a:pt x="62" y="68"/>
                  </a:cubicBezTo>
                  <a:cubicBezTo>
                    <a:pt x="61" y="72"/>
                    <a:pt x="60" y="78"/>
                    <a:pt x="60" y="84"/>
                  </a:cubicBezTo>
                  <a:lnTo>
                    <a:pt x="60" y="222"/>
                  </a:lnTo>
                  <a:lnTo>
                    <a:pt x="2" y="222"/>
                  </a:lnTo>
                  <a:lnTo>
                    <a:pt x="2" y="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15" name="Google Shape;5815;gee6873aab4_0_12097"/>
            <p:cNvSpPr/>
            <p:nvPr/>
          </p:nvSpPr>
          <p:spPr>
            <a:xfrm>
              <a:off x="5343" y="2201"/>
              <a:ext cx="61" cy="140"/>
            </a:xfrm>
            <a:custGeom>
              <a:avLst/>
              <a:gdLst/>
              <a:ahLst/>
              <a:cxnLst/>
              <a:rect l="l" t="t" r="r" b="b"/>
              <a:pathLst>
                <a:path w="61" h="140" extrusionOk="0">
                  <a:moveTo>
                    <a:pt x="0" y="0"/>
                  </a:moveTo>
                  <a:lnTo>
                    <a:pt x="61" y="0"/>
                  </a:lnTo>
                  <a:lnTo>
                    <a:pt x="61" y="24"/>
                  </a:lnTo>
                  <a:lnTo>
                    <a:pt x="27" y="24"/>
                  </a:lnTo>
                  <a:lnTo>
                    <a:pt x="27" y="60"/>
                  </a:lnTo>
                  <a:lnTo>
                    <a:pt x="59" y="60"/>
                  </a:lnTo>
                  <a:lnTo>
                    <a:pt x="59" y="82"/>
                  </a:lnTo>
                  <a:lnTo>
                    <a:pt x="27" y="82"/>
                  </a:lnTo>
                  <a:lnTo>
                    <a:pt x="27" y="140"/>
                  </a:lnTo>
                  <a:lnTo>
                    <a:pt x="0" y="140"/>
                  </a:lnTo>
                  <a:lnTo>
                    <a:pt x="0"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16" name="Google Shape;5816;gee6873aab4_0_12097"/>
            <p:cNvSpPr/>
            <p:nvPr/>
          </p:nvSpPr>
          <p:spPr>
            <a:xfrm>
              <a:off x="5425"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5" y="310"/>
                  </a:lnTo>
                  <a:lnTo>
                    <a:pt x="105" y="177"/>
                  </a:lnTo>
                  <a:cubicBezTo>
                    <a:pt x="105" y="156"/>
                    <a:pt x="101" y="137"/>
                    <a:pt x="84" y="137"/>
                  </a:cubicBezTo>
                  <a:cubicBezTo>
                    <a:pt x="74" y="137"/>
                    <a:pt x="66" y="143"/>
                    <a:pt x="61" y="157"/>
                  </a:cubicBezTo>
                  <a:cubicBezTo>
                    <a:pt x="60" y="161"/>
                    <a:pt x="59" y="169"/>
                    <a:pt x="59" y="174"/>
                  </a:cubicBezTo>
                  <a:lnTo>
                    <a:pt x="59" y="310"/>
                  </a:lnTo>
                  <a:lnTo>
                    <a:pt x="0" y="310"/>
                  </a:lnTo>
                  <a:lnTo>
                    <a:pt x="0"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17" name="Google Shape;5817;gee6873aab4_0_12097"/>
            <p:cNvSpPr/>
            <p:nvPr/>
          </p:nvSpPr>
          <p:spPr>
            <a:xfrm>
              <a:off x="5520" y="2238"/>
              <a:ext cx="78" cy="104"/>
            </a:xfrm>
            <a:custGeom>
              <a:avLst/>
              <a:gdLst/>
              <a:ahLst/>
              <a:cxnLst/>
              <a:rect l="l" t="t" r="r" b="b"/>
              <a:pathLst>
                <a:path w="168" h="225" extrusionOk="0">
                  <a:moveTo>
                    <a:pt x="58" y="112"/>
                  </a:moveTo>
                  <a:cubicBezTo>
                    <a:pt x="58" y="149"/>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5"/>
                    <a:pt x="84" y="225"/>
                  </a:cubicBezTo>
                  <a:cubicBezTo>
                    <a:pt x="31" y="225"/>
                    <a:pt x="0" y="184"/>
                    <a:pt x="0" y="113"/>
                  </a:cubicBezTo>
                  <a:cubicBezTo>
                    <a:pt x="0" y="34"/>
                    <a:pt x="41" y="0"/>
                    <a:pt x="85" y="0"/>
                  </a:cubicBezTo>
                  <a:cubicBezTo>
                    <a:pt x="136" y="0"/>
                    <a:pt x="168" y="43"/>
                    <a:pt x="168" y="11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18" name="Google Shape;5818;gee6873aab4_0_12097"/>
            <p:cNvSpPr/>
            <p:nvPr/>
          </p:nvSpPr>
          <p:spPr>
            <a:xfrm>
              <a:off x="5615" y="2238"/>
              <a:ext cx="52" cy="103"/>
            </a:xfrm>
            <a:custGeom>
              <a:avLst/>
              <a:gdLst/>
              <a:ahLst/>
              <a:cxnLst/>
              <a:rect l="l" t="t" r="r" b="b"/>
              <a:pathLst>
                <a:path w="111" h="222" extrusionOk="0">
                  <a:moveTo>
                    <a:pt x="1" y="69"/>
                  </a:moveTo>
                  <a:cubicBezTo>
                    <a:pt x="1" y="47"/>
                    <a:pt x="0" y="23"/>
                    <a:pt x="0" y="3"/>
                  </a:cubicBezTo>
                  <a:lnTo>
                    <a:pt x="51" y="3"/>
                  </a:lnTo>
                  <a:lnTo>
                    <a:pt x="54" y="35"/>
                  </a:lnTo>
                  <a:lnTo>
                    <a:pt x="55" y="35"/>
                  </a:lnTo>
                  <a:cubicBezTo>
                    <a:pt x="65" y="12"/>
                    <a:pt x="83" y="0"/>
                    <a:pt x="99" y="0"/>
                  </a:cubicBezTo>
                  <a:cubicBezTo>
                    <a:pt x="105" y="0"/>
                    <a:pt x="108" y="0"/>
                    <a:pt x="111" y="0"/>
                  </a:cubicBezTo>
                  <a:lnTo>
                    <a:pt x="111" y="59"/>
                  </a:lnTo>
                  <a:cubicBezTo>
                    <a:pt x="108" y="58"/>
                    <a:pt x="104" y="58"/>
                    <a:pt x="99" y="58"/>
                  </a:cubicBezTo>
                  <a:cubicBezTo>
                    <a:pt x="86" y="58"/>
                    <a:pt x="70" y="66"/>
                    <a:pt x="63" y="89"/>
                  </a:cubicBezTo>
                  <a:cubicBezTo>
                    <a:pt x="62" y="94"/>
                    <a:pt x="61" y="102"/>
                    <a:pt x="61" y="111"/>
                  </a:cubicBezTo>
                  <a:lnTo>
                    <a:pt x="61" y="222"/>
                  </a:lnTo>
                  <a:lnTo>
                    <a:pt x="1" y="222"/>
                  </a:lnTo>
                  <a:lnTo>
                    <a:pt x="1" y="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19" name="Google Shape;5819;gee6873aab4_0_12097"/>
            <p:cNvSpPr/>
            <p:nvPr/>
          </p:nvSpPr>
          <p:spPr>
            <a:xfrm>
              <a:off x="5679" y="2197"/>
              <a:ext cx="79" cy="145"/>
            </a:xfrm>
            <a:custGeom>
              <a:avLst/>
              <a:gdLst/>
              <a:ahLst/>
              <a:cxnLst/>
              <a:rect l="l" t="t" r="r" b="b"/>
              <a:pathLst>
                <a:path w="170" h="313" extrusionOk="0">
                  <a:moveTo>
                    <a:pt x="61" y="232"/>
                  </a:moveTo>
                  <a:cubicBezTo>
                    <a:pt x="61" y="237"/>
                    <a:pt x="62" y="242"/>
                    <a:pt x="63" y="245"/>
                  </a:cubicBezTo>
                  <a:cubicBezTo>
                    <a:pt x="68" y="261"/>
                    <a:pt x="76" y="266"/>
                    <a:pt x="84"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3" y="97"/>
                    <a:pt x="87" y="88"/>
                    <a:pt x="108" y="88"/>
                  </a:cubicBezTo>
                  <a:cubicBezTo>
                    <a:pt x="150" y="88"/>
                    <a:pt x="170" y="135"/>
                    <a:pt x="170" y="194"/>
                  </a:cubicBezTo>
                  <a:cubicBezTo>
                    <a:pt x="170" y="271"/>
                    <a:pt x="139" y="313"/>
                    <a:pt x="98" y="313"/>
                  </a:cubicBezTo>
                  <a:cubicBezTo>
                    <a:pt x="80" y="313"/>
                    <a:pt x="67" y="306"/>
                    <a:pt x="55" y="284"/>
                  </a:cubicBezTo>
                  <a:lnTo>
                    <a:pt x="54" y="284"/>
                  </a:lnTo>
                  <a:lnTo>
                    <a:pt x="51" y="310"/>
                  </a:lnTo>
                  <a:lnTo>
                    <a:pt x="0" y="31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20" name="Google Shape;5820;gee6873aab4_0_12097"/>
            <p:cNvSpPr/>
            <p:nvPr/>
          </p:nvSpPr>
          <p:spPr>
            <a:xfrm>
              <a:off x="5771" y="2238"/>
              <a:ext cx="76" cy="104"/>
            </a:xfrm>
            <a:custGeom>
              <a:avLst/>
              <a:gdLst/>
              <a:ahLst/>
              <a:cxnLst/>
              <a:rect l="l" t="t" r="r" b="b"/>
              <a:pathLst>
                <a:path w="164" h="225" extrusionOk="0">
                  <a:moveTo>
                    <a:pt x="103" y="115"/>
                  </a:moveTo>
                  <a:cubicBezTo>
                    <a:pt x="83" y="116"/>
                    <a:pt x="56" y="122"/>
                    <a:pt x="56" y="153"/>
                  </a:cubicBezTo>
                  <a:cubicBezTo>
                    <a:pt x="56" y="174"/>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2"/>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21" name="Google Shape;5821;gee6873aab4_0_12097"/>
            <p:cNvSpPr/>
            <p:nvPr/>
          </p:nvSpPr>
          <p:spPr>
            <a:xfrm>
              <a:off x="5867" y="2198"/>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1"/>
                    <a:pt x="47" y="64"/>
                    <a:pt x="29" y="64"/>
                  </a:cubicBezTo>
                  <a:cubicBezTo>
                    <a:pt x="13" y="64"/>
                    <a:pt x="0" y="51"/>
                    <a:pt x="0" y="32"/>
                  </a:cubicBezTo>
                  <a:cubicBezTo>
                    <a:pt x="0" y="12"/>
                    <a:pt x="14" y="0"/>
                    <a:pt x="30" y="0"/>
                  </a:cubicBezTo>
                  <a:cubicBezTo>
                    <a:pt x="47" y="0"/>
                    <a:pt x="60" y="12"/>
                    <a:pt x="60" y="32"/>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22" name="Google Shape;5822;gee6873aab4_0_12097"/>
            <p:cNvSpPr/>
            <p:nvPr/>
          </p:nvSpPr>
          <p:spPr>
            <a:xfrm>
              <a:off x="5916" y="2238"/>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100" y="0"/>
                  </a:cubicBezTo>
                  <a:cubicBezTo>
                    <a:pt x="105" y="0"/>
                    <a:pt x="108" y="0"/>
                    <a:pt x="112" y="0"/>
                  </a:cubicBezTo>
                  <a:lnTo>
                    <a:pt x="112" y="59"/>
                  </a:lnTo>
                  <a:cubicBezTo>
                    <a:pt x="108" y="58"/>
                    <a:pt x="104" y="58"/>
                    <a:pt x="100" y="58"/>
                  </a:cubicBezTo>
                  <a:cubicBezTo>
                    <a:pt x="87" y="58"/>
                    <a:pt x="70" y="66"/>
                    <a:pt x="64" y="89"/>
                  </a:cubicBezTo>
                  <a:cubicBezTo>
                    <a:pt x="62" y="94"/>
                    <a:pt x="61" y="102"/>
                    <a:pt x="61" y="111"/>
                  </a:cubicBezTo>
                  <a:lnTo>
                    <a:pt x="61" y="222"/>
                  </a:lnTo>
                  <a:lnTo>
                    <a:pt x="2" y="222"/>
                  </a:lnTo>
                  <a:lnTo>
                    <a:pt x="2" y="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23" name="Google Shape;5823;gee6873aab4_0_12097"/>
            <p:cNvSpPr/>
            <p:nvPr/>
          </p:nvSpPr>
          <p:spPr>
            <a:xfrm>
              <a:off x="5979"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6" y="232"/>
                    <a:pt x="108" y="232"/>
                  </a:cubicBezTo>
                  <a:cubicBezTo>
                    <a:pt x="114" y="232"/>
                    <a:pt x="118" y="232"/>
                    <a:pt x="123" y="231"/>
                  </a:cubicBezTo>
                  <a:lnTo>
                    <a:pt x="123" y="277"/>
                  </a:lnTo>
                  <a:cubicBezTo>
                    <a:pt x="115" y="279"/>
                    <a:pt x="103" y="281"/>
                    <a:pt x="88" y="281"/>
                  </a:cubicBezTo>
                  <a:cubicBezTo>
                    <a:pt x="70" y="281"/>
                    <a:pt x="56" y="277"/>
                    <a:pt x="45" y="267"/>
                  </a:cubicBezTo>
                  <a:cubicBezTo>
                    <a:pt x="33" y="255"/>
                    <a:pt x="26" y="239"/>
                    <a:pt x="26" y="204"/>
                  </a:cubicBezTo>
                  <a:lnTo>
                    <a:pt x="26" y="101"/>
                  </a:lnTo>
                  <a:lnTo>
                    <a:pt x="0" y="101"/>
                  </a:lnTo>
                  <a:lnTo>
                    <a:pt x="0" y="59"/>
                  </a:lnTo>
                  <a:lnTo>
                    <a:pt x="26" y="59"/>
                  </a:lnTo>
                  <a:lnTo>
                    <a:pt x="26" y="14"/>
                  </a:lnTo>
                  <a:lnTo>
                    <a:pt x="85" y="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24" name="Google Shape;5824;gee6873aab4_0_12097"/>
            <p:cNvSpPr/>
            <p:nvPr/>
          </p:nvSpPr>
          <p:spPr>
            <a:xfrm>
              <a:off x="4080" y="2428"/>
              <a:ext cx="85" cy="142"/>
            </a:xfrm>
            <a:custGeom>
              <a:avLst/>
              <a:gdLst/>
              <a:ahLst/>
              <a:cxnLst/>
              <a:rect l="l" t="t" r="r" b="b"/>
              <a:pathLst>
                <a:path w="184" h="307" extrusionOk="0">
                  <a:moveTo>
                    <a:pt x="184" y="297"/>
                  </a:moveTo>
                  <a:cubicBezTo>
                    <a:pt x="171" y="302"/>
                    <a:pt x="143" y="307"/>
                    <a:pt x="121" y="307"/>
                  </a:cubicBezTo>
                  <a:cubicBezTo>
                    <a:pt x="87" y="307"/>
                    <a:pt x="61" y="297"/>
                    <a:pt x="40" y="277"/>
                  </a:cubicBezTo>
                  <a:cubicBezTo>
                    <a:pt x="14" y="252"/>
                    <a:pt x="0" y="208"/>
                    <a:pt x="1" y="156"/>
                  </a:cubicBezTo>
                  <a:cubicBezTo>
                    <a:pt x="3" y="46"/>
                    <a:pt x="66" y="0"/>
                    <a:pt x="130" y="0"/>
                  </a:cubicBezTo>
                  <a:cubicBezTo>
                    <a:pt x="153" y="0"/>
                    <a:pt x="170" y="5"/>
                    <a:pt x="179" y="9"/>
                  </a:cubicBezTo>
                  <a:lnTo>
                    <a:pt x="169" y="60"/>
                  </a:lnTo>
                  <a:cubicBezTo>
                    <a:pt x="160" y="55"/>
                    <a:pt x="149" y="53"/>
                    <a:pt x="134" y="53"/>
                  </a:cubicBezTo>
                  <a:cubicBezTo>
                    <a:pt x="94" y="53"/>
                    <a:pt x="62" y="80"/>
                    <a:pt x="62" y="159"/>
                  </a:cubicBezTo>
                  <a:cubicBezTo>
                    <a:pt x="62" y="232"/>
                    <a:pt x="91" y="258"/>
                    <a:pt x="118" y="258"/>
                  </a:cubicBezTo>
                  <a:cubicBezTo>
                    <a:pt x="124" y="258"/>
                    <a:pt x="128" y="257"/>
                    <a:pt x="130" y="256"/>
                  </a:cubicBezTo>
                  <a:lnTo>
                    <a:pt x="130" y="183"/>
                  </a:lnTo>
                  <a:lnTo>
                    <a:pt x="103" y="183"/>
                  </a:lnTo>
                  <a:lnTo>
                    <a:pt x="103" y="136"/>
                  </a:lnTo>
                  <a:lnTo>
                    <a:pt x="184" y="136"/>
                  </a:lnTo>
                  <a:lnTo>
                    <a:pt x="184" y="297"/>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25" name="Google Shape;5825;gee6873aab4_0_12097"/>
            <p:cNvSpPr/>
            <p:nvPr/>
          </p:nvSpPr>
          <p:spPr>
            <a:xfrm>
              <a:off x="4187" y="2425"/>
              <a:ext cx="76"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8" y="90"/>
                    <a:pt x="98" y="87"/>
                    <a:pt x="109" y="87"/>
                  </a:cubicBezTo>
                  <a:cubicBezTo>
                    <a:pt x="149" y="87"/>
                    <a:pt x="165" y="121"/>
                    <a:pt x="165" y="177"/>
                  </a:cubicBezTo>
                  <a:lnTo>
                    <a:pt x="165" y="310"/>
                  </a:lnTo>
                  <a:lnTo>
                    <a:pt x="106" y="310"/>
                  </a:lnTo>
                  <a:lnTo>
                    <a:pt x="106" y="177"/>
                  </a:lnTo>
                  <a:cubicBezTo>
                    <a:pt x="106" y="155"/>
                    <a:pt x="102" y="136"/>
                    <a:pt x="84" y="136"/>
                  </a:cubicBezTo>
                  <a:cubicBezTo>
                    <a:pt x="74" y="136"/>
                    <a:pt x="66" y="142"/>
                    <a:pt x="61" y="157"/>
                  </a:cubicBezTo>
                  <a:cubicBezTo>
                    <a:pt x="61" y="161"/>
                    <a:pt x="59" y="169"/>
                    <a:pt x="59" y="174"/>
                  </a:cubicBezTo>
                  <a:lnTo>
                    <a:pt x="59" y="310"/>
                  </a:lnTo>
                  <a:lnTo>
                    <a:pt x="0" y="310"/>
                  </a:lnTo>
                  <a:lnTo>
                    <a:pt x="0" y="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26" name="Google Shape;5826;gee6873aab4_0_12097"/>
            <p:cNvSpPr/>
            <p:nvPr/>
          </p:nvSpPr>
          <p:spPr>
            <a:xfrm>
              <a:off x="4281" y="2466"/>
              <a:ext cx="75" cy="104"/>
            </a:xfrm>
            <a:custGeom>
              <a:avLst/>
              <a:gdLst/>
              <a:ahLst/>
              <a:cxnLst/>
              <a:rect l="l" t="t" r="r" b="b"/>
              <a:pathLst>
                <a:path w="163" h="226" extrusionOk="0">
                  <a:moveTo>
                    <a:pt x="102" y="116"/>
                  </a:moveTo>
                  <a:cubicBezTo>
                    <a:pt x="82" y="117"/>
                    <a:pt x="55" y="123"/>
                    <a:pt x="55" y="153"/>
                  </a:cubicBezTo>
                  <a:cubicBezTo>
                    <a:pt x="55" y="175"/>
                    <a:pt x="67" y="183"/>
                    <a:pt x="76" y="183"/>
                  </a:cubicBezTo>
                  <a:cubicBezTo>
                    <a:pt x="86" y="183"/>
                    <a:pt x="97" y="177"/>
                    <a:pt x="101" y="164"/>
                  </a:cubicBezTo>
                  <a:cubicBezTo>
                    <a:pt x="102" y="161"/>
                    <a:pt x="102" y="158"/>
                    <a:pt x="102" y="154"/>
                  </a:cubicBezTo>
                  <a:lnTo>
                    <a:pt x="102" y="116"/>
                  </a:lnTo>
                  <a:close/>
                  <a:moveTo>
                    <a:pt x="110" y="223"/>
                  </a:moveTo>
                  <a:lnTo>
                    <a:pt x="107" y="201"/>
                  </a:lnTo>
                  <a:lnTo>
                    <a:pt x="106" y="201"/>
                  </a:lnTo>
                  <a:cubicBezTo>
                    <a:pt x="94" y="218"/>
                    <a:pt x="77" y="226"/>
                    <a:pt x="57" y="226"/>
                  </a:cubicBezTo>
                  <a:cubicBezTo>
                    <a:pt x="24" y="226"/>
                    <a:pt x="0" y="198"/>
                    <a:pt x="0" y="160"/>
                  </a:cubicBezTo>
                  <a:cubicBezTo>
                    <a:pt x="0" y="102"/>
                    <a:pt x="50" y="79"/>
                    <a:pt x="100" y="78"/>
                  </a:cubicBezTo>
                  <a:lnTo>
                    <a:pt x="100" y="73"/>
                  </a:lnTo>
                  <a:cubicBezTo>
                    <a:pt x="100" y="56"/>
                    <a:pt x="90" y="44"/>
                    <a:pt x="69" y="44"/>
                  </a:cubicBezTo>
                  <a:cubicBezTo>
                    <a:pt x="52" y="44"/>
                    <a:pt x="37" y="48"/>
                    <a:pt x="24" y="56"/>
                  </a:cubicBezTo>
                  <a:lnTo>
                    <a:pt x="13" y="17"/>
                  </a:lnTo>
                  <a:cubicBezTo>
                    <a:pt x="26" y="10"/>
                    <a:pt x="51" y="0"/>
                    <a:pt x="82" y="0"/>
                  </a:cubicBezTo>
                  <a:cubicBezTo>
                    <a:pt x="149" y="0"/>
                    <a:pt x="159" y="47"/>
                    <a:pt x="159" y="91"/>
                  </a:cubicBezTo>
                  <a:lnTo>
                    <a:pt x="159" y="172"/>
                  </a:lnTo>
                  <a:cubicBezTo>
                    <a:pt x="159" y="190"/>
                    <a:pt x="160" y="208"/>
                    <a:pt x="163" y="223"/>
                  </a:cubicBezTo>
                  <a:lnTo>
                    <a:pt x="110" y="223"/>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27" name="Google Shape;5827;gee6873aab4_0_12097"/>
            <p:cNvSpPr/>
            <p:nvPr/>
          </p:nvSpPr>
          <p:spPr>
            <a:xfrm>
              <a:off x="4377"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3" y="63"/>
                    <a:pt x="0" y="50"/>
                    <a:pt x="0" y="32"/>
                  </a:cubicBezTo>
                  <a:cubicBezTo>
                    <a:pt x="0" y="12"/>
                    <a:pt x="14" y="0"/>
                    <a:pt x="31" y="0"/>
                  </a:cubicBezTo>
                  <a:cubicBezTo>
                    <a:pt x="48" y="0"/>
                    <a:pt x="61" y="12"/>
                    <a:pt x="61" y="3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28" name="Google Shape;5828;gee6873aab4_0_12097"/>
            <p:cNvSpPr/>
            <p:nvPr/>
          </p:nvSpPr>
          <p:spPr>
            <a:xfrm>
              <a:off x="4427" y="2466"/>
              <a:ext cx="52" cy="103"/>
            </a:xfrm>
            <a:custGeom>
              <a:avLst/>
              <a:gdLst/>
              <a:ahLst/>
              <a:cxnLst/>
              <a:rect l="l" t="t" r="r" b="b"/>
              <a:pathLst>
                <a:path w="112" h="223" extrusionOk="0">
                  <a:moveTo>
                    <a:pt x="2" y="70"/>
                  </a:moveTo>
                  <a:cubicBezTo>
                    <a:pt x="2" y="48"/>
                    <a:pt x="1" y="24"/>
                    <a:pt x="0" y="4"/>
                  </a:cubicBezTo>
                  <a:lnTo>
                    <a:pt x="51" y="4"/>
                  </a:lnTo>
                  <a:lnTo>
                    <a:pt x="55" y="36"/>
                  </a:lnTo>
                  <a:lnTo>
                    <a:pt x="56" y="36"/>
                  </a:lnTo>
                  <a:cubicBezTo>
                    <a:pt x="66" y="12"/>
                    <a:pt x="83" y="0"/>
                    <a:pt x="100" y="0"/>
                  </a:cubicBezTo>
                  <a:cubicBezTo>
                    <a:pt x="105" y="0"/>
                    <a:pt x="109" y="0"/>
                    <a:pt x="112" y="1"/>
                  </a:cubicBezTo>
                  <a:lnTo>
                    <a:pt x="112" y="59"/>
                  </a:lnTo>
                  <a:cubicBezTo>
                    <a:pt x="109" y="58"/>
                    <a:pt x="105" y="58"/>
                    <a:pt x="100" y="58"/>
                  </a:cubicBezTo>
                  <a:cubicBezTo>
                    <a:pt x="87" y="58"/>
                    <a:pt x="70" y="67"/>
                    <a:pt x="64" y="90"/>
                  </a:cubicBezTo>
                  <a:cubicBezTo>
                    <a:pt x="62" y="95"/>
                    <a:pt x="61" y="102"/>
                    <a:pt x="61" y="112"/>
                  </a:cubicBezTo>
                  <a:lnTo>
                    <a:pt x="61" y="223"/>
                  </a:lnTo>
                  <a:lnTo>
                    <a:pt x="2" y="223"/>
                  </a:lnTo>
                  <a:lnTo>
                    <a:pt x="2" y="7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29" name="Google Shape;5829;gee6873aab4_0_12097"/>
            <p:cNvSpPr/>
            <p:nvPr/>
          </p:nvSpPr>
          <p:spPr>
            <a:xfrm>
              <a:off x="4493" y="2466"/>
              <a:ext cx="123" cy="103"/>
            </a:xfrm>
            <a:custGeom>
              <a:avLst/>
              <a:gdLst/>
              <a:ahLst/>
              <a:cxnLst/>
              <a:rect l="l" t="t" r="r" b="b"/>
              <a:pathLst>
                <a:path w="266" h="223" extrusionOk="0">
                  <a:moveTo>
                    <a:pt x="2" y="70"/>
                  </a:moveTo>
                  <a:cubicBezTo>
                    <a:pt x="2" y="45"/>
                    <a:pt x="1" y="24"/>
                    <a:pt x="0" y="4"/>
                  </a:cubicBezTo>
                  <a:lnTo>
                    <a:pt x="52" y="4"/>
                  </a:lnTo>
                  <a:lnTo>
                    <a:pt x="54" y="29"/>
                  </a:lnTo>
                  <a:lnTo>
                    <a:pt x="55" y="29"/>
                  </a:lnTo>
                  <a:cubicBezTo>
                    <a:pt x="66" y="13"/>
                    <a:pt x="85" y="0"/>
                    <a:pt x="108" y="0"/>
                  </a:cubicBezTo>
                  <a:cubicBezTo>
                    <a:pt x="132" y="0"/>
                    <a:pt x="148" y="11"/>
                    <a:pt x="156" y="30"/>
                  </a:cubicBezTo>
                  <a:lnTo>
                    <a:pt x="157" y="30"/>
                  </a:lnTo>
                  <a:cubicBezTo>
                    <a:pt x="162" y="21"/>
                    <a:pt x="170" y="13"/>
                    <a:pt x="179" y="8"/>
                  </a:cubicBezTo>
                  <a:cubicBezTo>
                    <a:pt x="188" y="3"/>
                    <a:pt x="198" y="0"/>
                    <a:pt x="210" y="0"/>
                  </a:cubicBezTo>
                  <a:cubicBezTo>
                    <a:pt x="249" y="0"/>
                    <a:pt x="266" y="31"/>
                    <a:pt x="266" y="84"/>
                  </a:cubicBezTo>
                  <a:lnTo>
                    <a:pt x="266" y="223"/>
                  </a:lnTo>
                  <a:lnTo>
                    <a:pt x="208" y="223"/>
                  </a:lnTo>
                  <a:lnTo>
                    <a:pt x="208" y="94"/>
                  </a:lnTo>
                  <a:cubicBezTo>
                    <a:pt x="208" y="69"/>
                    <a:pt x="205" y="49"/>
                    <a:pt x="187" y="49"/>
                  </a:cubicBezTo>
                  <a:cubicBezTo>
                    <a:pt x="177" y="49"/>
                    <a:pt x="169" y="56"/>
                    <a:pt x="165" y="69"/>
                  </a:cubicBezTo>
                  <a:cubicBezTo>
                    <a:pt x="164" y="72"/>
                    <a:pt x="163" y="78"/>
                    <a:pt x="163" y="84"/>
                  </a:cubicBezTo>
                  <a:lnTo>
                    <a:pt x="163" y="223"/>
                  </a:lnTo>
                  <a:lnTo>
                    <a:pt x="105" y="223"/>
                  </a:lnTo>
                  <a:lnTo>
                    <a:pt x="105" y="85"/>
                  </a:lnTo>
                  <a:cubicBezTo>
                    <a:pt x="105" y="70"/>
                    <a:pt x="103" y="49"/>
                    <a:pt x="85" y="49"/>
                  </a:cubicBezTo>
                  <a:cubicBezTo>
                    <a:pt x="76" y="49"/>
                    <a:pt x="67" y="55"/>
                    <a:pt x="63" y="68"/>
                  </a:cubicBezTo>
                  <a:cubicBezTo>
                    <a:pt x="61" y="72"/>
                    <a:pt x="61" y="79"/>
                    <a:pt x="61" y="85"/>
                  </a:cubicBezTo>
                  <a:lnTo>
                    <a:pt x="61" y="223"/>
                  </a:lnTo>
                  <a:lnTo>
                    <a:pt x="2" y="223"/>
                  </a:lnTo>
                  <a:lnTo>
                    <a:pt x="2" y="7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30" name="Google Shape;5830;gee6873aab4_0_12097"/>
            <p:cNvSpPr/>
            <p:nvPr/>
          </p:nvSpPr>
          <p:spPr>
            <a:xfrm>
              <a:off x="4638"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31" name="Google Shape;5831;gee6873aab4_0_12097"/>
            <p:cNvSpPr/>
            <p:nvPr/>
          </p:nvSpPr>
          <p:spPr>
            <a:xfrm>
              <a:off x="4689" y="2426"/>
              <a:ext cx="76" cy="144"/>
            </a:xfrm>
            <a:custGeom>
              <a:avLst/>
              <a:gdLst/>
              <a:ahLst/>
              <a:cxnLst/>
              <a:rect l="l" t="t" r="r" b="b"/>
              <a:pathLst>
                <a:path w="165" h="312" extrusionOk="0">
                  <a:moveTo>
                    <a:pt x="146" y="0"/>
                  </a:moveTo>
                  <a:lnTo>
                    <a:pt x="100" y="63"/>
                  </a:lnTo>
                  <a:lnTo>
                    <a:pt x="63" y="63"/>
                  </a:lnTo>
                  <a:lnTo>
                    <a:pt x="94" y="0"/>
                  </a:lnTo>
                  <a:lnTo>
                    <a:pt x="146" y="0"/>
                  </a:lnTo>
                  <a:close/>
                  <a:moveTo>
                    <a:pt x="163" y="242"/>
                  </a:moveTo>
                  <a:cubicBezTo>
                    <a:pt x="163" y="265"/>
                    <a:pt x="164" y="288"/>
                    <a:pt x="165" y="309"/>
                  </a:cubicBezTo>
                  <a:lnTo>
                    <a:pt x="114" y="309"/>
                  </a:lnTo>
                  <a:lnTo>
                    <a:pt x="111" y="285"/>
                  </a:lnTo>
                  <a:lnTo>
                    <a:pt x="110" y="285"/>
                  </a:lnTo>
                  <a:cubicBezTo>
                    <a:pt x="99" y="300"/>
                    <a:pt x="81" y="312"/>
                    <a:pt x="59" y="312"/>
                  </a:cubicBezTo>
                  <a:cubicBezTo>
                    <a:pt x="17" y="312"/>
                    <a:pt x="0" y="281"/>
                    <a:pt x="0" y="222"/>
                  </a:cubicBezTo>
                  <a:lnTo>
                    <a:pt x="0" y="90"/>
                  </a:lnTo>
                  <a:lnTo>
                    <a:pt x="59" y="90"/>
                  </a:lnTo>
                  <a:lnTo>
                    <a:pt x="59" y="216"/>
                  </a:lnTo>
                  <a:cubicBezTo>
                    <a:pt x="59" y="245"/>
                    <a:pt x="65" y="263"/>
                    <a:pt x="81" y="263"/>
                  </a:cubicBezTo>
                  <a:cubicBezTo>
                    <a:pt x="91" y="263"/>
                    <a:pt x="98" y="255"/>
                    <a:pt x="100" y="248"/>
                  </a:cubicBezTo>
                  <a:cubicBezTo>
                    <a:pt x="103" y="244"/>
                    <a:pt x="104" y="237"/>
                    <a:pt x="104" y="229"/>
                  </a:cubicBezTo>
                  <a:lnTo>
                    <a:pt x="104" y="90"/>
                  </a:lnTo>
                  <a:lnTo>
                    <a:pt x="163" y="90"/>
                  </a:lnTo>
                  <a:lnTo>
                    <a:pt x="163" y="242"/>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32" name="Google Shape;5832;gee6873aab4_0_12097"/>
            <p:cNvSpPr/>
            <p:nvPr/>
          </p:nvSpPr>
          <p:spPr>
            <a:xfrm>
              <a:off x="4787" y="2426"/>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0"/>
                    <a:pt x="47" y="63"/>
                    <a:pt x="29" y="63"/>
                  </a:cubicBezTo>
                  <a:cubicBezTo>
                    <a:pt x="13" y="63"/>
                    <a:pt x="0" y="50"/>
                    <a:pt x="0" y="32"/>
                  </a:cubicBezTo>
                  <a:cubicBezTo>
                    <a:pt x="0" y="12"/>
                    <a:pt x="14" y="0"/>
                    <a:pt x="30" y="0"/>
                  </a:cubicBezTo>
                  <a:cubicBezTo>
                    <a:pt x="47" y="0"/>
                    <a:pt x="60" y="12"/>
                    <a:pt x="60" y="32"/>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33" name="Google Shape;5833;gee6873aab4_0_12097"/>
            <p:cNvSpPr/>
            <p:nvPr/>
          </p:nvSpPr>
          <p:spPr>
            <a:xfrm>
              <a:off x="4838" y="2425"/>
              <a:ext cx="0" cy="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34" name="Google Shape;5834;gee6873aab4_0_12097"/>
            <p:cNvSpPr/>
            <p:nvPr/>
          </p:nvSpPr>
          <p:spPr>
            <a:xfrm>
              <a:off x="4922" y="2425"/>
              <a:ext cx="78" cy="145"/>
            </a:xfrm>
            <a:custGeom>
              <a:avLst/>
              <a:gdLst/>
              <a:ahLst/>
              <a:cxnLst/>
              <a:rect l="l" t="t" r="r" b="b"/>
              <a:pathLst>
                <a:path w="169" h="313" extrusionOk="0">
                  <a:moveTo>
                    <a:pt x="108" y="175"/>
                  </a:moveTo>
                  <a:cubicBezTo>
                    <a:pt x="108" y="171"/>
                    <a:pt x="108" y="166"/>
                    <a:pt x="108" y="162"/>
                  </a:cubicBezTo>
                  <a:cubicBezTo>
                    <a:pt x="106" y="149"/>
                    <a:pt x="99" y="136"/>
                    <a:pt x="87" y="136"/>
                  </a:cubicBezTo>
                  <a:cubicBezTo>
                    <a:pt x="66" y="136"/>
                    <a:pt x="59" y="166"/>
                    <a:pt x="59" y="202"/>
                  </a:cubicBezTo>
                  <a:cubicBezTo>
                    <a:pt x="59" y="243"/>
                    <a:pt x="70" y="265"/>
                    <a:pt x="86" y="265"/>
                  </a:cubicBezTo>
                  <a:cubicBezTo>
                    <a:pt x="94" y="265"/>
                    <a:pt x="102" y="261"/>
                    <a:pt x="107" y="246"/>
                  </a:cubicBezTo>
                  <a:cubicBezTo>
                    <a:pt x="108" y="243"/>
                    <a:pt x="108" y="238"/>
                    <a:pt x="108" y="233"/>
                  </a:cubicBezTo>
                  <a:lnTo>
                    <a:pt x="108" y="175"/>
                  </a:lnTo>
                  <a:close/>
                  <a:moveTo>
                    <a:pt x="167" y="0"/>
                  </a:moveTo>
                  <a:lnTo>
                    <a:pt x="167" y="245"/>
                  </a:lnTo>
                  <a:cubicBezTo>
                    <a:pt x="167" y="266"/>
                    <a:pt x="168" y="289"/>
                    <a:pt x="169" y="310"/>
                  </a:cubicBezTo>
                  <a:lnTo>
                    <a:pt x="118" y="310"/>
                  </a:lnTo>
                  <a:lnTo>
                    <a:pt x="115" y="285"/>
                  </a:lnTo>
                  <a:lnTo>
                    <a:pt x="114" y="285"/>
                  </a:lnTo>
                  <a:cubicBezTo>
                    <a:pt x="106" y="300"/>
                    <a:pt x="89" y="313"/>
                    <a:pt x="68" y="313"/>
                  </a:cubicBezTo>
                  <a:cubicBezTo>
                    <a:pt x="22" y="313"/>
                    <a:pt x="0" y="262"/>
                    <a:pt x="0" y="200"/>
                  </a:cubicBezTo>
                  <a:cubicBezTo>
                    <a:pt x="0" y="124"/>
                    <a:pt x="33" y="87"/>
                    <a:pt x="71" y="87"/>
                  </a:cubicBezTo>
                  <a:cubicBezTo>
                    <a:pt x="90" y="87"/>
                    <a:pt x="102" y="97"/>
                    <a:pt x="108" y="109"/>
                  </a:cubicBezTo>
                  <a:lnTo>
                    <a:pt x="108" y="109"/>
                  </a:lnTo>
                  <a:lnTo>
                    <a:pt x="108" y="0"/>
                  </a:lnTo>
                  <a:lnTo>
                    <a:pt x="167"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35" name="Google Shape;5835;gee6873aab4_0_12097"/>
            <p:cNvSpPr/>
            <p:nvPr/>
          </p:nvSpPr>
          <p:spPr>
            <a:xfrm>
              <a:off x="5019" y="2466"/>
              <a:ext cx="78" cy="104"/>
            </a:xfrm>
            <a:custGeom>
              <a:avLst/>
              <a:gdLst/>
              <a:ahLst/>
              <a:cxnLst/>
              <a:rect l="l" t="t" r="r" b="b"/>
              <a:pathLst>
                <a:path w="168" h="226" extrusionOk="0">
                  <a:moveTo>
                    <a:pt x="58" y="113"/>
                  </a:moveTo>
                  <a:cubicBezTo>
                    <a:pt x="58" y="150"/>
                    <a:pt x="64" y="181"/>
                    <a:pt x="85" y="181"/>
                  </a:cubicBezTo>
                  <a:cubicBezTo>
                    <a:pt x="104" y="181"/>
                    <a:pt x="109" y="145"/>
                    <a:pt x="109" y="113"/>
                  </a:cubicBezTo>
                  <a:cubicBezTo>
                    <a:pt x="109" y="83"/>
                    <a:pt x="104" y="45"/>
                    <a:pt x="84" y="45"/>
                  </a:cubicBezTo>
                  <a:cubicBezTo>
                    <a:pt x="62" y="45"/>
                    <a:pt x="58" y="83"/>
                    <a:pt x="58" y="113"/>
                  </a:cubicBezTo>
                  <a:close/>
                  <a:moveTo>
                    <a:pt x="168" y="113"/>
                  </a:moveTo>
                  <a:cubicBezTo>
                    <a:pt x="168" y="204"/>
                    <a:pt x="117" y="226"/>
                    <a:pt x="84" y="226"/>
                  </a:cubicBezTo>
                  <a:cubicBezTo>
                    <a:pt x="31" y="226"/>
                    <a:pt x="0" y="185"/>
                    <a:pt x="0" y="114"/>
                  </a:cubicBezTo>
                  <a:cubicBezTo>
                    <a:pt x="0" y="35"/>
                    <a:pt x="41" y="0"/>
                    <a:pt x="84" y="0"/>
                  </a:cubicBezTo>
                  <a:cubicBezTo>
                    <a:pt x="136" y="0"/>
                    <a:pt x="168" y="44"/>
                    <a:pt x="168" y="113"/>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36" name="Google Shape;5836;gee6873aab4_0_12097"/>
            <p:cNvSpPr/>
            <p:nvPr/>
          </p:nvSpPr>
          <p:spPr>
            <a:xfrm>
              <a:off x="5150" y="2429"/>
              <a:ext cx="119" cy="140"/>
            </a:xfrm>
            <a:custGeom>
              <a:avLst/>
              <a:gdLst/>
              <a:ahLst/>
              <a:cxnLst/>
              <a:rect l="l" t="t" r="r" b="b"/>
              <a:pathLst>
                <a:path w="255" h="302" extrusionOk="0">
                  <a:moveTo>
                    <a:pt x="197" y="196"/>
                  </a:moveTo>
                  <a:cubicBezTo>
                    <a:pt x="195" y="167"/>
                    <a:pt x="193" y="128"/>
                    <a:pt x="194" y="96"/>
                  </a:cubicBezTo>
                  <a:lnTo>
                    <a:pt x="193" y="96"/>
                  </a:lnTo>
                  <a:cubicBezTo>
                    <a:pt x="187" y="128"/>
                    <a:pt x="179" y="166"/>
                    <a:pt x="173" y="189"/>
                  </a:cubicBezTo>
                  <a:lnTo>
                    <a:pt x="147" y="297"/>
                  </a:lnTo>
                  <a:lnTo>
                    <a:pt x="106" y="297"/>
                  </a:lnTo>
                  <a:lnTo>
                    <a:pt x="80" y="191"/>
                  </a:lnTo>
                  <a:cubicBezTo>
                    <a:pt x="75" y="167"/>
                    <a:pt x="67" y="129"/>
                    <a:pt x="62" y="96"/>
                  </a:cubicBezTo>
                  <a:lnTo>
                    <a:pt x="61" y="96"/>
                  </a:lnTo>
                  <a:cubicBezTo>
                    <a:pt x="60" y="129"/>
                    <a:pt x="58" y="167"/>
                    <a:pt x="56" y="197"/>
                  </a:cubicBezTo>
                  <a:lnTo>
                    <a:pt x="51" y="302"/>
                  </a:lnTo>
                  <a:lnTo>
                    <a:pt x="0" y="302"/>
                  </a:lnTo>
                  <a:lnTo>
                    <a:pt x="22" y="0"/>
                  </a:lnTo>
                  <a:lnTo>
                    <a:pt x="84" y="0"/>
                  </a:lnTo>
                  <a:lnTo>
                    <a:pt x="109" y="109"/>
                  </a:lnTo>
                  <a:cubicBezTo>
                    <a:pt x="117" y="147"/>
                    <a:pt x="125" y="181"/>
                    <a:pt x="130" y="215"/>
                  </a:cubicBezTo>
                  <a:lnTo>
                    <a:pt x="131" y="215"/>
                  </a:lnTo>
                  <a:cubicBezTo>
                    <a:pt x="136" y="181"/>
                    <a:pt x="142" y="147"/>
                    <a:pt x="151" y="109"/>
                  </a:cubicBezTo>
                  <a:lnTo>
                    <a:pt x="174" y="0"/>
                  </a:lnTo>
                  <a:lnTo>
                    <a:pt x="236" y="0"/>
                  </a:lnTo>
                  <a:lnTo>
                    <a:pt x="255" y="302"/>
                  </a:lnTo>
                  <a:lnTo>
                    <a:pt x="202" y="302"/>
                  </a:lnTo>
                  <a:lnTo>
                    <a:pt x="197" y="196"/>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37" name="Google Shape;5837;gee6873aab4_0_12097"/>
            <p:cNvSpPr/>
            <p:nvPr/>
          </p:nvSpPr>
          <p:spPr>
            <a:xfrm>
              <a:off x="5290" y="2425"/>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7"/>
                    <a:pt x="108" y="87"/>
                  </a:cubicBezTo>
                  <a:cubicBezTo>
                    <a:pt x="149" y="87"/>
                    <a:pt x="164" y="121"/>
                    <a:pt x="164" y="177"/>
                  </a:cubicBezTo>
                  <a:lnTo>
                    <a:pt x="164" y="310"/>
                  </a:lnTo>
                  <a:lnTo>
                    <a:pt x="106" y="310"/>
                  </a:lnTo>
                  <a:lnTo>
                    <a:pt x="106" y="177"/>
                  </a:lnTo>
                  <a:cubicBezTo>
                    <a:pt x="106" y="155"/>
                    <a:pt x="102" y="136"/>
                    <a:pt x="84" y="136"/>
                  </a:cubicBezTo>
                  <a:cubicBezTo>
                    <a:pt x="74" y="136"/>
                    <a:pt x="66" y="142"/>
                    <a:pt x="61" y="157"/>
                  </a:cubicBezTo>
                  <a:cubicBezTo>
                    <a:pt x="60" y="161"/>
                    <a:pt x="59" y="169"/>
                    <a:pt x="59" y="174"/>
                  </a:cubicBezTo>
                  <a:lnTo>
                    <a:pt x="59" y="310"/>
                  </a:lnTo>
                  <a:lnTo>
                    <a:pt x="0" y="310"/>
                  </a:lnTo>
                  <a:lnTo>
                    <a:pt x="0" y="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38" name="Google Shape;5838;gee6873aab4_0_12097"/>
            <p:cNvSpPr/>
            <p:nvPr/>
          </p:nvSpPr>
          <p:spPr>
            <a:xfrm>
              <a:off x="5388" y="2426"/>
              <a:ext cx="76" cy="144"/>
            </a:xfrm>
            <a:custGeom>
              <a:avLst/>
              <a:gdLst/>
              <a:ahLst/>
              <a:cxnLst/>
              <a:rect l="l" t="t" r="r" b="b"/>
              <a:pathLst>
                <a:path w="164" h="312" extrusionOk="0">
                  <a:moveTo>
                    <a:pt x="145" y="0"/>
                  </a:moveTo>
                  <a:lnTo>
                    <a:pt x="100" y="63"/>
                  </a:lnTo>
                  <a:lnTo>
                    <a:pt x="63" y="63"/>
                  </a:lnTo>
                  <a:lnTo>
                    <a:pt x="94" y="0"/>
                  </a:lnTo>
                  <a:lnTo>
                    <a:pt x="145" y="0"/>
                  </a:lnTo>
                  <a:close/>
                  <a:moveTo>
                    <a:pt x="162" y="242"/>
                  </a:moveTo>
                  <a:cubicBezTo>
                    <a:pt x="162" y="265"/>
                    <a:pt x="163" y="288"/>
                    <a:pt x="164" y="309"/>
                  </a:cubicBezTo>
                  <a:lnTo>
                    <a:pt x="113" y="309"/>
                  </a:lnTo>
                  <a:lnTo>
                    <a:pt x="110" y="285"/>
                  </a:lnTo>
                  <a:lnTo>
                    <a:pt x="109" y="285"/>
                  </a:lnTo>
                  <a:cubicBezTo>
                    <a:pt x="99" y="300"/>
                    <a:pt x="81" y="312"/>
                    <a:pt x="58" y="312"/>
                  </a:cubicBezTo>
                  <a:cubicBezTo>
                    <a:pt x="17" y="312"/>
                    <a:pt x="0" y="281"/>
                    <a:pt x="0" y="222"/>
                  </a:cubicBezTo>
                  <a:lnTo>
                    <a:pt x="0" y="90"/>
                  </a:lnTo>
                  <a:lnTo>
                    <a:pt x="59" y="90"/>
                  </a:lnTo>
                  <a:lnTo>
                    <a:pt x="59" y="216"/>
                  </a:lnTo>
                  <a:cubicBezTo>
                    <a:pt x="59" y="245"/>
                    <a:pt x="64" y="263"/>
                    <a:pt x="81" y="263"/>
                  </a:cubicBezTo>
                  <a:cubicBezTo>
                    <a:pt x="91" y="263"/>
                    <a:pt x="97" y="255"/>
                    <a:pt x="100" y="248"/>
                  </a:cubicBezTo>
                  <a:cubicBezTo>
                    <a:pt x="102" y="244"/>
                    <a:pt x="103" y="237"/>
                    <a:pt x="103" y="229"/>
                  </a:cubicBezTo>
                  <a:lnTo>
                    <a:pt x="103" y="90"/>
                  </a:lnTo>
                  <a:lnTo>
                    <a:pt x="162" y="90"/>
                  </a:lnTo>
                  <a:lnTo>
                    <a:pt x="162" y="242"/>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39" name="Google Shape;5839;gee6873aab4_0_12097"/>
            <p:cNvSpPr/>
            <p:nvPr/>
          </p:nvSpPr>
          <p:spPr>
            <a:xfrm>
              <a:off x="5486"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4" y="0"/>
                    <a:pt x="31" y="0"/>
                  </a:cubicBezTo>
                  <a:cubicBezTo>
                    <a:pt x="48" y="0"/>
                    <a:pt x="61" y="12"/>
                    <a:pt x="61" y="32"/>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40" name="Google Shape;5840;gee6873aab4_0_12097"/>
            <p:cNvSpPr/>
            <p:nvPr/>
          </p:nvSpPr>
          <p:spPr>
            <a:xfrm>
              <a:off x="5537" y="2466"/>
              <a:ext cx="77" cy="103"/>
            </a:xfrm>
            <a:custGeom>
              <a:avLst/>
              <a:gdLst/>
              <a:ahLst/>
              <a:cxnLst/>
              <a:rect l="l" t="t" r="r" b="b"/>
              <a:pathLst>
                <a:path w="166" h="223" extrusionOk="0">
                  <a:moveTo>
                    <a:pt x="2" y="70"/>
                  </a:moveTo>
                  <a:cubicBezTo>
                    <a:pt x="2" y="45"/>
                    <a:pt x="0" y="24"/>
                    <a:pt x="0" y="4"/>
                  </a:cubicBezTo>
                  <a:lnTo>
                    <a:pt x="51" y="4"/>
                  </a:lnTo>
                  <a:lnTo>
                    <a:pt x="53" y="29"/>
                  </a:lnTo>
                  <a:lnTo>
                    <a:pt x="54" y="29"/>
                  </a:lnTo>
                  <a:cubicBezTo>
                    <a:pt x="66" y="11"/>
                    <a:pt x="85" y="0"/>
                    <a:pt x="108" y="0"/>
                  </a:cubicBezTo>
                  <a:cubicBezTo>
                    <a:pt x="149" y="0"/>
                    <a:pt x="166" y="33"/>
                    <a:pt x="166" y="82"/>
                  </a:cubicBezTo>
                  <a:lnTo>
                    <a:pt x="166" y="223"/>
                  </a:lnTo>
                  <a:lnTo>
                    <a:pt x="107" y="223"/>
                  </a:lnTo>
                  <a:lnTo>
                    <a:pt x="107" y="86"/>
                  </a:lnTo>
                  <a:cubicBezTo>
                    <a:pt x="107" y="67"/>
                    <a:pt x="103" y="49"/>
                    <a:pt x="86" y="49"/>
                  </a:cubicBezTo>
                  <a:cubicBezTo>
                    <a:pt x="76" y="49"/>
                    <a:pt x="68" y="56"/>
                    <a:pt x="64" y="69"/>
                  </a:cubicBezTo>
                  <a:cubicBezTo>
                    <a:pt x="62" y="74"/>
                    <a:pt x="60" y="81"/>
                    <a:pt x="60" y="89"/>
                  </a:cubicBezTo>
                  <a:lnTo>
                    <a:pt x="60" y="223"/>
                  </a:lnTo>
                  <a:lnTo>
                    <a:pt x="2" y="223"/>
                  </a:lnTo>
                  <a:lnTo>
                    <a:pt x="2" y="7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41" name="Google Shape;5841;gee6873aab4_0_12097"/>
            <p:cNvSpPr/>
            <p:nvPr/>
          </p:nvSpPr>
          <p:spPr>
            <a:xfrm>
              <a:off x="5629" y="2440"/>
              <a:ext cx="60" cy="130"/>
            </a:xfrm>
            <a:custGeom>
              <a:avLst/>
              <a:gdLst/>
              <a:ahLst/>
              <a:cxnLst/>
              <a:rect l="l" t="t" r="r" b="b"/>
              <a:pathLst>
                <a:path w="128" h="280" extrusionOk="0">
                  <a:moveTo>
                    <a:pt x="85" y="0"/>
                  </a:moveTo>
                  <a:lnTo>
                    <a:pt x="85" y="59"/>
                  </a:lnTo>
                  <a:lnTo>
                    <a:pt x="128" y="59"/>
                  </a:lnTo>
                  <a:lnTo>
                    <a:pt x="128" y="100"/>
                  </a:lnTo>
                  <a:lnTo>
                    <a:pt x="85" y="100"/>
                  </a:lnTo>
                  <a:lnTo>
                    <a:pt x="85" y="200"/>
                  </a:lnTo>
                  <a:cubicBezTo>
                    <a:pt x="85" y="226"/>
                    <a:pt x="96" y="232"/>
                    <a:pt x="108" y="232"/>
                  </a:cubicBezTo>
                  <a:cubicBezTo>
                    <a:pt x="113" y="232"/>
                    <a:pt x="118" y="232"/>
                    <a:pt x="123" y="231"/>
                  </a:cubicBezTo>
                  <a:lnTo>
                    <a:pt x="123" y="276"/>
                  </a:lnTo>
                  <a:cubicBezTo>
                    <a:pt x="115" y="279"/>
                    <a:pt x="103" y="280"/>
                    <a:pt x="87" y="280"/>
                  </a:cubicBezTo>
                  <a:cubicBezTo>
                    <a:pt x="70" y="280"/>
                    <a:pt x="55" y="276"/>
                    <a:pt x="45" y="266"/>
                  </a:cubicBezTo>
                  <a:cubicBezTo>
                    <a:pt x="33" y="255"/>
                    <a:pt x="26" y="238"/>
                    <a:pt x="26" y="204"/>
                  </a:cubicBezTo>
                  <a:lnTo>
                    <a:pt x="26" y="100"/>
                  </a:lnTo>
                  <a:lnTo>
                    <a:pt x="0" y="100"/>
                  </a:lnTo>
                  <a:lnTo>
                    <a:pt x="0" y="59"/>
                  </a:lnTo>
                  <a:lnTo>
                    <a:pt x="26" y="59"/>
                  </a:lnTo>
                  <a:lnTo>
                    <a:pt x="26" y="14"/>
                  </a:lnTo>
                  <a:lnTo>
                    <a:pt x="85"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42" name="Google Shape;5842;gee6873aab4_0_12097"/>
            <p:cNvSpPr/>
            <p:nvPr/>
          </p:nvSpPr>
          <p:spPr>
            <a:xfrm>
              <a:off x="5702" y="2466"/>
              <a:ext cx="75" cy="104"/>
            </a:xfrm>
            <a:custGeom>
              <a:avLst/>
              <a:gdLst/>
              <a:ahLst/>
              <a:cxnLst/>
              <a:rect l="l" t="t" r="r" b="b"/>
              <a:pathLst>
                <a:path w="162" h="225" extrusionOk="0">
                  <a:moveTo>
                    <a:pt x="109" y="93"/>
                  </a:moveTo>
                  <a:cubicBezTo>
                    <a:pt x="109" y="65"/>
                    <a:pt x="102" y="43"/>
                    <a:pt x="84" y="43"/>
                  </a:cubicBezTo>
                  <a:cubicBezTo>
                    <a:pt x="65" y="43"/>
                    <a:pt x="57" y="71"/>
                    <a:pt x="57" y="93"/>
                  </a:cubicBezTo>
                  <a:lnTo>
                    <a:pt x="109" y="93"/>
                  </a:lnTo>
                  <a:close/>
                  <a:moveTo>
                    <a:pt x="56" y="134"/>
                  </a:moveTo>
                  <a:cubicBezTo>
                    <a:pt x="57" y="168"/>
                    <a:pt x="77" y="181"/>
                    <a:pt x="103" y="181"/>
                  </a:cubicBezTo>
                  <a:cubicBezTo>
                    <a:pt x="120" y="181"/>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4"/>
                  </a:cubicBezTo>
                  <a:cubicBezTo>
                    <a:pt x="162" y="119"/>
                    <a:pt x="162" y="128"/>
                    <a:pt x="160" y="134"/>
                  </a:cubicBezTo>
                  <a:lnTo>
                    <a:pt x="56" y="134"/>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43" name="Google Shape;5843;gee6873aab4_0_12097"/>
            <p:cNvSpPr/>
            <p:nvPr/>
          </p:nvSpPr>
          <p:spPr>
            <a:xfrm>
              <a:off x="5793" y="2466"/>
              <a:ext cx="78" cy="104"/>
            </a:xfrm>
            <a:custGeom>
              <a:avLst/>
              <a:gdLst/>
              <a:ahLst/>
              <a:cxnLst/>
              <a:rect l="l" t="t" r="r" b="b"/>
              <a:pathLst>
                <a:path w="168" h="226" extrusionOk="0">
                  <a:moveTo>
                    <a:pt x="59" y="113"/>
                  </a:moveTo>
                  <a:cubicBezTo>
                    <a:pt x="59" y="150"/>
                    <a:pt x="65" y="181"/>
                    <a:pt x="86" y="181"/>
                  </a:cubicBezTo>
                  <a:cubicBezTo>
                    <a:pt x="105" y="181"/>
                    <a:pt x="110" y="145"/>
                    <a:pt x="110" y="113"/>
                  </a:cubicBezTo>
                  <a:cubicBezTo>
                    <a:pt x="110" y="83"/>
                    <a:pt x="105" y="45"/>
                    <a:pt x="85" y="45"/>
                  </a:cubicBezTo>
                  <a:cubicBezTo>
                    <a:pt x="63" y="45"/>
                    <a:pt x="59" y="83"/>
                    <a:pt x="59" y="113"/>
                  </a:cubicBezTo>
                  <a:close/>
                  <a:moveTo>
                    <a:pt x="168" y="113"/>
                  </a:moveTo>
                  <a:cubicBezTo>
                    <a:pt x="168" y="204"/>
                    <a:pt x="118" y="226"/>
                    <a:pt x="84" y="226"/>
                  </a:cubicBezTo>
                  <a:cubicBezTo>
                    <a:pt x="32" y="226"/>
                    <a:pt x="0" y="185"/>
                    <a:pt x="0" y="114"/>
                  </a:cubicBezTo>
                  <a:cubicBezTo>
                    <a:pt x="0" y="35"/>
                    <a:pt x="42" y="0"/>
                    <a:pt x="85" y="0"/>
                  </a:cubicBezTo>
                  <a:cubicBezTo>
                    <a:pt x="137" y="0"/>
                    <a:pt x="168" y="44"/>
                    <a:pt x="168" y="113"/>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44" name="Google Shape;5844;gee6873aab4_0_12097"/>
            <p:cNvSpPr/>
            <p:nvPr/>
          </p:nvSpPr>
          <p:spPr>
            <a:xfrm>
              <a:off x="5889" y="2426"/>
              <a:ext cx="29"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45" name="Google Shape;5845;gee6873aab4_0_12097"/>
            <p:cNvSpPr/>
            <p:nvPr/>
          </p:nvSpPr>
          <p:spPr>
            <a:xfrm>
              <a:off x="5940" y="2466"/>
              <a:ext cx="52" cy="103"/>
            </a:xfrm>
            <a:custGeom>
              <a:avLst/>
              <a:gdLst/>
              <a:ahLst/>
              <a:cxnLst/>
              <a:rect l="l" t="t" r="r" b="b"/>
              <a:pathLst>
                <a:path w="112" h="223" extrusionOk="0">
                  <a:moveTo>
                    <a:pt x="1" y="70"/>
                  </a:moveTo>
                  <a:cubicBezTo>
                    <a:pt x="1" y="48"/>
                    <a:pt x="1" y="24"/>
                    <a:pt x="0" y="4"/>
                  </a:cubicBezTo>
                  <a:lnTo>
                    <a:pt x="51" y="4"/>
                  </a:lnTo>
                  <a:lnTo>
                    <a:pt x="54" y="36"/>
                  </a:lnTo>
                  <a:lnTo>
                    <a:pt x="55" y="36"/>
                  </a:lnTo>
                  <a:cubicBezTo>
                    <a:pt x="65" y="12"/>
                    <a:pt x="83" y="0"/>
                    <a:pt x="99" y="0"/>
                  </a:cubicBezTo>
                  <a:cubicBezTo>
                    <a:pt x="105" y="0"/>
                    <a:pt x="108" y="0"/>
                    <a:pt x="112" y="1"/>
                  </a:cubicBezTo>
                  <a:lnTo>
                    <a:pt x="112" y="59"/>
                  </a:lnTo>
                  <a:cubicBezTo>
                    <a:pt x="108" y="58"/>
                    <a:pt x="104" y="58"/>
                    <a:pt x="99" y="58"/>
                  </a:cubicBezTo>
                  <a:cubicBezTo>
                    <a:pt x="86" y="58"/>
                    <a:pt x="70" y="67"/>
                    <a:pt x="63" y="90"/>
                  </a:cubicBezTo>
                  <a:cubicBezTo>
                    <a:pt x="62" y="95"/>
                    <a:pt x="61" y="102"/>
                    <a:pt x="61" y="112"/>
                  </a:cubicBezTo>
                  <a:lnTo>
                    <a:pt x="61" y="223"/>
                  </a:lnTo>
                  <a:lnTo>
                    <a:pt x="1" y="223"/>
                  </a:lnTo>
                  <a:lnTo>
                    <a:pt x="1" y="7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46" name="Google Shape;5846;gee6873aab4_0_12097"/>
            <p:cNvSpPr/>
            <p:nvPr/>
          </p:nvSpPr>
          <p:spPr>
            <a:xfrm>
              <a:off x="6006" y="2426"/>
              <a:ext cx="42" cy="143"/>
            </a:xfrm>
            <a:custGeom>
              <a:avLst/>
              <a:gdLst/>
              <a:ahLst/>
              <a:cxnLst/>
              <a:rect l="l" t="t" r="r" b="b"/>
              <a:pathLst>
                <a:path w="92" h="309" extrusionOk="0">
                  <a:moveTo>
                    <a:pt x="92" y="0"/>
                  </a:moveTo>
                  <a:lnTo>
                    <a:pt x="46" y="63"/>
                  </a:lnTo>
                  <a:lnTo>
                    <a:pt x="9" y="63"/>
                  </a:lnTo>
                  <a:lnTo>
                    <a:pt x="40" y="0"/>
                  </a:lnTo>
                  <a:lnTo>
                    <a:pt x="92" y="0"/>
                  </a:lnTo>
                  <a:close/>
                  <a:moveTo>
                    <a:pt x="0" y="309"/>
                  </a:moveTo>
                  <a:lnTo>
                    <a:pt x="0" y="90"/>
                  </a:lnTo>
                  <a:lnTo>
                    <a:pt x="59" y="90"/>
                  </a:lnTo>
                  <a:lnTo>
                    <a:pt x="59" y="309"/>
                  </a:lnTo>
                  <a:lnTo>
                    <a:pt x="0" y="30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cxnSp>
          <p:nvCxnSpPr>
            <p:cNvPr id="5847" name="Google Shape;5847;gee6873aab4_0_12097"/>
            <p:cNvCxnSpPr/>
            <p:nvPr/>
          </p:nvCxnSpPr>
          <p:spPr>
            <a:xfrm>
              <a:off x="3964" y="2205"/>
              <a:ext cx="0" cy="300"/>
            </a:xfrm>
            <a:prstGeom prst="straightConnector1">
              <a:avLst/>
            </a:prstGeom>
            <a:solidFill>
              <a:schemeClr val="lt1"/>
            </a:solidFill>
            <a:ln w="14275" cap="flat" cmpd="sng">
              <a:solidFill>
                <a:schemeClr val="lt1"/>
              </a:solidFill>
              <a:prstDash val="solid"/>
              <a:miter lim="800000"/>
              <a:headEnd type="none" w="med" len="med"/>
              <a:tailEnd type="none" w="med" len="med"/>
            </a:ln>
          </p:spPr>
        </p:cxnSp>
      </p:grpSp>
      <p:grpSp>
        <p:nvGrpSpPr>
          <p:cNvPr id="5848" name="Google Shape;5848;gee6873aab4_0_12097"/>
          <p:cNvGrpSpPr/>
          <p:nvPr/>
        </p:nvGrpSpPr>
        <p:grpSpPr>
          <a:xfrm>
            <a:off x="-2040904" y="3988723"/>
            <a:ext cx="1872300" cy="2902792"/>
            <a:chOff x="6195941" y="562596"/>
            <a:chExt cx="1872300" cy="2902792"/>
          </a:xfrm>
        </p:grpSpPr>
        <p:grpSp>
          <p:nvGrpSpPr>
            <p:cNvPr id="5849" name="Google Shape;5849;gee6873aab4_0_12097"/>
            <p:cNvGrpSpPr/>
            <p:nvPr/>
          </p:nvGrpSpPr>
          <p:grpSpPr>
            <a:xfrm>
              <a:off x="6195941" y="832605"/>
              <a:ext cx="1872300" cy="2632784"/>
              <a:chOff x="-1872716" y="660661"/>
              <a:chExt cx="1872300" cy="1974637"/>
            </a:xfrm>
          </p:grpSpPr>
          <p:sp>
            <p:nvSpPr>
              <p:cNvPr id="5850" name="Google Shape;5850;gee6873aab4_0_12097"/>
              <p:cNvSpPr txBox="1"/>
              <p:nvPr/>
            </p:nvSpPr>
            <p:spPr>
              <a:xfrm>
                <a:off x="-1872716" y="984698"/>
                <a:ext cx="1872300" cy="16506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IE" sz="1100">
                    <a:solidFill>
                      <a:srgbClr val="000000"/>
                    </a:solidFill>
                    <a:latin typeface="Calibri"/>
                    <a:ea typeface="Calibri"/>
                    <a:cs typeface="Calibri"/>
                    <a:sym typeface="Calibri"/>
                  </a:rPr>
                  <a:t>To format the body text, simply highlight the specific line(s) of text and click ‘tab’ or press ‘increase/decrease list level’ button. If you continue to click the ‘Tab’ button and the text turns red you have tabbed too far and should use the ‘decrease level’ button to return to compliant text.</a:t>
                </a:r>
                <a:endParaRPr/>
              </a:p>
              <a:p>
                <a:pPr marL="0" marR="0" lvl="0" indent="0" algn="l" rtl="0">
                  <a:spcBef>
                    <a:spcPts val="0"/>
                  </a:spcBef>
                  <a:spcAft>
                    <a:spcPts val="0"/>
                  </a:spcAft>
                  <a:buNone/>
                </a:pPr>
                <a:endParaRPr sz="1100">
                  <a:solidFill>
                    <a:srgbClr val="000000"/>
                  </a:solidFill>
                  <a:latin typeface="Calibri"/>
                  <a:ea typeface="Calibri"/>
                  <a:cs typeface="Calibri"/>
                  <a:sym typeface="Calibri"/>
                </a:endParaRPr>
              </a:p>
              <a:p>
                <a:pPr marL="0" marR="0" lvl="0" indent="0" algn="l" rtl="0">
                  <a:spcBef>
                    <a:spcPts val="0"/>
                  </a:spcBef>
                  <a:spcAft>
                    <a:spcPts val="0"/>
                  </a:spcAft>
                  <a:buNone/>
                </a:pPr>
                <a:r>
                  <a:rPr lang="en-IE" sz="1100">
                    <a:solidFill>
                      <a:srgbClr val="000000"/>
                    </a:solidFill>
                    <a:latin typeface="Calibri"/>
                    <a:ea typeface="Calibri"/>
                    <a:cs typeface="Calibri"/>
                    <a:sym typeface="Calibri"/>
                  </a:rPr>
                  <a:t>Do not use the bullet point button to format your text.</a:t>
                </a:r>
                <a:endParaRPr sz="1100">
                  <a:solidFill>
                    <a:srgbClr val="000000"/>
                  </a:solidFill>
                  <a:latin typeface="Calibri"/>
                  <a:ea typeface="Calibri"/>
                  <a:cs typeface="Calibri"/>
                  <a:sym typeface="Calibri"/>
                </a:endParaRPr>
              </a:p>
            </p:txBody>
          </p:sp>
          <p:pic>
            <p:nvPicPr>
              <p:cNvPr id="5851" name="Google Shape;5851;gee6873aab4_0_12097" descr="icon_information-white.png"/>
              <p:cNvPicPr preferRelativeResize="0"/>
              <p:nvPr/>
            </p:nvPicPr>
            <p:blipFill rotWithShape="1">
              <a:blip r:embed="rId3">
                <a:alphaModFix/>
              </a:blip>
              <a:srcRect/>
              <a:stretch/>
            </p:blipFill>
            <p:spPr>
              <a:xfrm>
                <a:off x="-1764703" y="660661"/>
                <a:ext cx="121592" cy="240085"/>
              </a:xfrm>
              <a:prstGeom prst="rect">
                <a:avLst/>
              </a:prstGeom>
              <a:noFill/>
              <a:ln>
                <a:noFill/>
              </a:ln>
            </p:spPr>
          </p:pic>
        </p:grpSp>
        <p:grpSp>
          <p:nvGrpSpPr>
            <p:cNvPr id="5852" name="Google Shape;5852;gee6873aab4_0_12097"/>
            <p:cNvGrpSpPr/>
            <p:nvPr/>
          </p:nvGrpSpPr>
          <p:grpSpPr>
            <a:xfrm>
              <a:off x="6303954" y="562596"/>
              <a:ext cx="540000" cy="540000"/>
              <a:chOff x="6303954" y="562596"/>
              <a:chExt cx="540000" cy="540000"/>
            </a:xfrm>
          </p:grpSpPr>
          <p:sp>
            <p:nvSpPr>
              <p:cNvPr id="5853" name="Google Shape;5853;gee6873aab4_0_12097"/>
              <p:cNvSpPr/>
              <p:nvPr/>
            </p:nvSpPr>
            <p:spPr>
              <a:xfrm>
                <a:off x="6303954" y="562596"/>
                <a:ext cx="540000" cy="540000"/>
              </a:xfrm>
              <a:prstGeom prst="donut">
                <a:avLst>
                  <a:gd name="adj" fmla="val 7083"/>
                </a:avLst>
              </a:prstGeom>
              <a:solidFill>
                <a:srgbClr val="0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pic>
            <p:nvPicPr>
              <p:cNvPr id="5854" name="Google Shape;5854;gee6873aab4_0_12097" descr="increase_indent.png"/>
              <p:cNvPicPr preferRelativeResize="0"/>
              <p:nvPr/>
            </p:nvPicPr>
            <p:blipFill rotWithShape="1">
              <a:blip r:embed="rId4">
                <a:alphaModFix/>
              </a:blip>
              <a:srcRect/>
              <a:stretch/>
            </p:blipFill>
            <p:spPr>
              <a:xfrm>
                <a:off x="6425212" y="679422"/>
                <a:ext cx="317520" cy="317520"/>
              </a:xfrm>
              <a:prstGeom prst="rect">
                <a:avLst/>
              </a:prstGeom>
              <a:noFill/>
              <a:ln>
                <a:noFill/>
              </a:ln>
            </p:spPr>
          </p:pic>
        </p:grpSp>
      </p:grpSp>
      <p:sp>
        <p:nvSpPr>
          <p:cNvPr id="5855" name="Google Shape;5855;gee6873aab4_0_12097"/>
          <p:cNvSpPr/>
          <p:nvPr/>
        </p:nvSpPr>
        <p:spPr>
          <a:xfrm>
            <a:off x="7680176" y="3356992"/>
            <a:ext cx="4398731" cy="3080388"/>
          </a:xfrm>
          <a:custGeom>
            <a:avLst/>
            <a:gdLst/>
            <a:ahLst/>
            <a:cxnLst/>
            <a:rect l="l" t="t" r="r" b="b"/>
            <a:pathLst>
              <a:path w="3654" h="2558" extrusionOk="0">
                <a:moveTo>
                  <a:pt x="2505" y="639"/>
                </a:moveTo>
                <a:cubicBezTo>
                  <a:pt x="2466" y="428"/>
                  <a:pt x="2557" y="234"/>
                  <a:pt x="2707" y="207"/>
                </a:cubicBezTo>
                <a:cubicBezTo>
                  <a:pt x="2858" y="180"/>
                  <a:pt x="3011" y="329"/>
                  <a:pt x="3050" y="540"/>
                </a:cubicBezTo>
                <a:cubicBezTo>
                  <a:pt x="3089" y="751"/>
                  <a:pt x="2998" y="944"/>
                  <a:pt x="2847" y="972"/>
                </a:cubicBezTo>
                <a:cubicBezTo>
                  <a:pt x="2697" y="999"/>
                  <a:pt x="2544" y="850"/>
                  <a:pt x="2505" y="639"/>
                </a:cubicBezTo>
                <a:close/>
                <a:moveTo>
                  <a:pt x="2323" y="2448"/>
                </a:moveTo>
                <a:cubicBezTo>
                  <a:pt x="2417" y="2394"/>
                  <a:pt x="2890" y="2151"/>
                  <a:pt x="3499" y="2335"/>
                </a:cubicBezTo>
                <a:cubicBezTo>
                  <a:pt x="3499" y="2335"/>
                  <a:pt x="3231" y="2150"/>
                  <a:pt x="2857" y="2204"/>
                </a:cubicBezTo>
                <a:cubicBezTo>
                  <a:pt x="2867" y="2200"/>
                  <a:pt x="2877" y="2195"/>
                  <a:pt x="2887" y="2190"/>
                </a:cubicBezTo>
                <a:cubicBezTo>
                  <a:pt x="3654" y="1837"/>
                  <a:pt x="3620" y="1150"/>
                  <a:pt x="3085" y="1034"/>
                </a:cubicBezTo>
                <a:cubicBezTo>
                  <a:pt x="3010" y="1018"/>
                  <a:pt x="2939" y="1008"/>
                  <a:pt x="2872" y="1002"/>
                </a:cubicBezTo>
                <a:cubicBezTo>
                  <a:pt x="3053" y="956"/>
                  <a:pt x="3159" y="718"/>
                  <a:pt x="3112" y="458"/>
                </a:cubicBezTo>
                <a:cubicBezTo>
                  <a:pt x="3062" y="190"/>
                  <a:pt x="2868" y="0"/>
                  <a:pt x="2677" y="35"/>
                </a:cubicBezTo>
                <a:cubicBezTo>
                  <a:pt x="2486" y="70"/>
                  <a:pt x="2371" y="315"/>
                  <a:pt x="2420" y="584"/>
                </a:cubicBezTo>
                <a:cubicBezTo>
                  <a:pt x="2458" y="794"/>
                  <a:pt x="2586" y="955"/>
                  <a:pt x="2731" y="999"/>
                </a:cubicBezTo>
                <a:cubicBezTo>
                  <a:pt x="2283" y="1012"/>
                  <a:pt x="2006" y="1267"/>
                  <a:pt x="1720" y="1495"/>
                </a:cubicBezTo>
                <a:cubicBezTo>
                  <a:pt x="1277" y="1849"/>
                  <a:pt x="1050" y="1845"/>
                  <a:pt x="757" y="1549"/>
                </a:cubicBezTo>
                <a:cubicBezTo>
                  <a:pt x="461" y="1251"/>
                  <a:pt x="0" y="1311"/>
                  <a:pt x="0" y="1311"/>
                </a:cubicBezTo>
                <a:cubicBezTo>
                  <a:pt x="419" y="1311"/>
                  <a:pt x="412" y="1543"/>
                  <a:pt x="818" y="1877"/>
                </a:cubicBezTo>
                <a:cubicBezTo>
                  <a:pt x="1206" y="2196"/>
                  <a:pt x="1957" y="1650"/>
                  <a:pt x="2354" y="1344"/>
                </a:cubicBezTo>
                <a:cubicBezTo>
                  <a:pt x="2941" y="892"/>
                  <a:pt x="3436" y="1466"/>
                  <a:pt x="2965" y="1953"/>
                </a:cubicBezTo>
                <a:cubicBezTo>
                  <a:pt x="2817" y="2106"/>
                  <a:pt x="2642" y="2234"/>
                  <a:pt x="2513" y="2319"/>
                </a:cubicBezTo>
                <a:cubicBezTo>
                  <a:pt x="2467" y="2344"/>
                  <a:pt x="2420" y="2373"/>
                  <a:pt x="2373" y="2406"/>
                </a:cubicBezTo>
                <a:lnTo>
                  <a:pt x="2368" y="2410"/>
                </a:lnTo>
                <a:cubicBezTo>
                  <a:pt x="2344" y="2424"/>
                  <a:pt x="2331" y="2431"/>
                  <a:pt x="2331" y="2431"/>
                </a:cubicBezTo>
                <a:cubicBezTo>
                  <a:pt x="2331" y="2431"/>
                  <a:pt x="2335" y="2430"/>
                  <a:pt x="2345" y="2426"/>
                </a:cubicBezTo>
                <a:lnTo>
                  <a:pt x="2309" y="2452"/>
                </a:lnTo>
                <a:cubicBezTo>
                  <a:pt x="2308" y="2452"/>
                  <a:pt x="2307" y="2452"/>
                  <a:pt x="2306" y="2453"/>
                </a:cubicBezTo>
                <a:cubicBezTo>
                  <a:pt x="2303" y="2451"/>
                  <a:pt x="2299" y="2450"/>
                  <a:pt x="2296" y="2449"/>
                </a:cubicBezTo>
                <a:cubicBezTo>
                  <a:pt x="1712" y="1880"/>
                  <a:pt x="1129" y="2223"/>
                  <a:pt x="1129" y="2223"/>
                </a:cubicBezTo>
                <a:cubicBezTo>
                  <a:pt x="1754" y="2097"/>
                  <a:pt x="2202" y="2384"/>
                  <a:pt x="2290" y="2447"/>
                </a:cubicBezTo>
                <a:cubicBezTo>
                  <a:pt x="1687" y="2222"/>
                  <a:pt x="1072" y="2437"/>
                  <a:pt x="1057" y="2436"/>
                </a:cubicBezTo>
                <a:cubicBezTo>
                  <a:pt x="1842" y="2336"/>
                  <a:pt x="2296" y="2556"/>
                  <a:pt x="2301" y="2558"/>
                </a:cubicBezTo>
                <a:lnTo>
                  <a:pt x="2301" y="2558"/>
                </a:lnTo>
                <a:lnTo>
                  <a:pt x="2301" y="2558"/>
                </a:lnTo>
                <a:cubicBezTo>
                  <a:pt x="2301" y="2558"/>
                  <a:pt x="2301" y="2558"/>
                  <a:pt x="2301" y="2558"/>
                </a:cubicBezTo>
                <a:lnTo>
                  <a:pt x="2301" y="2558"/>
                </a:lnTo>
                <a:cubicBezTo>
                  <a:pt x="2307" y="2556"/>
                  <a:pt x="2779" y="2381"/>
                  <a:pt x="3551" y="2554"/>
                </a:cubicBezTo>
                <a:cubicBezTo>
                  <a:pt x="3535" y="2553"/>
                  <a:pt x="2945" y="2282"/>
                  <a:pt x="2323" y="2448"/>
                </a:cubicBezTo>
                <a:close/>
              </a:path>
            </a:pathLst>
          </a:custGeom>
          <a:solidFill>
            <a:schemeClr val="lt1">
              <a:alpha val="20000"/>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56" name="Google Shape;5856;gee6873aab4_0_12097"/>
          <p:cNvSpPr/>
          <p:nvPr/>
        </p:nvSpPr>
        <p:spPr>
          <a:xfrm>
            <a:off x="0" y="1587"/>
            <a:ext cx="9084317" cy="2539484"/>
          </a:xfrm>
          <a:custGeom>
            <a:avLst/>
            <a:gdLst/>
            <a:ahLst/>
            <a:cxnLst/>
            <a:rect l="l" t="t" r="r" b="b"/>
            <a:pathLst>
              <a:path w="12745" h="4169" extrusionOk="0">
                <a:moveTo>
                  <a:pt x="0" y="0"/>
                </a:moveTo>
                <a:lnTo>
                  <a:pt x="12745" y="0"/>
                </a:lnTo>
                <a:cubicBezTo>
                  <a:pt x="12602" y="54"/>
                  <a:pt x="12453" y="92"/>
                  <a:pt x="12309" y="143"/>
                </a:cubicBezTo>
                <a:cubicBezTo>
                  <a:pt x="11761" y="325"/>
                  <a:pt x="11223" y="566"/>
                  <a:pt x="10706" y="823"/>
                </a:cubicBezTo>
                <a:cubicBezTo>
                  <a:pt x="10540" y="913"/>
                  <a:pt x="10370" y="996"/>
                  <a:pt x="10206" y="1089"/>
                </a:cubicBezTo>
                <a:cubicBezTo>
                  <a:pt x="9498" y="1478"/>
                  <a:pt x="8825" y="1912"/>
                  <a:pt x="8143" y="2343"/>
                </a:cubicBezTo>
                <a:cubicBezTo>
                  <a:pt x="7530" y="2736"/>
                  <a:pt x="6917" y="3108"/>
                  <a:pt x="6263" y="3430"/>
                </a:cubicBezTo>
                <a:cubicBezTo>
                  <a:pt x="5581" y="3762"/>
                  <a:pt x="4857" y="4046"/>
                  <a:pt x="4100" y="4136"/>
                </a:cubicBezTo>
                <a:cubicBezTo>
                  <a:pt x="3871" y="4169"/>
                  <a:pt x="3647" y="4166"/>
                  <a:pt x="3417" y="4161"/>
                </a:cubicBezTo>
                <a:cubicBezTo>
                  <a:pt x="3053" y="4144"/>
                  <a:pt x="2694" y="4069"/>
                  <a:pt x="2351" y="3949"/>
                </a:cubicBezTo>
                <a:cubicBezTo>
                  <a:pt x="1742" y="3736"/>
                  <a:pt x="1194" y="3388"/>
                  <a:pt x="684" y="3000"/>
                </a:cubicBezTo>
                <a:cubicBezTo>
                  <a:pt x="462" y="2825"/>
                  <a:pt x="243" y="2656"/>
                  <a:pt x="0" y="2512"/>
                </a:cubicBezTo>
                <a:lnTo>
                  <a:pt x="0" y="0"/>
                </a:lnTo>
                <a:close/>
              </a:path>
            </a:pathLst>
          </a:custGeom>
          <a:solidFill>
            <a:schemeClr val="accent3">
              <a:alpha val="49800"/>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57" name="Google Shape;5857;gee6873aab4_0_12097"/>
          <p:cNvSpPr txBox="1">
            <a:spLocks noGrp="1"/>
          </p:cNvSpPr>
          <p:nvPr>
            <p:ph type="title"/>
          </p:nvPr>
        </p:nvSpPr>
        <p:spPr>
          <a:xfrm>
            <a:off x="514800" y="434983"/>
            <a:ext cx="4752600" cy="1255800"/>
          </a:xfrm>
          <a:prstGeom prst="rect">
            <a:avLst/>
          </a:prstGeom>
          <a:noFill/>
          <a:ln>
            <a:noFill/>
          </a:ln>
        </p:spPr>
        <p:txBody>
          <a:bodyPr spcFirstLastPara="1" wrap="square" lIns="0" tIns="0" rIns="0" bIns="0" anchor="b" anchorCtr="0">
            <a:noAutofit/>
          </a:bodyPr>
          <a:lstStyle>
            <a:lvl1pPr lvl="0" algn="l" rtl="0">
              <a:lnSpc>
                <a:spcPct val="90000"/>
              </a:lnSpc>
              <a:spcBef>
                <a:spcPts val="0"/>
              </a:spcBef>
              <a:spcAft>
                <a:spcPts val="0"/>
              </a:spcAft>
              <a:buClr>
                <a:schemeClr val="lt1"/>
              </a:buClr>
              <a:buSzPts val="2800"/>
              <a:buFont typeface="Calibri"/>
              <a:buNone/>
              <a:defRPr>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858" name="Google Shape;5858;gee6873aab4_0_12097"/>
          <p:cNvSpPr txBox="1">
            <a:spLocks noGrp="1"/>
          </p:cNvSpPr>
          <p:nvPr>
            <p:ph type="dt" idx="10"/>
          </p:nvPr>
        </p:nvSpPr>
        <p:spPr>
          <a:xfrm>
            <a:off x="695400" y="6496604"/>
            <a:ext cx="5580600" cy="160200"/>
          </a:xfrm>
          <a:prstGeom prst="rect">
            <a:avLst/>
          </a:prstGeom>
          <a:noFill/>
          <a:ln>
            <a:noFill/>
          </a:ln>
        </p:spPr>
        <p:txBody>
          <a:bodyPr spcFirstLastPara="1" wrap="square" lIns="91425" tIns="45700" rIns="91425" bIns="45700" anchor="t"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859" name="Google Shape;5859;gee6873aab4_0_12097"/>
          <p:cNvSpPr txBox="1">
            <a:spLocks noGrp="1"/>
          </p:cNvSpPr>
          <p:nvPr>
            <p:ph type="body" idx="1"/>
          </p:nvPr>
        </p:nvSpPr>
        <p:spPr>
          <a:xfrm>
            <a:off x="514800" y="3104964"/>
            <a:ext cx="4752600" cy="2857800"/>
          </a:xfrm>
          <a:prstGeom prst="rect">
            <a:avLst/>
          </a:prstGeom>
          <a:noFill/>
          <a:ln>
            <a:noFill/>
          </a:ln>
        </p:spPr>
        <p:txBody>
          <a:bodyPr spcFirstLastPara="1" wrap="square" lIns="0" tIns="0" rIns="0" bIns="0" anchor="t" anchorCtr="0">
            <a:noAutofit/>
          </a:bodyPr>
          <a:lstStyle>
            <a:lvl1pPr marL="457200" lvl="0" indent="-228600" algn="l" rtl="0">
              <a:lnSpc>
                <a:spcPct val="90000"/>
              </a:lnSpc>
              <a:spcBef>
                <a:spcPts val="400"/>
              </a:spcBef>
              <a:spcAft>
                <a:spcPts val="0"/>
              </a:spcAft>
              <a:buClr>
                <a:schemeClr val="lt1"/>
              </a:buClr>
              <a:buSzPts val="2000"/>
              <a:buNone/>
              <a:defRPr>
                <a:solidFill>
                  <a:schemeClr val="lt1"/>
                </a:solidFill>
              </a:defRPr>
            </a:lvl1pPr>
            <a:lvl2pPr marL="914400" lvl="1" indent="-228600" algn="l" rtl="0">
              <a:lnSpc>
                <a:spcPct val="90000"/>
              </a:lnSpc>
              <a:spcBef>
                <a:spcPts val="400"/>
              </a:spcBef>
              <a:spcAft>
                <a:spcPts val="0"/>
              </a:spcAft>
              <a:buClr>
                <a:schemeClr val="lt1"/>
              </a:buClr>
              <a:buSzPts val="1800"/>
              <a:buNone/>
              <a:defRPr>
                <a:solidFill>
                  <a:schemeClr val="lt1"/>
                </a:solidFill>
              </a:defRPr>
            </a:lvl2pPr>
            <a:lvl3pPr marL="1371600" lvl="2" indent="-342900" algn="l" rtl="0">
              <a:lnSpc>
                <a:spcPct val="90000"/>
              </a:lnSpc>
              <a:spcBef>
                <a:spcPts val="400"/>
              </a:spcBef>
              <a:spcAft>
                <a:spcPts val="0"/>
              </a:spcAft>
              <a:buClr>
                <a:schemeClr val="lt1"/>
              </a:buClr>
              <a:buSzPts val="1800"/>
              <a:buChar char="•"/>
              <a:defRPr>
                <a:solidFill>
                  <a:schemeClr val="lt1"/>
                </a:solidFill>
              </a:defRPr>
            </a:lvl3pPr>
            <a:lvl4pPr marL="1828800" lvl="3" indent="-330200" algn="l" rtl="0">
              <a:lnSpc>
                <a:spcPct val="90000"/>
              </a:lnSpc>
              <a:spcBef>
                <a:spcPts val="400"/>
              </a:spcBef>
              <a:spcAft>
                <a:spcPts val="0"/>
              </a:spcAft>
              <a:buClr>
                <a:schemeClr val="lt1"/>
              </a:buClr>
              <a:buSzPts val="1600"/>
              <a:buChar char="•"/>
              <a:defRPr>
                <a:solidFill>
                  <a:schemeClr val="lt1"/>
                </a:solidFill>
              </a:defRPr>
            </a:lvl4pPr>
            <a:lvl5pPr marL="2286000" lvl="4" indent="-228600" algn="l" rtl="0">
              <a:lnSpc>
                <a:spcPct val="90000"/>
              </a:lnSpc>
              <a:spcBef>
                <a:spcPts val="800"/>
              </a:spcBef>
              <a:spcAft>
                <a:spcPts val="0"/>
              </a:spcAft>
              <a:buClr>
                <a:schemeClr val="lt1"/>
              </a:buClr>
              <a:buSzPts val="2000"/>
              <a:buNone/>
              <a:defRPr>
                <a:solidFill>
                  <a:schemeClr val="lt1"/>
                </a:solidFill>
              </a:defRPr>
            </a:lvl5pPr>
            <a:lvl6pPr marL="2743200" lvl="5" indent="-342900" algn="l" rtl="0">
              <a:lnSpc>
                <a:spcPct val="90000"/>
              </a:lnSpc>
              <a:spcBef>
                <a:spcPts val="500"/>
              </a:spcBef>
              <a:spcAft>
                <a:spcPts val="0"/>
              </a:spcAft>
              <a:buClr>
                <a:srgbClr val="FF0000"/>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grpSp>
        <p:nvGrpSpPr>
          <p:cNvPr id="5860" name="Google Shape;5860;gee6873aab4_0_12097"/>
          <p:cNvGrpSpPr/>
          <p:nvPr/>
        </p:nvGrpSpPr>
        <p:grpSpPr>
          <a:xfrm>
            <a:off x="-2040904" y="871532"/>
            <a:ext cx="1368300" cy="2264171"/>
            <a:chOff x="-1836712" y="2937191"/>
            <a:chExt cx="1368300" cy="2264171"/>
          </a:xfrm>
        </p:grpSpPr>
        <p:pic>
          <p:nvPicPr>
            <p:cNvPr id="5861" name="Google Shape;5861;gee6873aab4_0_12097" descr="icon_camera_circle.png"/>
            <p:cNvPicPr preferRelativeResize="0"/>
            <p:nvPr/>
          </p:nvPicPr>
          <p:blipFill rotWithShape="1">
            <a:blip r:embed="rId5">
              <a:alphaModFix/>
            </a:blip>
            <a:srcRect/>
            <a:stretch/>
          </p:blipFill>
          <p:spPr>
            <a:xfrm>
              <a:off x="-1728699" y="2937191"/>
              <a:ext cx="640111" cy="640111"/>
            </a:xfrm>
            <a:prstGeom prst="rect">
              <a:avLst/>
            </a:prstGeom>
            <a:noFill/>
            <a:ln>
              <a:noFill/>
            </a:ln>
          </p:spPr>
        </p:pic>
        <p:sp>
          <p:nvSpPr>
            <p:cNvPr id="5862" name="Google Shape;5862;gee6873aab4_0_12097"/>
            <p:cNvSpPr txBox="1"/>
            <p:nvPr/>
          </p:nvSpPr>
          <p:spPr>
            <a:xfrm>
              <a:off x="-1836712" y="3677962"/>
              <a:ext cx="1368300" cy="15234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IE" sz="1100">
                  <a:solidFill>
                    <a:srgbClr val="000000"/>
                  </a:solidFill>
                  <a:latin typeface="Calibri"/>
                  <a:ea typeface="Calibri"/>
                  <a:cs typeface="Calibri"/>
                  <a:sym typeface="Calibri"/>
                </a:rPr>
                <a:t>To change the photographic image to the background.</a:t>
              </a:r>
              <a:endParaRPr/>
            </a:p>
            <a:p>
              <a:pPr marL="0" marR="0" lvl="0" indent="0" algn="l" rtl="0">
                <a:spcBef>
                  <a:spcPts val="0"/>
                </a:spcBef>
                <a:spcAft>
                  <a:spcPts val="0"/>
                </a:spcAft>
                <a:buNone/>
              </a:pPr>
              <a:r>
                <a:rPr lang="en-IE" sz="1100">
                  <a:solidFill>
                    <a:srgbClr val="000000"/>
                  </a:solidFill>
                  <a:latin typeface="Calibri"/>
                  <a:ea typeface="Calibri"/>
                  <a:cs typeface="Calibri"/>
                  <a:sym typeface="Calibri"/>
                </a:rPr>
                <a:t>&gt;Right Click over slide</a:t>
              </a:r>
              <a:endParaRPr/>
            </a:p>
            <a:p>
              <a:pPr marL="0" marR="0" lvl="0" indent="0" algn="l" rtl="0">
                <a:spcBef>
                  <a:spcPts val="0"/>
                </a:spcBef>
                <a:spcAft>
                  <a:spcPts val="0"/>
                </a:spcAft>
                <a:buNone/>
              </a:pPr>
              <a:r>
                <a:rPr lang="en-IE" sz="1100">
                  <a:solidFill>
                    <a:srgbClr val="000000"/>
                  </a:solidFill>
                  <a:latin typeface="Calibri"/>
                  <a:ea typeface="Calibri"/>
                  <a:cs typeface="Calibri"/>
                  <a:sym typeface="Calibri"/>
                </a:rPr>
                <a:t>&gt;format background</a:t>
              </a:r>
              <a:endParaRPr/>
            </a:p>
            <a:p>
              <a:pPr marL="0" marR="0" lvl="0" indent="0" algn="l" rtl="0">
                <a:spcBef>
                  <a:spcPts val="0"/>
                </a:spcBef>
                <a:spcAft>
                  <a:spcPts val="0"/>
                </a:spcAft>
                <a:buNone/>
              </a:pPr>
              <a:r>
                <a:rPr lang="en-IE" sz="1100">
                  <a:solidFill>
                    <a:srgbClr val="000000"/>
                  </a:solidFill>
                  <a:latin typeface="Calibri"/>
                  <a:ea typeface="Calibri"/>
                  <a:cs typeface="Calibri"/>
                  <a:sym typeface="Calibri"/>
                </a:rPr>
                <a:t>&gt;fill</a:t>
              </a:r>
              <a:endParaRPr/>
            </a:p>
            <a:p>
              <a:pPr marL="0" marR="0" lvl="0" indent="0" algn="l" rtl="0">
                <a:spcBef>
                  <a:spcPts val="0"/>
                </a:spcBef>
                <a:spcAft>
                  <a:spcPts val="0"/>
                </a:spcAft>
                <a:buNone/>
              </a:pPr>
              <a:r>
                <a:rPr lang="en-IE" sz="1100">
                  <a:solidFill>
                    <a:srgbClr val="000000"/>
                  </a:solidFill>
                  <a:latin typeface="Calibri"/>
                  <a:ea typeface="Calibri"/>
                  <a:cs typeface="Calibri"/>
                  <a:sym typeface="Calibri"/>
                </a:rPr>
                <a:t>&gt;picture or texture fill</a:t>
              </a:r>
              <a:endParaRPr/>
            </a:p>
            <a:p>
              <a:pPr marL="0" marR="0" lvl="0" indent="0" algn="l" rtl="0">
                <a:spcBef>
                  <a:spcPts val="0"/>
                </a:spcBef>
                <a:spcAft>
                  <a:spcPts val="0"/>
                </a:spcAft>
                <a:buNone/>
              </a:pPr>
              <a:r>
                <a:rPr lang="en-IE" sz="1100">
                  <a:solidFill>
                    <a:srgbClr val="000000"/>
                  </a:solidFill>
                  <a:latin typeface="Calibri"/>
                  <a:ea typeface="Calibri"/>
                  <a:cs typeface="Calibri"/>
                  <a:sym typeface="Calibri"/>
                </a:rPr>
                <a:t>&gt;select image from  </a:t>
              </a:r>
              <a:br>
                <a:rPr lang="en-IE" sz="1100">
                  <a:solidFill>
                    <a:srgbClr val="000000"/>
                  </a:solidFill>
                  <a:latin typeface="Calibri"/>
                  <a:ea typeface="Calibri"/>
                  <a:cs typeface="Calibri"/>
                  <a:sym typeface="Calibri"/>
                </a:rPr>
              </a:br>
              <a:r>
                <a:rPr lang="en-IE" sz="1100">
                  <a:solidFill>
                    <a:srgbClr val="000000"/>
                  </a:solidFill>
                  <a:latin typeface="Calibri"/>
                  <a:ea typeface="Calibri"/>
                  <a:cs typeface="Calibri"/>
                  <a:sym typeface="Calibri"/>
                </a:rPr>
                <a:t>  your file</a:t>
              </a:r>
              <a:endParaRPr sz="1100">
                <a:solidFill>
                  <a:srgbClr val="000000"/>
                </a:solidFill>
                <a:latin typeface="Calibri"/>
                <a:ea typeface="Calibri"/>
                <a:cs typeface="Calibri"/>
                <a:sym typeface="Calibri"/>
              </a:endParaRPr>
            </a:p>
          </p:txBody>
        </p:sp>
        <p:pic>
          <p:nvPicPr>
            <p:cNvPr id="5863" name="Google Shape;5863;gee6873aab4_0_12097" descr="icon_information-white.png"/>
            <p:cNvPicPr preferRelativeResize="0"/>
            <p:nvPr/>
          </p:nvPicPr>
          <p:blipFill rotWithShape="1">
            <a:blip r:embed="rId3">
              <a:alphaModFix/>
            </a:blip>
            <a:srcRect/>
            <a:stretch/>
          </p:blipFill>
          <p:spPr>
            <a:xfrm>
              <a:off x="-1728699" y="3245911"/>
              <a:ext cx="121592" cy="320113"/>
            </a:xfrm>
            <a:prstGeom prst="rect">
              <a:avLst/>
            </a:prstGeom>
            <a:noFill/>
            <a:ln>
              <a:noFill/>
            </a:ln>
          </p:spPr>
        </p:pic>
      </p:grpSp>
    </p:spTree>
    <p:extLst>
      <p:ext uri="{BB962C8B-B14F-4D97-AF65-F5344CB8AC3E}">
        <p14:creationId xmlns:p14="http://schemas.microsoft.com/office/powerpoint/2010/main" val="35249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full image and content: Light green">
  <p:cSld name="Title, full image and content: Light green">
    <p:bg>
      <p:bgPr>
        <a:blipFill>
          <a:blip r:embed="rId2">
            <a:alphaModFix/>
          </a:blip>
          <a:stretch>
            <a:fillRect/>
          </a:stretch>
        </a:blipFill>
        <a:effectLst/>
      </p:bgPr>
    </p:bg>
    <p:spTree>
      <p:nvGrpSpPr>
        <p:cNvPr id="1" name="Shape 5864"/>
        <p:cNvGrpSpPr/>
        <p:nvPr/>
      </p:nvGrpSpPr>
      <p:grpSpPr>
        <a:xfrm>
          <a:off x="0" y="0"/>
          <a:ext cx="0" cy="0"/>
          <a:chOff x="0" y="0"/>
          <a:chExt cx="0" cy="0"/>
        </a:xfrm>
      </p:grpSpPr>
      <p:sp>
        <p:nvSpPr>
          <p:cNvPr id="5865" name="Google Shape;5865;gee6873aab4_0_12213"/>
          <p:cNvSpPr/>
          <p:nvPr/>
        </p:nvSpPr>
        <p:spPr>
          <a:xfrm rot="5400000" flipH="1">
            <a:off x="699238" y="-699002"/>
            <a:ext cx="6858000" cy="8256000"/>
          </a:xfrm>
          <a:prstGeom prst="rect">
            <a:avLst/>
          </a:prstGeom>
          <a:gradFill>
            <a:gsLst>
              <a:gs pos="0">
                <a:srgbClr val="000000"/>
              </a:gs>
              <a:gs pos="100000">
                <a:srgbClr val="000000">
                  <a:alpha val="0"/>
                </a:srgbClr>
              </a:gs>
            </a:gsLst>
            <a:lin ang="16200038"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866" name="Google Shape;5866;gee6873aab4_0_12213"/>
          <p:cNvSpPr/>
          <p:nvPr/>
        </p:nvSpPr>
        <p:spPr>
          <a:xfrm rot="10800000" flipH="1">
            <a:off x="0" y="-78"/>
            <a:ext cx="12192000" cy="2039700"/>
          </a:xfrm>
          <a:prstGeom prst="rect">
            <a:avLst/>
          </a:prstGeom>
          <a:gradFill>
            <a:gsLst>
              <a:gs pos="0">
                <a:srgbClr val="000000"/>
              </a:gs>
              <a:gs pos="100000">
                <a:srgbClr val="000000">
                  <a:alpha val="0"/>
                </a:srgbClr>
              </a:gs>
            </a:gsLst>
            <a:lin ang="16200038"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867" name="Google Shape;5867;gee6873aab4_0_12213"/>
          <p:cNvSpPr txBox="1">
            <a:spLocks noGrp="1"/>
          </p:cNvSpPr>
          <p:nvPr>
            <p:ph type="ftr" idx="11"/>
          </p:nvPr>
        </p:nvSpPr>
        <p:spPr>
          <a:xfrm>
            <a:off x="695400" y="6416541"/>
            <a:ext cx="5580600" cy="160200"/>
          </a:xfrm>
          <a:prstGeom prst="rect">
            <a:avLst/>
          </a:prstGeom>
          <a:noFill/>
          <a:ln>
            <a:noFill/>
          </a:ln>
        </p:spPr>
        <p:txBody>
          <a:bodyPr spcFirstLastPara="1" wrap="square" lIns="91425" tIns="45700" rIns="91425" bIns="45700" anchor="t"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868" name="Google Shape;5868;gee6873aab4_0_12213"/>
          <p:cNvSpPr txBox="1">
            <a:spLocks noGrp="1"/>
          </p:cNvSpPr>
          <p:nvPr>
            <p:ph type="sldNum" idx="12"/>
          </p:nvPr>
        </p:nvSpPr>
        <p:spPr>
          <a:xfrm>
            <a:off x="-12703" y="6356350"/>
            <a:ext cx="79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IE"/>
              <a:t>‹#›</a:t>
            </a:fld>
            <a:endParaRPr/>
          </a:p>
        </p:txBody>
      </p:sp>
      <p:grpSp>
        <p:nvGrpSpPr>
          <p:cNvPr id="5869" name="Google Shape;5869;gee6873aab4_0_12213"/>
          <p:cNvGrpSpPr/>
          <p:nvPr/>
        </p:nvGrpSpPr>
        <p:grpSpPr>
          <a:xfrm>
            <a:off x="10553375" y="296652"/>
            <a:ext cx="1194613" cy="479652"/>
            <a:chOff x="1899" y="899"/>
            <a:chExt cx="4163" cy="1671"/>
          </a:xfrm>
        </p:grpSpPr>
        <p:sp>
          <p:nvSpPr>
            <p:cNvPr id="5870" name="Google Shape;5870;gee6873aab4_0_12213"/>
            <p:cNvSpPr/>
            <p:nvPr/>
          </p:nvSpPr>
          <p:spPr>
            <a:xfrm>
              <a:off x="1902" y="2206"/>
              <a:ext cx="79" cy="141"/>
            </a:xfrm>
            <a:custGeom>
              <a:avLst/>
              <a:gdLst/>
              <a:ahLst/>
              <a:cxnLst/>
              <a:rect l="l" t="t" r="r" b="b"/>
              <a:pathLst>
                <a:path w="170" h="303" extrusionOk="0">
                  <a:moveTo>
                    <a:pt x="59" y="143"/>
                  </a:moveTo>
                  <a:cubicBezTo>
                    <a:pt x="61" y="144"/>
                    <a:pt x="65" y="144"/>
                    <a:pt x="68" y="144"/>
                  </a:cubicBezTo>
                  <a:cubicBezTo>
                    <a:pt x="98" y="144"/>
                    <a:pt x="111" y="123"/>
                    <a:pt x="111" y="95"/>
                  </a:cubicBezTo>
                  <a:cubicBezTo>
                    <a:pt x="111" y="68"/>
                    <a:pt x="100" y="48"/>
                    <a:pt x="73" y="48"/>
                  </a:cubicBezTo>
                  <a:cubicBezTo>
                    <a:pt x="68" y="48"/>
                    <a:pt x="62" y="49"/>
                    <a:pt x="59" y="50"/>
                  </a:cubicBezTo>
                  <a:lnTo>
                    <a:pt x="59" y="143"/>
                  </a:lnTo>
                  <a:close/>
                  <a:moveTo>
                    <a:pt x="0" y="6"/>
                  </a:moveTo>
                  <a:cubicBezTo>
                    <a:pt x="16" y="3"/>
                    <a:pt x="39" y="0"/>
                    <a:pt x="61" y="0"/>
                  </a:cubicBezTo>
                  <a:cubicBezTo>
                    <a:pt x="96" y="0"/>
                    <a:pt x="124" y="5"/>
                    <a:pt x="144" y="24"/>
                  </a:cubicBezTo>
                  <a:cubicBezTo>
                    <a:pt x="162" y="39"/>
                    <a:pt x="170" y="64"/>
                    <a:pt x="170" y="90"/>
                  </a:cubicBezTo>
                  <a:cubicBezTo>
                    <a:pt x="170" y="123"/>
                    <a:pt x="160" y="145"/>
                    <a:pt x="144" y="162"/>
                  </a:cubicBezTo>
                  <a:cubicBezTo>
                    <a:pt x="125" y="182"/>
                    <a:pt x="95" y="191"/>
                    <a:pt x="70" y="191"/>
                  </a:cubicBezTo>
                  <a:lnTo>
                    <a:pt x="59" y="191"/>
                  </a:lnTo>
                  <a:lnTo>
                    <a:pt x="59" y="303"/>
                  </a:lnTo>
                  <a:lnTo>
                    <a:pt x="0" y="303"/>
                  </a:lnTo>
                  <a:lnTo>
                    <a:pt x="0" y="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71" name="Google Shape;5871;gee6873aab4_0_12213"/>
            <p:cNvSpPr/>
            <p:nvPr/>
          </p:nvSpPr>
          <p:spPr>
            <a:xfrm>
              <a:off x="1995" y="2244"/>
              <a:ext cx="52" cy="103"/>
            </a:xfrm>
            <a:custGeom>
              <a:avLst/>
              <a:gdLst/>
              <a:ahLst/>
              <a:cxnLst/>
              <a:rect l="l" t="t" r="r" b="b"/>
              <a:pathLst>
                <a:path w="111" h="222" extrusionOk="0">
                  <a:moveTo>
                    <a:pt x="1" y="69"/>
                  </a:moveTo>
                  <a:cubicBezTo>
                    <a:pt x="1" y="47"/>
                    <a:pt x="1" y="24"/>
                    <a:pt x="0" y="4"/>
                  </a:cubicBezTo>
                  <a:lnTo>
                    <a:pt x="51" y="4"/>
                  </a:lnTo>
                  <a:lnTo>
                    <a:pt x="54" y="35"/>
                  </a:lnTo>
                  <a:lnTo>
                    <a:pt x="55" y="35"/>
                  </a:lnTo>
                  <a:cubicBezTo>
                    <a:pt x="65" y="12"/>
                    <a:pt x="83" y="0"/>
                    <a:pt x="99" y="0"/>
                  </a:cubicBezTo>
                  <a:cubicBezTo>
                    <a:pt x="105" y="0"/>
                    <a:pt x="108" y="0"/>
                    <a:pt x="111" y="1"/>
                  </a:cubicBezTo>
                  <a:lnTo>
                    <a:pt x="111" y="59"/>
                  </a:lnTo>
                  <a:cubicBezTo>
                    <a:pt x="108" y="58"/>
                    <a:pt x="104" y="58"/>
                    <a:pt x="99" y="58"/>
                  </a:cubicBezTo>
                  <a:cubicBezTo>
                    <a:pt x="86" y="58"/>
                    <a:pt x="70" y="67"/>
                    <a:pt x="63" y="89"/>
                  </a:cubicBezTo>
                  <a:cubicBezTo>
                    <a:pt x="62" y="94"/>
                    <a:pt x="61" y="102"/>
                    <a:pt x="61" y="111"/>
                  </a:cubicBezTo>
                  <a:lnTo>
                    <a:pt x="61" y="222"/>
                  </a:lnTo>
                  <a:lnTo>
                    <a:pt x="1" y="222"/>
                  </a:lnTo>
                  <a:lnTo>
                    <a:pt x="1" y="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72" name="Google Shape;5872;gee6873aab4_0_12213"/>
            <p:cNvSpPr/>
            <p:nvPr/>
          </p:nvSpPr>
          <p:spPr>
            <a:xfrm>
              <a:off x="2055" y="2244"/>
              <a:ext cx="78" cy="104"/>
            </a:xfrm>
            <a:custGeom>
              <a:avLst/>
              <a:gdLst/>
              <a:ahLst/>
              <a:cxnLst/>
              <a:rect l="l" t="t" r="r" b="b"/>
              <a:pathLst>
                <a:path w="168" h="226" extrusionOk="0">
                  <a:moveTo>
                    <a:pt x="59" y="112"/>
                  </a:moveTo>
                  <a:cubicBezTo>
                    <a:pt x="59" y="150"/>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73" name="Google Shape;5873;gee6873aab4_0_12213"/>
            <p:cNvSpPr/>
            <p:nvPr/>
          </p:nvSpPr>
          <p:spPr>
            <a:xfrm>
              <a:off x="2141" y="2201"/>
              <a:ext cx="65" cy="146"/>
            </a:xfrm>
            <a:custGeom>
              <a:avLst/>
              <a:gdLst/>
              <a:ahLst/>
              <a:cxnLst/>
              <a:rect l="l" t="t" r="r" b="b"/>
              <a:pathLst>
                <a:path w="140" h="313" extrusionOk="0">
                  <a:moveTo>
                    <a:pt x="29" y="313"/>
                  </a:moveTo>
                  <a:lnTo>
                    <a:pt x="29" y="136"/>
                  </a:lnTo>
                  <a:lnTo>
                    <a:pt x="0" y="136"/>
                  </a:lnTo>
                  <a:lnTo>
                    <a:pt x="0" y="95"/>
                  </a:lnTo>
                  <a:lnTo>
                    <a:pt x="29" y="95"/>
                  </a:lnTo>
                  <a:lnTo>
                    <a:pt x="29" y="86"/>
                  </a:lnTo>
                  <a:cubicBezTo>
                    <a:pt x="29" y="61"/>
                    <a:pt x="34" y="38"/>
                    <a:pt x="52" y="20"/>
                  </a:cubicBezTo>
                  <a:cubicBezTo>
                    <a:pt x="65" y="7"/>
                    <a:pt x="84" y="0"/>
                    <a:pt x="104" y="0"/>
                  </a:cubicBezTo>
                  <a:cubicBezTo>
                    <a:pt x="119" y="0"/>
                    <a:pt x="131" y="2"/>
                    <a:pt x="140" y="5"/>
                  </a:cubicBezTo>
                  <a:lnTo>
                    <a:pt x="133" y="51"/>
                  </a:lnTo>
                  <a:cubicBezTo>
                    <a:pt x="128" y="49"/>
                    <a:pt x="122" y="48"/>
                    <a:pt x="115" y="48"/>
                  </a:cubicBezTo>
                  <a:cubicBezTo>
                    <a:pt x="95" y="48"/>
                    <a:pt x="88" y="65"/>
                    <a:pt x="88" y="84"/>
                  </a:cubicBezTo>
                  <a:lnTo>
                    <a:pt x="88" y="95"/>
                  </a:lnTo>
                  <a:lnTo>
                    <a:pt x="126" y="95"/>
                  </a:lnTo>
                  <a:lnTo>
                    <a:pt x="126" y="136"/>
                  </a:lnTo>
                  <a:lnTo>
                    <a:pt x="88" y="136"/>
                  </a:lnTo>
                  <a:lnTo>
                    <a:pt x="88" y="313"/>
                  </a:lnTo>
                  <a:lnTo>
                    <a:pt x="29" y="313"/>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74" name="Google Shape;5874;gee6873aab4_0_12213"/>
            <p:cNvSpPr/>
            <p:nvPr/>
          </p:nvSpPr>
          <p:spPr>
            <a:xfrm>
              <a:off x="2207"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5" y="177"/>
                    <a:pt x="145" y="173"/>
                  </a:cubicBezTo>
                  <a:lnTo>
                    <a:pt x="153" y="215"/>
                  </a:lnTo>
                  <a:cubicBezTo>
                    <a:pt x="138" y="221"/>
                    <a:pt x="115" y="225"/>
                    <a:pt x="92" y="225"/>
                  </a:cubicBezTo>
                  <a:cubicBezTo>
                    <a:pt x="33" y="225"/>
                    <a:pt x="0" y="186"/>
                    <a:pt x="0" y="117"/>
                  </a:cubicBezTo>
                  <a:cubicBezTo>
                    <a:pt x="0" y="44"/>
                    <a:pt x="38" y="0"/>
                    <a:pt x="88" y="0"/>
                  </a:cubicBezTo>
                  <a:cubicBezTo>
                    <a:pt x="135" y="0"/>
                    <a:pt x="162" y="37"/>
                    <a:pt x="162" y="103"/>
                  </a:cubicBezTo>
                  <a:cubicBezTo>
                    <a:pt x="162" y="119"/>
                    <a:pt x="162" y="127"/>
                    <a:pt x="161" y="134"/>
                  </a:cubicBezTo>
                  <a:lnTo>
                    <a:pt x="56" y="134"/>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75" name="Google Shape;5875;gee6873aab4_0_12213"/>
            <p:cNvSpPr/>
            <p:nvPr/>
          </p:nvSpPr>
          <p:spPr>
            <a:xfrm>
              <a:off x="2293" y="2244"/>
              <a:ext cx="60" cy="104"/>
            </a:xfrm>
            <a:custGeom>
              <a:avLst/>
              <a:gdLst/>
              <a:ahLst/>
              <a:cxnLst/>
              <a:rect l="l" t="t" r="r" b="b"/>
              <a:pathLst>
                <a:path w="128" h="225" extrusionOk="0">
                  <a:moveTo>
                    <a:pt x="11" y="169"/>
                  </a:moveTo>
                  <a:cubicBezTo>
                    <a:pt x="20" y="175"/>
                    <a:pt x="36" y="181"/>
                    <a:pt x="51" y="181"/>
                  </a:cubicBezTo>
                  <a:cubicBezTo>
                    <a:pt x="66" y="181"/>
                    <a:pt x="74" y="174"/>
                    <a:pt x="74" y="161"/>
                  </a:cubicBezTo>
                  <a:cubicBezTo>
                    <a:pt x="74" y="150"/>
                    <a:pt x="68" y="143"/>
                    <a:pt x="49" y="132"/>
                  </a:cubicBezTo>
                  <a:cubicBezTo>
                    <a:pt x="13" y="112"/>
                    <a:pt x="4" y="89"/>
                    <a:pt x="4" y="69"/>
                  </a:cubicBezTo>
                  <a:cubicBezTo>
                    <a:pt x="4" y="29"/>
                    <a:pt x="33" y="0"/>
                    <a:pt x="77" y="0"/>
                  </a:cubicBezTo>
                  <a:cubicBezTo>
                    <a:pt x="95" y="0"/>
                    <a:pt x="109" y="4"/>
                    <a:pt x="121" y="10"/>
                  </a:cubicBezTo>
                  <a:lnTo>
                    <a:pt x="111" y="53"/>
                  </a:lnTo>
                  <a:cubicBezTo>
                    <a:pt x="102" y="48"/>
                    <a:pt x="92" y="44"/>
                    <a:pt x="80" y="44"/>
                  </a:cubicBezTo>
                  <a:cubicBezTo>
                    <a:pt x="65" y="44"/>
                    <a:pt x="58" y="53"/>
                    <a:pt x="58" y="63"/>
                  </a:cubicBezTo>
                  <a:cubicBezTo>
                    <a:pt x="58" y="72"/>
                    <a:pt x="63" y="78"/>
                    <a:pt x="84" y="90"/>
                  </a:cubicBezTo>
                  <a:cubicBezTo>
                    <a:pt x="116" y="108"/>
                    <a:pt x="128" y="131"/>
                    <a:pt x="128" y="156"/>
                  </a:cubicBezTo>
                  <a:cubicBezTo>
                    <a:pt x="128" y="201"/>
                    <a:pt x="96" y="225"/>
                    <a:pt x="51" y="225"/>
                  </a:cubicBezTo>
                  <a:cubicBezTo>
                    <a:pt x="32" y="225"/>
                    <a:pt x="11" y="220"/>
                    <a:pt x="0" y="212"/>
                  </a:cubicBezTo>
                  <a:lnTo>
                    <a:pt x="11" y="1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76" name="Google Shape;5876;gee6873aab4_0_12213"/>
            <p:cNvSpPr/>
            <p:nvPr/>
          </p:nvSpPr>
          <p:spPr>
            <a:xfrm>
              <a:off x="2363" y="2244"/>
              <a:ext cx="59"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2"/>
                    <a:pt x="4" y="89"/>
                    <a:pt x="4" y="69"/>
                  </a:cubicBezTo>
                  <a:cubicBezTo>
                    <a:pt x="4" y="29"/>
                    <a:pt x="32" y="0"/>
                    <a:pt x="76" y="0"/>
                  </a:cubicBezTo>
                  <a:cubicBezTo>
                    <a:pt x="95" y="0"/>
                    <a:pt x="109" y="4"/>
                    <a:pt x="121" y="10"/>
                  </a:cubicBezTo>
                  <a:lnTo>
                    <a:pt x="110" y="53"/>
                  </a:lnTo>
                  <a:cubicBezTo>
                    <a:pt x="102" y="48"/>
                    <a:pt x="92" y="44"/>
                    <a:pt x="80" y="44"/>
                  </a:cubicBezTo>
                  <a:cubicBezTo>
                    <a:pt x="65" y="44"/>
                    <a:pt x="58" y="53"/>
                    <a:pt x="58" y="63"/>
                  </a:cubicBezTo>
                  <a:cubicBezTo>
                    <a:pt x="58" y="72"/>
                    <a:pt x="63" y="78"/>
                    <a:pt x="83" y="90"/>
                  </a:cubicBezTo>
                  <a:cubicBezTo>
                    <a:pt x="116" y="108"/>
                    <a:pt x="128" y="131"/>
                    <a:pt x="128" y="156"/>
                  </a:cubicBezTo>
                  <a:cubicBezTo>
                    <a:pt x="128" y="201"/>
                    <a:pt x="96" y="225"/>
                    <a:pt x="50" y="225"/>
                  </a:cubicBezTo>
                  <a:cubicBezTo>
                    <a:pt x="32" y="225"/>
                    <a:pt x="10" y="220"/>
                    <a:pt x="0" y="212"/>
                  </a:cubicBezTo>
                  <a:lnTo>
                    <a:pt x="11" y="1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77" name="Google Shape;5877;gee6873aab4_0_12213"/>
            <p:cNvSpPr/>
            <p:nvPr/>
          </p:nvSpPr>
          <p:spPr>
            <a:xfrm>
              <a:off x="2436" y="2204"/>
              <a:ext cx="28" cy="143"/>
            </a:xfrm>
            <a:custGeom>
              <a:avLst/>
              <a:gdLst/>
              <a:ahLst/>
              <a:cxnLst/>
              <a:rect l="l" t="t" r="r" b="b"/>
              <a:pathLst>
                <a:path w="61" h="308" extrusionOk="0">
                  <a:moveTo>
                    <a:pt x="2" y="308"/>
                  </a:moveTo>
                  <a:lnTo>
                    <a:pt x="2" y="90"/>
                  </a:lnTo>
                  <a:lnTo>
                    <a:pt x="61" y="90"/>
                  </a:lnTo>
                  <a:lnTo>
                    <a:pt x="61" y="308"/>
                  </a:lnTo>
                  <a:lnTo>
                    <a:pt x="2" y="308"/>
                  </a:lnTo>
                  <a:close/>
                  <a:moveTo>
                    <a:pt x="61" y="31"/>
                  </a:moveTo>
                  <a:cubicBezTo>
                    <a:pt x="61" y="50"/>
                    <a:pt x="48" y="63"/>
                    <a:pt x="30" y="63"/>
                  </a:cubicBezTo>
                  <a:cubicBezTo>
                    <a:pt x="14" y="63"/>
                    <a:pt x="0" y="50"/>
                    <a:pt x="1" y="31"/>
                  </a:cubicBezTo>
                  <a:cubicBezTo>
                    <a:pt x="0" y="12"/>
                    <a:pt x="15" y="0"/>
                    <a:pt x="31" y="0"/>
                  </a:cubicBezTo>
                  <a:cubicBezTo>
                    <a:pt x="48" y="0"/>
                    <a:pt x="61" y="12"/>
                    <a:pt x="61" y="31"/>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78" name="Google Shape;5878;gee6873aab4_0_12213"/>
            <p:cNvSpPr/>
            <p:nvPr/>
          </p:nvSpPr>
          <p:spPr>
            <a:xfrm>
              <a:off x="2482" y="2244"/>
              <a:ext cx="77" cy="104"/>
            </a:xfrm>
            <a:custGeom>
              <a:avLst/>
              <a:gdLst/>
              <a:ahLst/>
              <a:cxnLst/>
              <a:rect l="l" t="t" r="r" b="b"/>
              <a:pathLst>
                <a:path w="168" h="226" extrusionOk="0">
                  <a:moveTo>
                    <a:pt x="58" y="112"/>
                  </a:moveTo>
                  <a:cubicBezTo>
                    <a:pt x="58" y="150"/>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6"/>
                    <a:pt x="84" y="226"/>
                  </a:cubicBezTo>
                  <a:cubicBezTo>
                    <a:pt x="31" y="226"/>
                    <a:pt x="0" y="185"/>
                    <a:pt x="0" y="114"/>
                  </a:cubicBezTo>
                  <a:cubicBezTo>
                    <a:pt x="0" y="35"/>
                    <a:pt x="41" y="0"/>
                    <a:pt x="85" y="0"/>
                  </a:cubicBezTo>
                  <a:cubicBezTo>
                    <a:pt x="136" y="0"/>
                    <a:pt x="168" y="43"/>
                    <a:pt x="168" y="11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79" name="Google Shape;5879;gee6873aab4_0_12213"/>
            <p:cNvSpPr/>
            <p:nvPr/>
          </p:nvSpPr>
          <p:spPr>
            <a:xfrm>
              <a:off x="2575" y="2244"/>
              <a:ext cx="78" cy="103"/>
            </a:xfrm>
            <a:custGeom>
              <a:avLst/>
              <a:gdLst/>
              <a:ahLst/>
              <a:cxnLst/>
              <a:rect l="l" t="t" r="r" b="b"/>
              <a:pathLst>
                <a:path w="167" h="222" extrusionOk="0">
                  <a:moveTo>
                    <a:pt x="2" y="69"/>
                  </a:moveTo>
                  <a:cubicBezTo>
                    <a:pt x="2" y="45"/>
                    <a:pt x="1" y="24"/>
                    <a:pt x="0" y="4"/>
                  </a:cubicBezTo>
                  <a:lnTo>
                    <a:pt x="51" y="4"/>
                  </a:lnTo>
                  <a:lnTo>
                    <a:pt x="54" y="29"/>
                  </a:lnTo>
                  <a:lnTo>
                    <a:pt x="55" y="29"/>
                  </a:lnTo>
                  <a:cubicBezTo>
                    <a:pt x="66" y="11"/>
                    <a:pt x="85" y="0"/>
                    <a:pt x="108" y="0"/>
                  </a:cubicBezTo>
                  <a:cubicBezTo>
                    <a:pt x="150" y="0"/>
                    <a:pt x="167" y="33"/>
                    <a:pt x="167" y="82"/>
                  </a:cubicBezTo>
                  <a:lnTo>
                    <a:pt x="167" y="222"/>
                  </a:lnTo>
                  <a:lnTo>
                    <a:pt x="108" y="222"/>
                  </a:lnTo>
                  <a:lnTo>
                    <a:pt x="108" y="85"/>
                  </a:lnTo>
                  <a:cubicBezTo>
                    <a:pt x="108" y="67"/>
                    <a:pt x="103" y="49"/>
                    <a:pt x="86" y="49"/>
                  </a:cubicBezTo>
                  <a:cubicBezTo>
                    <a:pt x="76" y="49"/>
                    <a:pt x="68" y="56"/>
                    <a:pt x="64" y="69"/>
                  </a:cubicBezTo>
                  <a:cubicBezTo>
                    <a:pt x="62" y="73"/>
                    <a:pt x="61" y="80"/>
                    <a:pt x="61" y="89"/>
                  </a:cubicBezTo>
                  <a:lnTo>
                    <a:pt x="61" y="222"/>
                  </a:lnTo>
                  <a:lnTo>
                    <a:pt x="2" y="222"/>
                  </a:lnTo>
                  <a:lnTo>
                    <a:pt x="2" y="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80" name="Google Shape;5880;gee6873aab4_0_12213"/>
            <p:cNvSpPr/>
            <p:nvPr/>
          </p:nvSpPr>
          <p:spPr>
            <a:xfrm>
              <a:off x="2667" y="2244"/>
              <a:ext cx="76" cy="104"/>
            </a:xfrm>
            <a:custGeom>
              <a:avLst/>
              <a:gdLst/>
              <a:ahLst/>
              <a:cxnLst/>
              <a:rect l="l" t="t" r="r" b="b"/>
              <a:pathLst>
                <a:path w="163" h="226" extrusionOk="0">
                  <a:moveTo>
                    <a:pt x="102" y="116"/>
                  </a:moveTo>
                  <a:cubicBezTo>
                    <a:pt x="83" y="116"/>
                    <a:pt x="56" y="123"/>
                    <a:pt x="56" y="153"/>
                  </a:cubicBezTo>
                  <a:cubicBezTo>
                    <a:pt x="56" y="175"/>
                    <a:pt x="68" y="183"/>
                    <a:pt x="77" y="183"/>
                  </a:cubicBezTo>
                  <a:cubicBezTo>
                    <a:pt x="86" y="183"/>
                    <a:pt x="97" y="177"/>
                    <a:pt x="101" y="164"/>
                  </a:cubicBezTo>
                  <a:cubicBezTo>
                    <a:pt x="102" y="161"/>
                    <a:pt x="102" y="157"/>
                    <a:pt x="102" y="154"/>
                  </a:cubicBezTo>
                  <a:lnTo>
                    <a:pt x="102" y="116"/>
                  </a:lnTo>
                  <a:close/>
                  <a:moveTo>
                    <a:pt x="110" y="222"/>
                  </a:moveTo>
                  <a:lnTo>
                    <a:pt x="107" y="201"/>
                  </a:lnTo>
                  <a:lnTo>
                    <a:pt x="106" y="201"/>
                  </a:lnTo>
                  <a:cubicBezTo>
                    <a:pt x="94" y="218"/>
                    <a:pt x="77" y="226"/>
                    <a:pt x="58" y="226"/>
                  </a:cubicBezTo>
                  <a:cubicBezTo>
                    <a:pt x="25" y="226"/>
                    <a:pt x="0" y="198"/>
                    <a:pt x="0" y="159"/>
                  </a:cubicBezTo>
                  <a:cubicBezTo>
                    <a:pt x="0" y="102"/>
                    <a:pt x="51" y="78"/>
                    <a:pt x="101" y="78"/>
                  </a:cubicBezTo>
                  <a:lnTo>
                    <a:pt x="101" y="73"/>
                  </a:lnTo>
                  <a:cubicBezTo>
                    <a:pt x="101" y="56"/>
                    <a:pt x="90" y="43"/>
                    <a:pt x="70" y="43"/>
                  </a:cubicBezTo>
                  <a:cubicBezTo>
                    <a:pt x="52" y="43"/>
                    <a:pt x="38" y="48"/>
                    <a:pt x="25" y="56"/>
                  </a:cubicBezTo>
                  <a:lnTo>
                    <a:pt x="14" y="17"/>
                  </a:lnTo>
                  <a:cubicBezTo>
                    <a:pt x="26" y="9"/>
                    <a:pt x="52" y="0"/>
                    <a:pt x="82" y="0"/>
                  </a:cubicBezTo>
                  <a:cubicBezTo>
                    <a:pt x="149" y="0"/>
                    <a:pt x="160" y="46"/>
                    <a:pt x="160" y="91"/>
                  </a:cubicBezTo>
                  <a:lnTo>
                    <a:pt x="160" y="172"/>
                  </a:lnTo>
                  <a:cubicBezTo>
                    <a:pt x="160" y="190"/>
                    <a:pt x="161" y="208"/>
                    <a:pt x="163" y="222"/>
                  </a:cubicBezTo>
                  <a:lnTo>
                    <a:pt x="110" y="22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81" name="Google Shape;5881;gee6873aab4_0_12213"/>
            <p:cNvSpPr/>
            <p:nvPr/>
          </p:nvSpPr>
          <p:spPr>
            <a:xfrm>
              <a:off x="2762" y="2203"/>
              <a:ext cx="0" cy="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82" name="Google Shape;5882;gee6873aab4_0_12213"/>
            <p:cNvSpPr/>
            <p:nvPr/>
          </p:nvSpPr>
          <p:spPr>
            <a:xfrm>
              <a:off x="2848" y="2206"/>
              <a:ext cx="84" cy="142"/>
            </a:xfrm>
            <a:custGeom>
              <a:avLst/>
              <a:gdLst/>
              <a:ahLst/>
              <a:cxnLst/>
              <a:rect l="l" t="t" r="r" b="b"/>
              <a:pathLst>
                <a:path w="183" h="306" extrusionOk="0">
                  <a:moveTo>
                    <a:pt x="59" y="257"/>
                  </a:moveTo>
                  <a:cubicBezTo>
                    <a:pt x="62" y="258"/>
                    <a:pt x="66" y="258"/>
                    <a:pt x="69" y="258"/>
                  </a:cubicBezTo>
                  <a:cubicBezTo>
                    <a:pt x="97" y="258"/>
                    <a:pt x="122" y="230"/>
                    <a:pt x="122" y="147"/>
                  </a:cubicBezTo>
                  <a:cubicBezTo>
                    <a:pt x="122" y="85"/>
                    <a:pt x="106" y="47"/>
                    <a:pt x="70" y="47"/>
                  </a:cubicBezTo>
                  <a:cubicBezTo>
                    <a:pt x="66" y="47"/>
                    <a:pt x="62" y="47"/>
                    <a:pt x="59" y="49"/>
                  </a:cubicBezTo>
                  <a:lnTo>
                    <a:pt x="59" y="257"/>
                  </a:lnTo>
                  <a:close/>
                  <a:moveTo>
                    <a:pt x="0" y="6"/>
                  </a:moveTo>
                  <a:cubicBezTo>
                    <a:pt x="15" y="3"/>
                    <a:pt x="36" y="0"/>
                    <a:pt x="60" y="0"/>
                  </a:cubicBezTo>
                  <a:cubicBezTo>
                    <a:pt x="98" y="0"/>
                    <a:pt x="124" y="9"/>
                    <a:pt x="144" y="27"/>
                  </a:cubicBezTo>
                  <a:cubicBezTo>
                    <a:pt x="170" y="51"/>
                    <a:pt x="183" y="90"/>
                    <a:pt x="183" y="149"/>
                  </a:cubicBezTo>
                  <a:cubicBezTo>
                    <a:pt x="183" y="210"/>
                    <a:pt x="168" y="253"/>
                    <a:pt x="141" y="276"/>
                  </a:cubicBezTo>
                  <a:cubicBezTo>
                    <a:pt x="121" y="296"/>
                    <a:pt x="91" y="306"/>
                    <a:pt x="48" y="306"/>
                  </a:cubicBezTo>
                  <a:cubicBezTo>
                    <a:pt x="30" y="306"/>
                    <a:pt x="12" y="304"/>
                    <a:pt x="0" y="302"/>
                  </a:cubicBezTo>
                  <a:lnTo>
                    <a:pt x="0" y="6"/>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83" name="Google Shape;5883;gee6873aab4_0_12213"/>
            <p:cNvSpPr/>
            <p:nvPr/>
          </p:nvSpPr>
          <p:spPr>
            <a:xfrm>
              <a:off x="2945"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84" name="Google Shape;5884;gee6873aab4_0_12213"/>
            <p:cNvSpPr/>
            <p:nvPr/>
          </p:nvSpPr>
          <p:spPr>
            <a:xfrm>
              <a:off x="3025" y="2246"/>
              <a:ext cx="80" cy="101"/>
            </a:xfrm>
            <a:custGeom>
              <a:avLst/>
              <a:gdLst/>
              <a:ahLst/>
              <a:cxnLst/>
              <a:rect l="l" t="t" r="r" b="b"/>
              <a:pathLst>
                <a:path w="172" h="218" extrusionOk="0">
                  <a:moveTo>
                    <a:pt x="62" y="0"/>
                  </a:moveTo>
                  <a:lnTo>
                    <a:pt x="79" y="97"/>
                  </a:lnTo>
                  <a:cubicBezTo>
                    <a:pt x="82" y="117"/>
                    <a:pt x="85" y="136"/>
                    <a:pt x="88" y="158"/>
                  </a:cubicBezTo>
                  <a:lnTo>
                    <a:pt x="89" y="158"/>
                  </a:lnTo>
                  <a:cubicBezTo>
                    <a:pt x="92" y="136"/>
                    <a:pt x="94" y="118"/>
                    <a:pt x="97" y="97"/>
                  </a:cubicBezTo>
                  <a:lnTo>
                    <a:pt x="115" y="0"/>
                  </a:lnTo>
                  <a:lnTo>
                    <a:pt x="172" y="0"/>
                  </a:lnTo>
                  <a:lnTo>
                    <a:pt x="114" y="218"/>
                  </a:lnTo>
                  <a:lnTo>
                    <a:pt x="59" y="218"/>
                  </a:lnTo>
                  <a:lnTo>
                    <a:pt x="0" y="0"/>
                  </a:lnTo>
                  <a:lnTo>
                    <a:pt x="62" y="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85" name="Google Shape;5885;gee6873aab4_0_12213"/>
            <p:cNvSpPr/>
            <p:nvPr/>
          </p:nvSpPr>
          <p:spPr>
            <a:xfrm>
              <a:off x="3111"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7"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86" name="Google Shape;5886;gee6873aab4_0_12213"/>
            <p:cNvSpPr/>
            <p:nvPr/>
          </p:nvSpPr>
          <p:spPr>
            <a:xfrm>
              <a:off x="3203" y="2203"/>
              <a:ext cx="0" cy="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87" name="Google Shape;5887;gee6873aab4_0_12213"/>
            <p:cNvSpPr/>
            <p:nvPr/>
          </p:nvSpPr>
          <p:spPr>
            <a:xfrm>
              <a:off x="3247" y="2244"/>
              <a:ext cx="78" cy="104"/>
            </a:xfrm>
            <a:custGeom>
              <a:avLst/>
              <a:gdLst/>
              <a:ahLst/>
              <a:cxnLst/>
              <a:rect l="l" t="t" r="r" b="b"/>
              <a:pathLst>
                <a:path w="168" h="226" extrusionOk="0">
                  <a:moveTo>
                    <a:pt x="59" y="112"/>
                  </a:moveTo>
                  <a:cubicBezTo>
                    <a:pt x="59" y="150"/>
                    <a:pt x="65" y="181"/>
                    <a:pt x="86" y="181"/>
                  </a:cubicBezTo>
                  <a:cubicBezTo>
                    <a:pt x="105" y="181"/>
                    <a:pt x="109" y="144"/>
                    <a:pt x="109" y="112"/>
                  </a:cubicBezTo>
                  <a:cubicBezTo>
                    <a:pt x="109"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88" name="Google Shape;5888;gee6873aab4_0_12213"/>
            <p:cNvSpPr/>
            <p:nvPr/>
          </p:nvSpPr>
          <p:spPr>
            <a:xfrm>
              <a:off x="3341" y="2244"/>
              <a:ext cx="79" cy="142"/>
            </a:xfrm>
            <a:custGeom>
              <a:avLst/>
              <a:gdLst/>
              <a:ahLst/>
              <a:cxnLst/>
              <a:rect l="l" t="t" r="r" b="b"/>
              <a:pathLst>
                <a:path w="170" h="308" extrusionOk="0">
                  <a:moveTo>
                    <a:pt x="61" y="142"/>
                  </a:moveTo>
                  <a:cubicBezTo>
                    <a:pt x="61" y="150"/>
                    <a:pt x="62" y="157"/>
                    <a:pt x="64" y="161"/>
                  </a:cubicBezTo>
                  <a:cubicBezTo>
                    <a:pt x="69" y="174"/>
                    <a:pt x="76" y="178"/>
                    <a:pt x="83" y="178"/>
                  </a:cubicBezTo>
                  <a:cubicBezTo>
                    <a:pt x="104" y="178"/>
                    <a:pt x="111" y="148"/>
                    <a:pt x="111" y="113"/>
                  </a:cubicBezTo>
                  <a:cubicBezTo>
                    <a:pt x="111" y="72"/>
                    <a:pt x="101" y="49"/>
                    <a:pt x="84" y="49"/>
                  </a:cubicBezTo>
                  <a:cubicBezTo>
                    <a:pt x="75" y="49"/>
                    <a:pt x="66" y="58"/>
                    <a:pt x="64" y="68"/>
                  </a:cubicBezTo>
                  <a:cubicBezTo>
                    <a:pt x="62" y="72"/>
                    <a:pt x="61" y="78"/>
                    <a:pt x="61" y="84"/>
                  </a:cubicBezTo>
                  <a:lnTo>
                    <a:pt x="61" y="142"/>
                  </a:lnTo>
                  <a:close/>
                  <a:moveTo>
                    <a:pt x="2" y="73"/>
                  </a:moveTo>
                  <a:cubicBezTo>
                    <a:pt x="2" y="46"/>
                    <a:pt x="1" y="24"/>
                    <a:pt x="0" y="4"/>
                  </a:cubicBezTo>
                  <a:lnTo>
                    <a:pt x="52" y="4"/>
                  </a:lnTo>
                  <a:lnTo>
                    <a:pt x="55" y="29"/>
                  </a:lnTo>
                  <a:lnTo>
                    <a:pt x="56" y="29"/>
                  </a:lnTo>
                  <a:cubicBezTo>
                    <a:pt x="65" y="11"/>
                    <a:pt x="81" y="0"/>
                    <a:pt x="102" y="0"/>
                  </a:cubicBezTo>
                  <a:cubicBezTo>
                    <a:pt x="150" y="0"/>
                    <a:pt x="170" y="52"/>
                    <a:pt x="170" y="113"/>
                  </a:cubicBezTo>
                  <a:cubicBezTo>
                    <a:pt x="170" y="191"/>
                    <a:pt x="135" y="226"/>
                    <a:pt x="98" y="226"/>
                  </a:cubicBezTo>
                  <a:cubicBezTo>
                    <a:pt x="80" y="226"/>
                    <a:pt x="68" y="215"/>
                    <a:pt x="62" y="204"/>
                  </a:cubicBezTo>
                  <a:lnTo>
                    <a:pt x="61" y="204"/>
                  </a:lnTo>
                  <a:lnTo>
                    <a:pt x="61" y="308"/>
                  </a:lnTo>
                  <a:lnTo>
                    <a:pt x="2" y="308"/>
                  </a:lnTo>
                  <a:lnTo>
                    <a:pt x="2" y="73"/>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89" name="Google Shape;5889;gee6873aab4_0_12213"/>
            <p:cNvSpPr/>
            <p:nvPr/>
          </p:nvSpPr>
          <p:spPr>
            <a:xfrm>
              <a:off x="3436" y="2244"/>
              <a:ext cx="123" cy="103"/>
            </a:xfrm>
            <a:custGeom>
              <a:avLst/>
              <a:gdLst/>
              <a:ahLst/>
              <a:cxnLst/>
              <a:rect l="l" t="t" r="r" b="b"/>
              <a:pathLst>
                <a:path w="266" h="222" extrusionOk="0">
                  <a:moveTo>
                    <a:pt x="2" y="69"/>
                  </a:moveTo>
                  <a:cubicBezTo>
                    <a:pt x="2" y="45"/>
                    <a:pt x="0" y="24"/>
                    <a:pt x="0" y="4"/>
                  </a:cubicBezTo>
                  <a:lnTo>
                    <a:pt x="51" y="4"/>
                  </a:lnTo>
                  <a:lnTo>
                    <a:pt x="54" y="29"/>
                  </a:lnTo>
                  <a:lnTo>
                    <a:pt x="55" y="29"/>
                  </a:lnTo>
                  <a:cubicBezTo>
                    <a:pt x="66" y="12"/>
                    <a:pt x="84" y="0"/>
                    <a:pt x="107" y="0"/>
                  </a:cubicBezTo>
                  <a:cubicBezTo>
                    <a:pt x="132" y="0"/>
                    <a:pt x="148" y="11"/>
                    <a:pt x="155" y="29"/>
                  </a:cubicBezTo>
                  <a:lnTo>
                    <a:pt x="156" y="29"/>
                  </a:lnTo>
                  <a:cubicBezTo>
                    <a:pt x="162" y="21"/>
                    <a:pt x="170" y="13"/>
                    <a:pt x="178" y="8"/>
                  </a:cubicBezTo>
                  <a:cubicBezTo>
                    <a:pt x="187" y="3"/>
                    <a:pt x="198" y="0"/>
                    <a:pt x="209" y="0"/>
                  </a:cubicBezTo>
                  <a:cubicBezTo>
                    <a:pt x="248" y="0"/>
                    <a:pt x="266" y="31"/>
                    <a:pt x="266" y="84"/>
                  </a:cubicBezTo>
                  <a:lnTo>
                    <a:pt x="266" y="222"/>
                  </a:lnTo>
                  <a:lnTo>
                    <a:pt x="207" y="222"/>
                  </a:lnTo>
                  <a:lnTo>
                    <a:pt x="207" y="93"/>
                  </a:lnTo>
                  <a:cubicBezTo>
                    <a:pt x="207" y="68"/>
                    <a:pt x="205" y="48"/>
                    <a:pt x="187" y="48"/>
                  </a:cubicBezTo>
                  <a:cubicBezTo>
                    <a:pt x="176" y="48"/>
                    <a:pt x="169" y="55"/>
                    <a:pt x="165" y="68"/>
                  </a:cubicBezTo>
                  <a:cubicBezTo>
                    <a:pt x="164" y="72"/>
                    <a:pt x="163" y="78"/>
                    <a:pt x="163" y="84"/>
                  </a:cubicBezTo>
                  <a:lnTo>
                    <a:pt x="163" y="222"/>
                  </a:lnTo>
                  <a:lnTo>
                    <a:pt x="105" y="222"/>
                  </a:lnTo>
                  <a:lnTo>
                    <a:pt x="105" y="85"/>
                  </a:lnTo>
                  <a:cubicBezTo>
                    <a:pt x="105" y="69"/>
                    <a:pt x="103" y="48"/>
                    <a:pt x="84" y="48"/>
                  </a:cubicBezTo>
                  <a:cubicBezTo>
                    <a:pt x="75" y="48"/>
                    <a:pt x="66" y="55"/>
                    <a:pt x="62" y="68"/>
                  </a:cubicBezTo>
                  <a:cubicBezTo>
                    <a:pt x="61" y="72"/>
                    <a:pt x="60" y="78"/>
                    <a:pt x="60" y="85"/>
                  </a:cubicBezTo>
                  <a:lnTo>
                    <a:pt x="60" y="222"/>
                  </a:lnTo>
                  <a:lnTo>
                    <a:pt x="2" y="222"/>
                  </a:lnTo>
                  <a:lnTo>
                    <a:pt x="2" y="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90" name="Google Shape;5890;gee6873aab4_0_12213"/>
            <p:cNvSpPr/>
            <p:nvPr/>
          </p:nvSpPr>
          <p:spPr>
            <a:xfrm>
              <a:off x="3576"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91" name="Google Shape;5891;gee6873aab4_0_12213"/>
            <p:cNvSpPr/>
            <p:nvPr/>
          </p:nvSpPr>
          <p:spPr>
            <a:xfrm>
              <a:off x="3668" y="2244"/>
              <a:ext cx="76" cy="103"/>
            </a:xfrm>
            <a:custGeom>
              <a:avLst/>
              <a:gdLst/>
              <a:ahLst/>
              <a:cxnLst/>
              <a:rect l="l" t="t" r="r" b="b"/>
              <a:pathLst>
                <a:path w="166" h="222" extrusionOk="0">
                  <a:moveTo>
                    <a:pt x="2" y="69"/>
                  </a:moveTo>
                  <a:cubicBezTo>
                    <a:pt x="2" y="45"/>
                    <a:pt x="0" y="24"/>
                    <a:pt x="0" y="4"/>
                  </a:cubicBezTo>
                  <a:lnTo>
                    <a:pt x="51" y="4"/>
                  </a:lnTo>
                  <a:lnTo>
                    <a:pt x="53" y="29"/>
                  </a:lnTo>
                  <a:lnTo>
                    <a:pt x="54" y="29"/>
                  </a:lnTo>
                  <a:cubicBezTo>
                    <a:pt x="66" y="11"/>
                    <a:pt x="85" y="0"/>
                    <a:pt x="108" y="0"/>
                  </a:cubicBezTo>
                  <a:cubicBezTo>
                    <a:pt x="149" y="0"/>
                    <a:pt x="166" y="33"/>
                    <a:pt x="166" y="82"/>
                  </a:cubicBezTo>
                  <a:lnTo>
                    <a:pt x="166" y="222"/>
                  </a:lnTo>
                  <a:lnTo>
                    <a:pt x="107" y="222"/>
                  </a:lnTo>
                  <a:lnTo>
                    <a:pt x="107" y="85"/>
                  </a:lnTo>
                  <a:cubicBezTo>
                    <a:pt x="107" y="67"/>
                    <a:pt x="103" y="49"/>
                    <a:pt x="86" y="49"/>
                  </a:cubicBezTo>
                  <a:cubicBezTo>
                    <a:pt x="76" y="49"/>
                    <a:pt x="68" y="56"/>
                    <a:pt x="64" y="69"/>
                  </a:cubicBezTo>
                  <a:cubicBezTo>
                    <a:pt x="62" y="73"/>
                    <a:pt x="60" y="80"/>
                    <a:pt x="60" y="89"/>
                  </a:cubicBezTo>
                  <a:lnTo>
                    <a:pt x="60" y="222"/>
                  </a:lnTo>
                  <a:lnTo>
                    <a:pt x="2" y="222"/>
                  </a:lnTo>
                  <a:lnTo>
                    <a:pt x="2" y="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92" name="Google Shape;5892;gee6873aab4_0_12213"/>
            <p:cNvSpPr/>
            <p:nvPr/>
          </p:nvSpPr>
          <p:spPr>
            <a:xfrm>
              <a:off x="3758" y="2218"/>
              <a:ext cx="59" cy="130"/>
            </a:xfrm>
            <a:custGeom>
              <a:avLst/>
              <a:gdLst/>
              <a:ahLst/>
              <a:cxnLst/>
              <a:rect l="l" t="t" r="r" b="b"/>
              <a:pathLst>
                <a:path w="128" h="281" extrusionOk="0">
                  <a:moveTo>
                    <a:pt x="85" y="0"/>
                  </a:moveTo>
                  <a:lnTo>
                    <a:pt x="85" y="60"/>
                  </a:lnTo>
                  <a:lnTo>
                    <a:pt x="128" y="60"/>
                  </a:lnTo>
                  <a:lnTo>
                    <a:pt x="128" y="101"/>
                  </a:lnTo>
                  <a:lnTo>
                    <a:pt x="85" y="101"/>
                  </a:lnTo>
                  <a:lnTo>
                    <a:pt x="85" y="201"/>
                  </a:lnTo>
                  <a:cubicBezTo>
                    <a:pt x="85" y="226"/>
                    <a:pt x="95" y="233"/>
                    <a:pt x="107" y="233"/>
                  </a:cubicBezTo>
                  <a:cubicBezTo>
                    <a:pt x="113" y="233"/>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60"/>
                  </a:lnTo>
                  <a:lnTo>
                    <a:pt x="26" y="60"/>
                  </a:lnTo>
                  <a:lnTo>
                    <a:pt x="26" y="14"/>
                  </a:lnTo>
                  <a:lnTo>
                    <a:pt x="85" y="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93" name="Google Shape;5893;gee6873aab4_0_12213"/>
            <p:cNvSpPr/>
            <p:nvPr/>
          </p:nvSpPr>
          <p:spPr>
            <a:xfrm>
              <a:off x="2139" y="2423"/>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94" name="Google Shape;5894;gee6873aab4_0_12213"/>
            <p:cNvSpPr/>
            <p:nvPr/>
          </p:nvSpPr>
          <p:spPr>
            <a:xfrm>
              <a:off x="2225" y="2461"/>
              <a:ext cx="76"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95" name="Google Shape;5895;gee6873aab4_0_12213"/>
            <p:cNvSpPr/>
            <p:nvPr/>
          </p:nvSpPr>
          <p:spPr>
            <a:xfrm>
              <a:off x="2318"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96" name="Google Shape;5896;gee6873aab4_0_12213"/>
            <p:cNvSpPr/>
            <p:nvPr/>
          </p:nvSpPr>
          <p:spPr>
            <a:xfrm>
              <a:off x="2376" y="2462"/>
              <a:ext cx="80" cy="102"/>
            </a:xfrm>
            <a:custGeom>
              <a:avLst/>
              <a:gdLst/>
              <a:ahLst/>
              <a:cxnLst/>
              <a:rect l="l" t="t" r="r" b="b"/>
              <a:pathLst>
                <a:path w="173" h="219" extrusionOk="0">
                  <a:moveTo>
                    <a:pt x="62" y="0"/>
                  </a:moveTo>
                  <a:lnTo>
                    <a:pt x="79" y="98"/>
                  </a:lnTo>
                  <a:cubicBezTo>
                    <a:pt x="82" y="117"/>
                    <a:pt x="85" y="137"/>
                    <a:pt x="88" y="159"/>
                  </a:cubicBezTo>
                  <a:lnTo>
                    <a:pt x="89" y="159"/>
                  </a:lnTo>
                  <a:cubicBezTo>
                    <a:pt x="92" y="137"/>
                    <a:pt x="95" y="118"/>
                    <a:pt x="98" y="98"/>
                  </a:cubicBezTo>
                  <a:lnTo>
                    <a:pt x="115" y="0"/>
                  </a:lnTo>
                  <a:lnTo>
                    <a:pt x="173" y="0"/>
                  </a:lnTo>
                  <a:lnTo>
                    <a:pt x="114" y="219"/>
                  </a:lnTo>
                  <a:lnTo>
                    <a:pt x="59" y="219"/>
                  </a:lnTo>
                  <a:lnTo>
                    <a:pt x="0" y="0"/>
                  </a:lnTo>
                  <a:lnTo>
                    <a:pt x="62"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97" name="Google Shape;5897;gee6873aab4_0_12213"/>
            <p:cNvSpPr/>
            <p:nvPr/>
          </p:nvSpPr>
          <p:spPr>
            <a:xfrm>
              <a:off x="2467" y="2421"/>
              <a:ext cx="28" cy="143"/>
            </a:xfrm>
            <a:custGeom>
              <a:avLst/>
              <a:gdLst/>
              <a:ahLst/>
              <a:cxnLst/>
              <a:rect l="l" t="t" r="r" b="b"/>
              <a:pathLst>
                <a:path w="62" h="309" extrusionOk="0">
                  <a:moveTo>
                    <a:pt x="2" y="309"/>
                  </a:moveTo>
                  <a:lnTo>
                    <a:pt x="2" y="90"/>
                  </a:lnTo>
                  <a:lnTo>
                    <a:pt x="61" y="90"/>
                  </a:lnTo>
                  <a:lnTo>
                    <a:pt x="61" y="309"/>
                  </a:lnTo>
                  <a:lnTo>
                    <a:pt x="2" y="309"/>
                  </a:lnTo>
                  <a:close/>
                  <a:moveTo>
                    <a:pt x="61" y="32"/>
                  </a:moveTo>
                  <a:cubicBezTo>
                    <a:pt x="62" y="51"/>
                    <a:pt x="48" y="64"/>
                    <a:pt x="30" y="64"/>
                  </a:cubicBezTo>
                  <a:cubicBezTo>
                    <a:pt x="14" y="64"/>
                    <a:pt x="0" y="51"/>
                    <a:pt x="1" y="32"/>
                  </a:cubicBezTo>
                  <a:cubicBezTo>
                    <a:pt x="0" y="12"/>
                    <a:pt x="15" y="0"/>
                    <a:pt x="31" y="0"/>
                  </a:cubicBezTo>
                  <a:cubicBezTo>
                    <a:pt x="48" y="0"/>
                    <a:pt x="61" y="12"/>
                    <a:pt x="61" y="3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98" name="Google Shape;5898;gee6873aab4_0_12213"/>
            <p:cNvSpPr/>
            <p:nvPr/>
          </p:nvSpPr>
          <p:spPr>
            <a:xfrm>
              <a:off x="2512" y="2461"/>
              <a:ext cx="61" cy="104"/>
            </a:xfrm>
            <a:custGeom>
              <a:avLst/>
              <a:gdLst/>
              <a:ahLst/>
              <a:cxnLst/>
              <a:rect l="l" t="t" r="r" b="b"/>
              <a:pathLst>
                <a:path w="132" h="225" extrusionOk="0">
                  <a:moveTo>
                    <a:pt x="129" y="218"/>
                  </a:moveTo>
                  <a:cubicBezTo>
                    <a:pt x="123" y="221"/>
                    <a:pt x="108" y="225"/>
                    <a:pt x="92" y="225"/>
                  </a:cubicBezTo>
                  <a:cubicBezTo>
                    <a:pt x="36" y="225"/>
                    <a:pt x="0" y="186"/>
                    <a:pt x="0" y="115"/>
                  </a:cubicBezTo>
                  <a:cubicBezTo>
                    <a:pt x="0" y="47"/>
                    <a:pt x="39" y="0"/>
                    <a:pt x="100" y="0"/>
                  </a:cubicBezTo>
                  <a:cubicBezTo>
                    <a:pt x="114" y="0"/>
                    <a:pt x="127" y="3"/>
                    <a:pt x="132" y="6"/>
                  </a:cubicBezTo>
                  <a:lnTo>
                    <a:pt x="125" y="52"/>
                  </a:lnTo>
                  <a:cubicBezTo>
                    <a:pt x="120" y="50"/>
                    <a:pt x="113" y="48"/>
                    <a:pt x="103" y="48"/>
                  </a:cubicBezTo>
                  <a:cubicBezTo>
                    <a:pt x="75" y="48"/>
                    <a:pt x="58" y="75"/>
                    <a:pt x="58" y="113"/>
                  </a:cubicBezTo>
                  <a:cubicBezTo>
                    <a:pt x="58" y="153"/>
                    <a:pt x="75" y="177"/>
                    <a:pt x="102" y="177"/>
                  </a:cubicBezTo>
                  <a:cubicBezTo>
                    <a:pt x="110" y="177"/>
                    <a:pt x="118" y="175"/>
                    <a:pt x="124" y="172"/>
                  </a:cubicBezTo>
                  <a:lnTo>
                    <a:pt x="129" y="21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99" name="Google Shape;5899;gee6873aab4_0_12213"/>
            <p:cNvSpPr/>
            <p:nvPr/>
          </p:nvSpPr>
          <p:spPr>
            <a:xfrm>
              <a:off x="2580" y="2461"/>
              <a:ext cx="76"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8" y="180"/>
                    <a:pt x="104"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00" name="Google Shape;5900;gee6873aab4_0_12213"/>
            <p:cNvSpPr/>
            <p:nvPr/>
          </p:nvSpPr>
          <p:spPr>
            <a:xfrm>
              <a:off x="2698" y="2419"/>
              <a:ext cx="65" cy="145"/>
            </a:xfrm>
            <a:custGeom>
              <a:avLst/>
              <a:gdLst/>
              <a:ahLst/>
              <a:cxnLst/>
              <a:rect l="l" t="t" r="r" b="b"/>
              <a:pathLst>
                <a:path w="140" h="313" extrusionOk="0">
                  <a:moveTo>
                    <a:pt x="29" y="313"/>
                  </a:moveTo>
                  <a:lnTo>
                    <a:pt x="29" y="136"/>
                  </a:lnTo>
                  <a:lnTo>
                    <a:pt x="0" y="136"/>
                  </a:lnTo>
                  <a:lnTo>
                    <a:pt x="0" y="94"/>
                  </a:lnTo>
                  <a:lnTo>
                    <a:pt x="29" y="94"/>
                  </a:lnTo>
                  <a:lnTo>
                    <a:pt x="29" y="85"/>
                  </a:lnTo>
                  <a:cubicBezTo>
                    <a:pt x="29" y="61"/>
                    <a:pt x="34" y="38"/>
                    <a:pt x="52" y="20"/>
                  </a:cubicBezTo>
                  <a:cubicBezTo>
                    <a:pt x="65" y="7"/>
                    <a:pt x="84" y="0"/>
                    <a:pt x="104" y="0"/>
                  </a:cubicBezTo>
                  <a:cubicBezTo>
                    <a:pt x="120" y="0"/>
                    <a:pt x="131" y="2"/>
                    <a:pt x="140" y="5"/>
                  </a:cubicBezTo>
                  <a:lnTo>
                    <a:pt x="133" y="50"/>
                  </a:lnTo>
                  <a:cubicBezTo>
                    <a:pt x="129" y="49"/>
                    <a:pt x="122" y="48"/>
                    <a:pt x="115" y="48"/>
                  </a:cubicBezTo>
                  <a:cubicBezTo>
                    <a:pt x="95" y="48"/>
                    <a:pt x="88" y="65"/>
                    <a:pt x="88" y="84"/>
                  </a:cubicBezTo>
                  <a:lnTo>
                    <a:pt x="88" y="94"/>
                  </a:lnTo>
                  <a:lnTo>
                    <a:pt x="126" y="94"/>
                  </a:lnTo>
                  <a:lnTo>
                    <a:pt x="126" y="136"/>
                  </a:lnTo>
                  <a:lnTo>
                    <a:pt x="88" y="136"/>
                  </a:lnTo>
                  <a:lnTo>
                    <a:pt x="88" y="313"/>
                  </a:lnTo>
                  <a:lnTo>
                    <a:pt x="29" y="313"/>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01" name="Google Shape;5901;gee6873aab4_0_12213"/>
            <p:cNvSpPr/>
            <p:nvPr/>
          </p:nvSpPr>
          <p:spPr>
            <a:xfrm>
              <a:off x="2764" y="2461"/>
              <a:ext cx="78" cy="104"/>
            </a:xfrm>
            <a:custGeom>
              <a:avLst/>
              <a:gdLst/>
              <a:ahLst/>
              <a:cxnLst/>
              <a:rect l="l" t="t" r="r" b="b"/>
              <a:pathLst>
                <a:path w="168" h="225" extrusionOk="0">
                  <a:moveTo>
                    <a:pt x="59" y="112"/>
                  </a:moveTo>
                  <a:cubicBezTo>
                    <a:pt x="59" y="149"/>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5"/>
                    <a:pt x="84" y="225"/>
                  </a:cubicBezTo>
                  <a:cubicBezTo>
                    <a:pt x="32" y="225"/>
                    <a:pt x="0" y="184"/>
                    <a:pt x="0" y="113"/>
                  </a:cubicBezTo>
                  <a:cubicBezTo>
                    <a:pt x="0" y="34"/>
                    <a:pt x="42" y="0"/>
                    <a:pt x="85" y="0"/>
                  </a:cubicBezTo>
                  <a:cubicBezTo>
                    <a:pt x="137" y="0"/>
                    <a:pt x="168" y="43"/>
                    <a:pt x="168" y="112"/>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02" name="Google Shape;5902;gee6873aab4_0_12213"/>
            <p:cNvSpPr/>
            <p:nvPr/>
          </p:nvSpPr>
          <p:spPr>
            <a:xfrm>
              <a:off x="2857" y="2461"/>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99" y="0"/>
                  </a:cubicBezTo>
                  <a:cubicBezTo>
                    <a:pt x="105" y="0"/>
                    <a:pt x="108" y="0"/>
                    <a:pt x="112" y="0"/>
                  </a:cubicBezTo>
                  <a:lnTo>
                    <a:pt x="112" y="59"/>
                  </a:lnTo>
                  <a:cubicBezTo>
                    <a:pt x="108" y="58"/>
                    <a:pt x="104" y="58"/>
                    <a:pt x="99" y="58"/>
                  </a:cubicBezTo>
                  <a:cubicBezTo>
                    <a:pt x="87" y="58"/>
                    <a:pt x="70" y="66"/>
                    <a:pt x="64" y="89"/>
                  </a:cubicBezTo>
                  <a:cubicBezTo>
                    <a:pt x="62" y="94"/>
                    <a:pt x="61" y="102"/>
                    <a:pt x="61" y="111"/>
                  </a:cubicBezTo>
                  <a:lnTo>
                    <a:pt x="61" y="222"/>
                  </a:lnTo>
                  <a:lnTo>
                    <a:pt x="2" y="222"/>
                  </a:lnTo>
                  <a:lnTo>
                    <a:pt x="2" y="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03" name="Google Shape;5903;gee6873aab4_0_12213"/>
            <p:cNvSpPr/>
            <p:nvPr/>
          </p:nvSpPr>
          <p:spPr>
            <a:xfrm>
              <a:off x="2944" y="2424"/>
              <a:ext cx="77" cy="140"/>
            </a:xfrm>
            <a:custGeom>
              <a:avLst/>
              <a:gdLst/>
              <a:ahLst/>
              <a:cxnLst/>
              <a:rect l="l" t="t" r="r" b="b"/>
              <a:pathLst>
                <a:path w="77" h="140" extrusionOk="0">
                  <a:moveTo>
                    <a:pt x="25" y="25"/>
                  </a:moveTo>
                  <a:lnTo>
                    <a:pt x="0" y="25"/>
                  </a:lnTo>
                  <a:lnTo>
                    <a:pt x="0" y="0"/>
                  </a:lnTo>
                  <a:lnTo>
                    <a:pt x="77" y="0"/>
                  </a:lnTo>
                  <a:lnTo>
                    <a:pt x="77" y="25"/>
                  </a:lnTo>
                  <a:lnTo>
                    <a:pt x="52" y="25"/>
                  </a:lnTo>
                  <a:lnTo>
                    <a:pt x="52" y="140"/>
                  </a:lnTo>
                  <a:lnTo>
                    <a:pt x="25" y="140"/>
                  </a:lnTo>
                  <a:lnTo>
                    <a:pt x="25" y="25"/>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04" name="Google Shape;5904;gee6873aab4_0_12213"/>
            <p:cNvSpPr/>
            <p:nvPr/>
          </p:nvSpPr>
          <p:spPr>
            <a:xfrm>
              <a:off x="3021" y="2461"/>
              <a:ext cx="75" cy="104"/>
            </a:xfrm>
            <a:custGeom>
              <a:avLst/>
              <a:gdLst/>
              <a:ahLst/>
              <a:cxnLst/>
              <a:rect l="l" t="t" r="r" b="b"/>
              <a:pathLst>
                <a:path w="162" h="225" extrusionOk="0">
                  <a:moveTo>
                    <a:pt x="109" y="92"/>
                  </a:moveTo>
                  <a:cubicBezTo>
                    <a:pt x="109" y="64"/>
                    <a:pt x="102" y="42"/>
                    <a:pt x="84" y="42"/>
                  </a:cubicBezTo>
                  <a:cubicBezTo>
                    <a:pt x="65" y="42"/>
                    <a:pt x="57" y="70"/>
                    <a:pt x="57" y="92"/>
                  </a:cubicBezTo>
                  <a:lnTo>
                    <a:pt x="109" y="92"/>
                  </a:lnTo>
                  <a:close/>
                  <a:moveTo>
                    <a:pt x="56" y="133"/>
                  </a:moveTo>
                  <a:cubicBezTo>
                    <a:pt x="57" y="167"/>
                    <a:pt x="77" y="180"/>
                    <a:pt x="103" y="180"/>
                  </a:cubicBezTo>
                  <a:cubicBezTo>
                    <a:pt x="120" y="180"/>
                    <a:pt x="134" y="176"/>
                    <a:pt x="145" y="173"/>
                  </a:cubicBezTo>
                  <a:lnTo>
                    <a:pt x="153" y="215"/>
                  </a:lnTo>
                  <a:cubicBezTo>
                    <a:pt x="138" y="221"/>
                    <a:pt x="115" y="225"/>
                    <a:pt x="92" y="225"/>
                  </a:cubicBezTo>
                  <a:cubicBezTo>
                    <a:pt x="33" y="225"/>
                    <a:pt x="0" y="185"/>
                    <a:pt x="0" y="117"/>
                  </a:cubicBezTo>
                  <a:cubicBezTo>
                    <a:pt x="0" y="43"/>
                    <a:pt x="38" y="0"/>
                    <a:pt x="88" y="0"/>
                  </a:cubicBezTo>
                  <a:cubicBezTo>
                    <a:pt x="135" y="0"/>
                    <a:pt x="162" y="37"/>
                    <a:pt x="162" y="103"/>
                  </a:cubicBezTo>
                  <a:cubicBezTo>
                    <a:pt x="162" y="119"/>
                    <a:pt x="162" y="127"/>
                    <a:pt x="161" y="133"/>
                  </a:cubicBezTo>
                  <a:lnTo>
                    <a:pt x="56" y="133"/>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05" name="Google Shape;5905;gee6873aab4_0_12213"/>
            <p:cNvSpPr/>
            <p:nvPr/>
          </p:nvSpPr>
          <p:spPr>
            <a:xfrm>
              <a:off x="3107" y="2461"/>
              <a:ext cx="76" cy="104"/>
            </a:xfrm>
            <a:custGeom>
              <a:avLst/>
              <a:gdLst/>
              <a:ahLst/>
              <a:cxnLst/>
              <a:rect l="l" t="t" r="r" b="b"/>
              <a:pathLst>
                <a:path w="164" h="225" extrusionOk="0">
                  <a:moveTo>
                    <a:pt x="103" y="115"/>
                  </a:moveTo>
                  <a:cubicBezTo>
                    <a:pt x="83" y="116"/>
                    <a:pt x="56" y="122"/>
                    <a:pt x="56" y="153"/>
                  </a:cubicBezTo>
                  <a:cubicBezTo>
                    <a:pt x="56" y="175"/>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3"/>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06" name="Google Shape;5906;gee6873aab4_0_12213"/>
            <p:cNvSpPr/>
            <p:nvPr/>
          </p:nvSpPr>
          <p:spPr>
            <a:xfrm>
              <a:off x="3199" y="2461"/>
              <a:ext cx="61" cy="104"/>
            </a:xfrm>
            <a:custGeom>
              <a:avLst/>
              <a:gdLst/>
              <a:ahLst/>
              <a:cxnLst/>
              <a:rect l="l" t="t" r="r" b="b"/>
              <a:pathLst>
                <a:path w="133" h="225" extrusionOk="0">
                  <a:moveTo>
                    <a:pt x="129" y="218"/>
                  </a:moveTo>
                  <a:cubicBezTo>
                    <a:pt x="123" y="221"/>
                    <a:pt x="109" y="225"/>
                    <a:pt x="92" y="225"/>
                  </a:cubicBezTo>
                  <a:cubicBezTo>
                    <a:pt x="36" y="225"/>
                    <a:pt x="0" y="186"/>
                    <a:pt x="0" y="115"/>
                  </a:cubicBezTo>
                  <a:cubicBezTo>
                    <a:pt x="0" y="47"/>
                    <a:pt x="40" y="0"/>
                    <a:pt x="101" y="0"/>
                  </a:cubicBezTo>
                  <a:cubicBezTo>
                    <a:pt x="114" y="0"/>
                    <a:pt x="127" y="3"/>
                    <a:pt x="133" y="6"/>
                  </a:cubicBezTo>
                  <a:lnTo>
                    <a:pt x="125" y="52"/>
                  </a:lnTo>
                  <a:cubicBezTo>
                    <a:pt x="120" y="50"/>
                    <a:pt x="113" y="48"/>
                    <a:pt x="103" y="48"/>
                  </a:cubicBezTo>
                  <a:cubicBezTo>
                    <a:pt x="75" y="48"/>
                    <a:pt x="58" y="75"/>
                    <a:pt x="58" y="113"/>
                  </a:cubicBezTo>
                  <a:cubicBezTo>
                    <a:pt x="58" y="153"/>
                    <a:pt x="75" y="177"/>
                    <a:pt x="102" y="177"/>
                  </a:cubicBezTo>
                  <a:cubicBezTo>
                    <a:pt x="111" y="177"/>
                    <a:pt x="118" y="175"/>
                    <a:pt x="124" y="172"/>
                  </a:cubicBezTo>
                  <a:lnTo>
                    <a:pt x="129" y="21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07" name="Google Shape;5907;gee6873aab4_0_12213"/>
            <p:cNvSpPr/>
            <p:nvPr/>
          </p:nvSpPr>
          <p:spPr>
            <a:xfrm>
              <a:off x="3270" y="2420"/>
              <a:ext cx="77"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7" y="90"/>
                    <a:pt x="98" y="88"/>
                    <a:pt x="109" y="88"/>
                  </a:cubicBezTo>
                  <a:cubicBezTo>
                    <a:pt x="149" y="88"/>
                    <a:pt x="165" y="122"/>
                    <a:pt x="165" y="177"/>
                  </a:cubicBezTo>
                  <a:lnTo>
                    <a:pt x="165" y="310"/>
                  </a:lnTo>
                  <a:lnTo>
                    <a:pt x="106" y="310"/>
                  </a:lnTo>
                  <a:lnTo>
                    <a:pt x="106" y="177"/>
                  </a:lnTo>
                  <a:cubicBezTo>
                    <a:pt x="106" y="156"/>
                    <a:pt x="102" y="137"/>
                    <a:pt x="84" y="137"/>
                  </a:cubicBezTo>
                  <a:cubicBezTo>
                    <a:pt x="74" y="137"/>
                    <a:pt x="66" y="143"/>
                    <a:pt x="61" y="157"/>
                  </a:cubicBezTo>
                  <a:cubicBezTo>
                    <a:pt x="61" y="161"/>
                    <a:pt x="59" y="169"/>
                    <a:pt x="59" y="174"/>
                  </a:cubicBezTo>
                  <a:lnTo>
                    <a:pt x="59" y="310"/>
                  </a:lnTo>
                  <a:lnTo>
                    <a:pt x="0" y="310"/>
                  </a:lnTo>
                  <a:lnTo>
                    <a:pt x="0"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08" name="Google Shape;5908;gee6873aab4_0_12213"/>
            <p:cNvSpPr/>
            <p:nvPr/>
          </p:nvSpPr>
          <p:spPr>
            <a:xfrm>
              <a:off x="3364" y="2461"/>
              <a:ext cx="75"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09" name="Google Shape;5909;gee6873aab4_0_12213"/>
            <p:cNvSpPr/>
            <p:nvPr/>
          </p:nvSpPr>
          <p:spPr>
            <a:xfrm>
              <a:off x="3454"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4" y="0"/>
                    <a:pt x="100" y="0"/>
                  </a:cubicBezTo>
                  <a:cubicBezTo>
                    <a:pt x="106" y="0"/>
                    <a:pt x="109" y="0"/>
                    <a:pt x="112" y="0"/>
                  </a:cubicBezTo>
                  <a:lnTo>
                    <a:pt x="112" y="59"/>
                  </a:lnTo>
                  <a:cubicBezTo>
                    <a:pt x="109" y="58"/>
                    <a:pt x="105" y="58"/>
                    <a:pt x="100" y="58"/>
                  </a:cubicBezTo>
                  <a:cubicBezTo>
                    <a:pt x="87" y="58"/>
                    <a:pt x="70" y="66"/>
                    <a:pt x="64" y="89"/>
                  </a:cubicBezTo>
                  <a:cubicBezTo>
                    <a:pt x="62" y="94"/>
                    <a:pt x="62" y="102"/>
                    <a:pt x="62" y="111"/>
                  </a:cubicBezTo>
                  <a:lnTo>
                    <a:pt x="62" y="222"/>
                  </a:lnTo>
                  <a:lnTo>
                    <a:pt x="2" y="222"/>
                  </a:lnTo>
                  <a:lnTo>
                    <a:pt x="2" y="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10" name="Google Shape;5910;gee6873aab4_0_12213"/>
            <p:cNvSpPr/>
            <p:nvPr/>
          </p:nvSpPr>
          <p:spPr>
            <a:xfrm>
              <a:off x="3512" y="2461"/>
              <a:ext cx="60"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6" y="225"/>
                    <a:pt x="50" y="225"/>
                  </a:cubicBezTo>
                  <a:cubicBezTo>
                    <a:pt x="32" y="225"/>
                    <a:pt x="10" y="220"/>
                    <a:pt x="0" y="212"/>
                  </a:cubicBezTo>
                  <a:lnTo>
                    <a:pt x="11" y="1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11" name="Google Shape;5911;gee6873aab4_0_12213"/>
            <p:cNvSpPr/>
            <p:nvPr/>
          </p:nvSpPr>
          <p:spPr>
            <a:xfrm>
              <a:off x="1899" y="1222"/>
              <a:ext cx="706" cy="796"/>
            </a:xfrm>
            <a:custGeom>
              <a:avLst/>
              <a:gdLst/>
              <a:ahLst/>
              <a:cxnLst/>
              <a:rect l="l" t="t" r="r" b="b"/>
              <a:pathLst>
                <a:path w="1526" h="1722" extrusionOk="0">
                  <a:moveTo>
                    <a:pt x="0" y="0"/>
                  </a:moveTo>
                  <a:lnTo>
                    <a:pt x="841" y="0"/>
                  </a:lnTo>
                  <a:cubicBezTo>
                    <a:pt x="1058" y="0"/>
                    <a:pt x="1227" y="42"/>
                    <a:pt x="1346" y="127"/>
                  </a:cubicBezTo>
                  <a:cubicBezTo>
                    <a:pt x="1466" y="213"/>
                    <a:pt x="1526" y="333"/>
                    <a:pt x="1526" y="490"/>
                  </a:cubicBezTo>
                  <a:cubicBezTo>
                    <a:pt x="1526" y="571"/>
                    <a:pt x="1506" y="653"/>
                    <a:pt x="1466" y="735"/>
                  </a:cubicBezTo>
                  <a:cubicBezTo>
                    <a:pt x="1427" y="817"/>
                    <a:pt x="1344" y="888"/>
                    <a:pt x="1217" y="948"/>
                  </a:cubicBezTo>
                  <a:cubicBezTo>
                    <a:pt x="1091" y="1009"/>
                    <a:pt x="932" y="1039"/>
                    <a:pt x="741" y="1039"/>
                  </a:cubicBezTo>
                  <a:lnTo>
                    <a:pt x="555" y="1039"/>
                  </a:lnTo>
                  <a:lnTo>
                    <a:pt x="555" y="1722"/>
                  </a:lnTo>
                  <a:lnTo>
                    <a:pt x="0" y="1722"/>
                  </a:lnTo>
                  <a:lnTo>
                    <a:pt x="0" y="0"/>
                  </a:lnTo>
                  <a:close/>
                  <a:moveTo>
                    <a:pt x="555" y="332"/>
                  </a:moveTo>
                  <a:lnTo>
                    <a:pt x="555" y="701"/>
                  </a:lnTo>
                  <a:lnTo>
                    <a:pt x="676" y="701"/>
                  </a:lnTo>
                  <a:cubicBezTo>
                    <a:pt x="766" y="701"/>
                    <a:pt x="837" y="684"/>
                    <a:pt x="891" y="650"/>
                  </a:cubicBezTo>
                  <a:cubicBezTo>
                    <a:pt x="944" y="615"/>
                    <a:pt x="971" y="567"/>
                    <a:pt x="971" y="506"/>
                  </a:cubicBezTo>
                  <a:cubicBezTo>
                    <a:pt x="971" y="447"/>
                    <a:pt x="950" y="404"/>
                    <a:pt x="909" y="375"/>
                  </a:cubicBezTo>
                  <a:cubicBezTo>
                    <a:pt x="868" y="346"/>
                    <a:pt x="807" y="332"/>
                    <a:pt x="725" y="332"/>
                  </a:cubicBezTo>
                  <a:lnTo>
                    <a:pt x="555" y="332"/>
                  </a:lnTo>
                  <a:lnTo>
                    <a:pt x="555" y="33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12" name="Google Shape;5912;gee6873aab4_0_12213"/>
            <p:cNvSpPr/>
            <p:nvPr/>
          </p:nvSpPr>
          <p:spPr>
            <a:xfrm>
              <a:off x="2711" y="1222"/>
              <a:ext cx="731" cy="796"/>
            </a:xfrm>
            <a:custGeom>
              <a:avLst/>
              <a:gdLst/>
              <a:ahLst/>
              <a:cxnLst/>
              <a:rect l="l" t="t" r="r" b="b"/>
              <a:pathLst>
                <a:path w="1581" h="1722" extrusionOk="0">
                  <a:moveTo>
                    <a:pt x="0" y="0"/>
                  </a:moveTo>
                  <a:lnTo>
                    <a:pt x="688" y="0"/>
                  </a:lnTo>
                  <a:cubicBezTo>
                    <a:pt x="895" y="0"/>
                    <a:pt x="1066" y="35"/>
                    <a:pt x="1203" y="106"/>
                  </a:cubicBezTo>
                  <a:cubicBezTo>
                    <a:pt x="1339" y="177"/>
                    <a:pt x="1436" y="277"/>
                    <a:pt x="1494" y="408"/>
                  </a:cubicBezTo>
                  <a:cubicBezTo>
                    <a:pt x="1552" y="539"/>
                    <a:pt x="1581" y="684"/>
                    <a:pt x="1581" y="842"/>
                  </a:cubicBezTo>
                  <a:cubicBezTo>
                    <a:pt x="1581" y="1107"/>
                    <a:pt x="1499" y="1321"/>
                    <a:pt x="1335" y="1481"/>
                  </a:cubicBezTo>
                  <a:cubicBezTo>
                    <a:pt x="1171" y="1642"/>
                    <a:pt x="931" y="1722"/>
                    <a:pt x="614" y="1722"/>
                  </a:cubicBezTo>
                  <a:lnTo>
                    <a:pt x="0" y="1722"/>
                  </a:lnTo>
                  <a:lnTo>
                    <a:pt x="0" y="0"/>
                  </a:lnTo>
                  <a:close/>
                  <a:moveTo>
                    <a:pt x="550" y="334"/>
                  </a:moveTo>
                  <a:lnTo>
                    <a:pt x="550" y="1385"/>
                  </a:lnTo>
                  <a:lnTo>
                    <a:pt x="589" y="1385"/>
                  </a:lnTo>
                  <a:cubicBezTo>
                    <a:pt x="874" y="1385"/>
                    <a:pt x="1017" y="1196"/>
                    <a:pt x="1017" y="819"/>
                  </a:cubicBezTo>
                  <a:cubicBezTo>
                    <a:pt x="1017" y="674"/>
                    <a:pt x="986" y="556"/>
                    <a:pt x="924" y="468"/>
                  </a:cubicBezTo>
                  <a:cubicBezTo>
                    <a:pt x="863" y="379"/>
                    <a:pt x="762" y="334"/>
                    <a:pt x="622" y="334"/>
                  </a:cubicBezTo>
                  <a:lnTo>
                    <a:pt x="550" y="334"/>
                  </a:lnTo>
                  <a:lnTo>
                    <a:pt x="550" y="334"/>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13" name="Google Shape;5913;gee6873aab4_0_12213"/>
            <p:cNvSpPr/>
            <p:nvPr/>
          </p:nvSpPr>
          <p:spPr>
            <a:xfrm>
              <a:off x="3536" y="1208"/>
              <a:ext cx="638" cy="822"/>
            </a:xfrm>
            <a:custGeom>
              <a:avLst/>
              <a:gdLst/>
              <a:ahLst/>
              <a:cxnLst/>
              <a:rect l="l" t="t" r="r" b="b"/>
              <a:pathLst>
                <a:path w="1380" h="1778" extrusionOk="0">
                  <a:moveTo>
                    <a:pt x="0" y="1236"/>
                  </a:moveTo>
                  <a:cubicBezTo>
                    <a:pt x="181" y="1359"/>
                    <a:pt x="353" y="1421"/>
                    <a:pt x="514" y="1421"/>
                  </a:cubicBezTo>
                  <a:cubicBezTo>
                    <a:pt x="596" y="1421"/>
                    <a:pt x="667" y="1402"/>
                    <a:pt x="725" y="1363"/>
                  </a:cubicBezTo>
                  <a:cubicBezTo>
                    <a:pt x="784" y="1324"/>
                    <a:pt x="813" y="1278"/>
                    <a:pt x="813" y="1222"/>
                  </a:cubicBezTo>
                  <a:cubicBezTo>
                    <a:pt x="813" y="1178"/>
                    <a:pt x="792" y="1138"/>
                    <a:pt x="751" y="1104"/>
                  </a:cubicBezTo>
                  <a:cubicBezTo>
                    <a:pt x="708" y="1069"/>
                    <a:pt x="628" y="1031"/>
                    <a:pt x="511" y="987"/>
                  </a:cubicBezTo>
                  <a:cubicBezTo>
                    <a:pt x="345" y="928"/>
                    <a:pt x="219" y="861"/>
                    <a:pt x="132" y="788"/>
                  </a:cubicBezTo>
                  <a:cubicBezTo>
                    <a:pt x="44" y="715"/>
                    <a:pt x="0" y="622"/>
                    <a:pt x="0" y="509"/>
                  </a:cubicBezTo>
                  <a:cubicBezTo>
                    <a:pt x="0" y="366"/>
                    <a:pt x="69" y="246"/>
                    <a:pt x="206" y="148"/>
                  </a:cubicBezTo>
                  <a:cubicBezTo>
                    <a:pt x="344" y="49"/>
                    <a:pt x="526" y="0"/>
                    <a:pt x="752" y="0"/>
                  </a:cubicBezTo>
                  <a:cubicBezTo>
                    <a:pt x="908" y="0"/>
                    <a:pt x="1070" y="31"/>
                    <a:pt x="1238" y="92"/>
                  </a:cubicBezTo>
                  <a:lnTo>
                    <a:pt x="1238" y="503"/>
                  </a:lnTo>
                  <a:cubicBezTo>
                    <a:pt x="1089" y="398"/>
                    <a:pt x="946" y="346"/>
                    <a:pt x="810" y="346"/>
                  </a:cubicBezTo>
                  <a:cubicBezTo>
                    <a:pt x="742" y="346"/>
                    <a:pt x="684" y="361"/>
                    <a:pt x="634" y="390"/>
                  </a:cubicBezTo>
                  <a:cubicBezTo>
                    <a:pt x="584" y="420"/>
                    <a:pt x="560" y="456"/>
                    <a:pt x="560" y="498"/>
                  </a:cubicBezTo>
                  <a:cubicBezTo>
                    <a:pt x="560" y="539"/>
                    <a:pt x="580" y="574"/>
                    <a:pt x="621" y="604"/>
                  </a:cubicBezTo>
                  <a:cubicBezTo>
                    <a:pt x="660" y="634"/>
                    <a:pt x="733" y="666"/>
                    <a:pt x="840" y="700"/>
                  </a:cubicBezTo>
                  <a:cubicBezTo>
                    <a:pt x="1017" y="758"/>
                    <a:pt x="1152" y="824"/>
                    <a:pt x="1243" y="898"/>
                  </a:cubicBezTo>
                  <a:cubicBezTo>
                    <a:pt x="1334" y="973"/>
                    <a:pt x="1380" y="1074"/>
                    <a:pt x="1380" y="1200"/>
                  </a:cubicBezTo>
                  <a:cubicBezTo>
                    <a:pt x="1380" y="1360"/>
                    <a:pt x="1301" y="1496"/>
                    <a:pt x="1144" y="1609"/>
                  </a:cubicBezTo>
                  <a:cubicBezTo>
                    <a:pt x="987" y="1722"/>
                    <a:pt x="795" y="1778"/>
                    <a:pt x="568" y="1778"/>
                  </a:cubicBezTo>
                  <a:cubicBezTo>
                    <a:pt x="392" y="1778"/>
                    <a:pt x="203" y="1739"/>
                    <a:pt x="0" y="1662"/>
                  </a:cubicBezTo>
                  <a:lnTo>
                    <a:pt x="0" y="1236"/>
                  </a:lnTo>
                  <a:lnTo>
                    <a:pt x="0" y="123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14" name="Google Shape;5914;gee6873aab4_0_12213"/>
            <p:cNvSpPr/>
            <p:nvPr/>
          </p:nvSpPr>
          <p:spPr>
            <a:xfrm>
              <a:off x="4259" y="1222"/>
              <a:ext cx="689" cy="796"/>
            </a:xfrm>
            <a:custGeom>
              <a:avLst/>
              <a:gdLst/>
              <a:ahLst/>
              <a:cxnLst/>
              <a:rect l="l" t="t" r="r" b="b"/>
              <a:pathLst>
                <a:path w="1490" h="1722" extrusionOk="0">
                  <a:moveTo>
                    <a:pt x="1011" y="1722"/>
                  </a:moveTo>
                  <a:lnTo>
                    <a:pt x="461" y="1722"/>
                  </a:lnTo>
                  <a:lnTo>
                    <a:pt x="461" y="767"/>
                  </a:lnTo>
                  <a:cubicBezTo>
                    <a:pt x="461" y="767"/>
                    <a:pt x="550" y="751"/>
                    <a:pt x="741" y="999"/>
                  </a:cubicBezTo>
                  <a:cubicBezTo>
                    <a:pt x="928" y="1241"/>
                    <a:pt x="1011" y="1234"/>
                    <a:pt x="1011" y="1234"/>
                  </a:cubicBezTo>
                  <a:lnTo>
                    <a:pt x="1011" y="1722"/>
                  </a:lnTo>
                  <a:close/>
                  <a:moveTo>
                    <a:pt x="903" y="641"/>
                  </a:moveTo>
                  <a:cubicBezTo>
                    <a:pt x="662" y="483"/>
                    <a:pt x="461" y="536"/>
                    <a:pt x="461" y="536"/>
                  </a:cubicBezTo>
                  <a:lnTo>
                    <a:pt x="461" y="349"/>
                  </a:lnTo>
                  <a:lnTo>
                    <a:pt x="0" y="349"/>
                  </a:lnTo>
                  <a:lnTo>
                    <a:pt x="0" y="0"/>
                  </a:lnTo>
                  <a:lnTo>
                    <a:pt x="1490" y="0"/>
                  </a:lnTo>
                  <a:lnTo>
                    <a:pt x="1490" y="349"/>
                  </a:lnTo>
                  <a:lnTo>
                    <a:pt x="1011" y="349"/>
                  </a:lnTo>
                  <a:lnTo>
                    <a:pt x="1011" y="741"/>
                  </a:lnTo>
                  <a:cubicBezTo>
                    <a:pt x="1011" y="741"/>
                    <a:pt x="925" y="656"/>
                    <a:pt x="903" y="641"/>
                  </a:cubicBezTo>
                  <a:lnTo>
                    <a:pt x="903" y="641"/>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15" name="Google Shape;5915;gee6873aab4_0_12213"/>
            <p:cNvSpPr/>
            <p:nvPr/>
          </p:nvSpPr>
          <p:spPr>
            <a:xfrm>
              <a:off x="4372" y="1311"/>
              <a:ext cx="1690" cy="713"/>
            </a:xfrm>
            <a:custGeom>
              <a:avLst/>
              <a:gdLst/>
              <a:ahLst/>
              <a:cxnLst/>
              <a:rect l="l" t="t" r="r" b="b"/>
              <a:pathLst>
                <a:path w="3653" h="1542" extrusionOk="0">
                  <a:moveTo>
                    <a:pt x="0" y="422"/>
                  </a:moveTo>
                  <a:cubicBezTo>
                    <a:pt x="0" y="422"/>
                    <a:pt x="461" y="362"/>
                    <a:pt x="756" y="660"/>
                  </a:cubicBezTo>
                  <a:cubicBezTo>
                    <a:pt x="1050" y="956"/>
                    <a:pt x="1277" y="960"/>
                    <a:pt x="1720" y="606"/>
                  </a:cubicBezTo>
                  <a:cubicBezTo>
                    <a:pt x="2074" y="323"/>
                    <a:pt x="2414" y="0"/>
                    <a:pt x="3085" y="145"/>
                  </a:cubicBezTo>
                  <a:cubicBezTo>
                    <a:pt x="3620" y="261"/>
                    <a:pt x="3653" y="948"/>
                    <a:pt x="2887" y="1301"/>
                  </a:cubicBezTo>
                  <a:cubicBezTo>
                    <a:pt x="2442" y="1506"/>
                    <a:pt x="2330" y="1542"/>
                    <a:pt x="2330" y="1542"/>
                  </a:cubicBezTo>
                  <a:cubicBezTo>
                    <a:pt x="2330" y="1542"/>
                    <a:pt x="2693" y="1344"/>
                    <a:pt x="2965" y="1064"/>
                  </a:cubicBezTo>
                  <a:cubicBezTo>
                    <a:pt x="3436" y="577"/>
                    <a:pt x="2941" y="3"/>
                    <a:pt x="2354" y="455"/>
                  </a:cubicBezTo>
                  <a:cubicBezTo>
                    <a:pt x="1957" y="761"/>
                    <a:pt x="1206" y="1307"/>
                    <a:pt x="818" y="988"/>
                  </a:cubicBezTo>
                  <a:cubicBezTo>
                    <a:pt x="412" y="654"/>
                    <a:pt x="419" y="422"/>
                    <a:pt x="0" y="422"/>
                  </a:cubicBezTo>
                  <a:lnTo>
                    <a:pt x="0" y="422"/>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16" name="Google Shape;5916;gee6873aab4_0_12213"/>
            <p:cNvSpPr/>
            <p:nvPr/>
          </p:nvSpPr>
          <p:spPr>
            <a:xfrm>
              <a:off x="5470" y="899"/>
              <a:ext cx="365" cy="481"/>
            </a:xfrm>
            <a:custGeom>
              <a:avLst/>
              <a:gdLst/>
              <a:ahLst/>
              <a:cxnLst/>
              <a:rect l="l" t="t" r="r" b="b"/>
              <a:pathLst>
                <a:path w="790" h="1041" extrusionOk="0">
                  <a:moveTo>
                    <a:pt x="49" y="584"/>
                  </a:moveTo>
                  <a:cubicBezTo>
                    <a:pt x="0" y="315"/>
                    <a:pt x="115" y="70"/>
                    <a:pt x="306" y="35"/>
                  </a:cubicBezTo>
                  <a:cubicBezTo>
                    <a:pt x="497" y="0"/>
                    <a:pt x="692" y="190"/>
                    <a:pt x="741" y="458"/>
                  </a:cubicBezTo>
                  <a:cubicBezTo>
                    <a:pt x="790" y="726"/>
                    <a:pt x="675" y="972"/>
                    <a:pt x="484" y="1006"/>
                  </a:cubicBezTo>
                  <a:cubicBezTo>
                    <a:pt x="293" y="1041"/>
                    <a:pt x="99" y="852"/>
                    <a:pt x="49" y="584"/>
                  </a:cubicBezTo>
                  <a:close/>
                  <a:moveTo>
                    <a:pt x="477" y="972"/>
                  </a:moveTo>
                  <a:cubicBezTo>
                    <a:pt x="628" y="944"/>
                    <a:pt x="718" y="751"/>
                    <a:pt x="680" y="540"/>
                  </a:cubicBezTo>
                  <a:cubicBezTo>
                    <a:pt x="641" y="329"/>
                    <a:pt x="487" y="180"/>
                    <a:pt x="337" y="207"/>
                  </a:cubicBezTo>
                  <a:cubicBezTo>
                    <a:pt x="187" y="234"/>
                    <a:pt x="96" y="428"/>
                    <a:pt x="135" y="639"/>
                  </a:cubicBezTo>
                  <a:cubicBezTo>
                    <a:pt x="173" y="850"/>
                    <a:pt x="327" y="999"/>
                    <a:pt x="477" y="972"/>
                  </a:cubicBezTo>
                  <a:lnTo>
                    <a:pt x="477" y="972"/>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17" name="Google Shape;5917;gee6873aab4_0_12213"/>
            <p:cNvSpPr/>
            <p:nvPr/>
          </p:nvSpPr>
          <p:spPr>
            <a:xfrm>
              <a:off x="4862" y="1770"/>
              <a:ext cx="1153" cy="314"/>
            </a:xfrm>
            <a:custGeom>
              <a:avLst/>
              <a:gdLst/>
              <a:ahLst/>
              <a:cxnLst/>
              <a:rect l="l" t="t" r="r" b="b"/>
              <a:pathLst>
                <a:path w="2494" h="678" extrusionOk="0">
                  <a:moveTo>
                    <a:pt x="1252" y="572"/>
                  </a:moveTo>
                  <a:cubicBezTo>
                    <a:pt x="1251" y="572"/>
                    <a:pt x="1250" y="573"/>
                    <a:pt x="1249" y="573"/>
                  </a:cubicBezTo>
                  <a:cubicBezTo>
                    <a:pt x="1245" y="571"/>
                    <a:pt x="1242" y="570"/>
                    <a:pt x="1239" y="569"/>
                  </a:cubicBezTo>
                  <a:cubicBezTo>
                    <a:pt x="655" y="0"/>
                    <a:pt x="72" y="343"/>
                    <a:pt x="72" y="343"/>
                  </a:cubicBezTo>
                  <a:cubicBezTo>
                    <a:pt x="697" y="217"/>
                    <a:pt x="1144" y="504"/>
                    <a:pt x="1232" y="567"/>
                  </a:cubicBezTo>
                  <a:cubicBezTo>
                    <a:pt x="629" y="342"/>
                    <a:pt x="15" y="557"/>
                    <a:pt x="0" y="556"/>
                  </a:cubicBezTo>
                  <a:cubicBezTo>
                    <a:pt x="785" y="457"/>
                    <a:pt x="1238" y="676"/>
                    <a:pt x="1244" y="678"/>
                  </a:cubicBezTo>
                  <a:lnTo>
                    <a:pt x="1244" y="678"/>
                  </a:lnTo>
                  <a:lnTo>
                    <a:pt x="1244" y="678"/>
                  </a:lnTo>
                  <a:cubicBezTo>
                    <a:pt x="1244" y="678"/>
                    <a:pt x="1244" y="678"/>
                    <a:pt x="1244" y="678"/>
                  </a:cubicBezTo>
                  <a:lnTo>
                    <a:pt x="1244" y="678"/>
                  </a:lnTo>
                  <a:cubicBezTo>
                    <a:pt x="1249" y="676"/>
                    <a:pt x="1721" y="501"/>
                    <a:pt x="2494" y="674"/>
                  </a:cubicBezTo>
                  <a:cubicBezTo>
                    <a:pt x="2478" y="673"/>
                    <a:pt x="1888" y="402"/>
                    <a:pt x="1266" y="568"/>
                  </a:cubicBezTo>
                  <a:cubicBezTo>
                    <a:pt x="1360" y="514"/>
                    <a:pt x="1833" y="271"/>
                    <a:pt x="2442" y="455"/>
                  </a:cubicBezTo>
                  <a:cubicBezTo>
                    <a:pt x="2442" y="455"/>
                    <a:pt x="1921" y="95"/>
                    <a:pt x="1315" y="526"/>
                  </a:cubicBezTo>
                  <a:lnTo>
                    <a:pt x="1252" y="572"/>
                  </a:lnTo>
                  <a:lnTo>
                    <a:pt x="1252" y="572"/>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18" name="Google Shape;5918;gee6873aab4_0_12213"/>
            <p:cNvSpPr/>
            <p:nvPr/>
          </p:nvSpPr>
          <p:spPr>
            <a:xfrm>
              <a:off x="4113" y="2201"/>
              <a:ext cx="90" cy="140"/>
            </a:xfrm>
            <a:custGeom>
              <a:avLst/>
              <a:gdLst/>
              <a:ahLst/>
              <a:cxnLst/>
              <a:rect l="l" t="t" r="r" b="b"/>
              <a:pathLst>
                <a:path w="195" h="302" extrusionOk="0">
                  <a:moveTo>
                    <a:pt x="120" y="187"/>
                  </a:moveTo>
                  <a:lnTo>
                    <a:pt x="110" y="124"/>
                  </a:lnTo>
                  <a:cubicBezTo>
                    <a:pt x="107" y="106"/>
                    <a:pt x="103" y="76"/>
                    <a:pt x="100" y="56"/>
                  </a:cubicBezTo>
                  <a:lnTo>
                    <a:pt x="99" y="56"/>
                  </a:lnTo>
                  <a:cubicBezTo>
                    <a:pt x="95" y="76"/>
                    <a:pt x="91" y="107"/>
                    <a:pt x="88" y="125"/>
                  </a:cubicBezTo>
                  <a:lnTo>
                    <a:pt x="77" y="187"/>
                  </a:lnTo>
                  <a:lnTo>
                    <a:pt x="120" y="187"/>
                  </a:lnTo>
                  <a:close/>
                  <a:moveTo>
                    <a:pt x="71" y="233"/>
                  </a:moveTo>
                  <a:lnTo>
                    <a:pt x="57" y="302"/>
                  </a:lnTo>
                  <a:lnTo>
                    <a:pt x="0" y="302"/>
                  </a:lnTo>
                  <a:lnTo>
                    <a:pt x="66" y="0"/>
                  </a:lnTo>
                  <a:lnTo>
                    <a:pt x="136" y="0"/>
                  </a:lnTo>
                  <a:lnTo>
                    <a:pt x="195" y="302"/>
                  </a:lnTo>
                  <a:lnTo>
                    <a:pt x="138" y="302"/>
                  </a:lnTo>
                  <a:lnTo>
                    <a:pt x="125" y="233"/>
                  </a:lnTo>
                  <a:lnTo>
                    <a:pt x="71" y="233"/>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19" name="Google Shape;5919;gee6873aab4_0_12213"/>
            <p:cNvSpPr/>
            <p:nvPr/>
          </p:nvSpPr>
          <p:spPr>
            <a:xfrm>
              <a:off x="4219" y="2238"/>
              <a:ext cx="77" cy="103"/>
            </a:xfrm>
            <a:custGeom>
              <a:avLst/>
              <a:gdLst/>
              <a:ahLst/>
              <a:cxnLst/>
              <a:rect l="l" t="t" r="r" b="b"/>
              <a:pathLst>
                <a:path w="166" h="222" extrusionOk="0">
                  <a:moveTo>
                    <a:pt x="2" y="69"/>
                  </a:moveTo>
                  <a:cubicBezTo>
                    <a:pt x="2" y="45"/>
                    <a:pt x="0" y="24"/>
                    <a:pt x="0" y="3"/>
                  </a:cubicBezTo>
                  <a:lnTo>
                    <a:pt x="51" y="3"/>
                  </a:lnTo>
                  <a:lnTo>
                    <a:pt x="53" y="28"/>
                  </a:lnTo>
                  <a:lnTo>
                    <a:pt x="54" y="28"/>
                  </a:lnTo>
                  <a:cubicBezTo>
                    <a:pt x="66" y="11"/>
                    <a:pt x="85" y="0"/>
                    <a:pt x="108" y="0"/>
                  </a:cubicBezTo>
                  <a:cubicBezTo>
                    <a:pt x="150" y="0"/>
                    <a:pt x="166" y="33"/>
                    <a:pt x="166" y="81"/>
                  </a:cubicBezTo>
                  <a:lnTo>
                    <a:pt x="166" y="222"/>
                  </a:lnTo>
                  <a:lnTo>
                    <a:pt x="107" y="222"/>
                  </a:lnTo>
                  <a:lnTo>
                    <a:pt x="107" y="85"/>
                  </a:lnTo>
                  <a:cubicBezTo>
                    <a:pt x="107" y="66"/>
                    <a:pt x="103" y="49"/>
                    <a:pt x="86" y="49"/>
                  </a:cubicBezTo>
                  <a:cubicBezTo>
                    <a:pt x="76" y="49"/>
                    <a:pt x="68" y="56"/>
                    <a:pt x="64" y="68"/>
                  </a:cubicBezTo>
                  <a:cubicBezTo>
                    <a:pt x="62" y="73"/>
                    <a:pt x="61" y="80"/>
                    <a:pt x="61" y="89"/>
                  </a:cubicBezTo>
                  <a:lnTo>
                    <a:pt x="61" y="222"/>
                  </a:lnTo>
                  <a:lnTo>
                    <a:pt x="2" y="222"/>
                  </a:lnTo>
                  <a:lnTo>
                    <a:pt x="2" y="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20" name="Google Shape;5920;gee6873aab4_0_12213"/>
            <p:cNvSpPr/>
            <p:nvPr/>
          </p:nvSpPr>
          <p:spPr>
            <a:xfrm>
              <a:off x="4347"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5" y="232"/>
                    <a:pt x="107" y="232"/>
                  </a:cubicBezTo>
                  <a:cubicBezTo>
                    <a:pt x="113" y="232"/>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59"/>
                  </a:lnTo>
                  <a:lnTo>
                    <a:pt x="26" y="59"/>
                  </a:lnTo>
                  <a:lnTo>
                    <a:pt x="26" y="14"/>
                  </a:lnTo>
                  <a:lnTo>
                    <a:pt x="85" y="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21" name="Google Shape;5921;gee6873aab4_0_12213"/>
            <p:cNvSpPr/>
            <p:nvPr/>
          </p:nvSpPr>
          <p:spPr>
            <a:xfrm>
              <a:off x="4418" y="2200"/>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22" name="Google Shape;5922;gee6873aab4_0_12213"/>
            <p:cNvSpPr/>
            <p:nvPr/>
          </p:nvSpPr>
          <p:spPr>
            <a:xfrm>
              <a:off x="4504" y="2238"/>
              <a:ext cx="75"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23" name="Google Shape;5923;gee6873aab4_0_12213"/>
            <p:cNvSpPr/>
            <p:nvPr/>
          </p:nvSpPr>
          <p:spPr>
            <a:xfrm>
              <a:off x="4597" y="2198"/>
              <a:ext cx="28" cy="143"/>
            </a:xfrm>
            <a:custGeom>
              <a:avLst/>
              <a:gdLst/>
              <a:ahLst/>
              <a:cxnLst/>
              <a:rect l="l" t="t" r="r" b="b"/>
              <a:pathLst>
                <a:path w="61" h="309" extrusionOk="0">
                  <a:moveTo>
                    <a:pt x="2" y="309"/>
                  </a:moveTo>
                  <a:lnTo>
                    <a:pt x="2" y="90"/>
                  </a:lnTo>
                  <a:lnTo>
                    <a:pt x="60" y="90"/>
                  </a:lnTo>
                  <a:lnTo>
                    <a:pt x="60" y="309"/>
                  </a:lnTo>
                  <a:lnTo>
                    <a:pt x="2" y="309"/>
                  </a:lnTo>
                  <a:close/>
                  <a:moveTo>
                    <a:pt x="60" y="32"/>
                  </a:moveTo>
                  <a:cubicBezTo>
                    <a:pt x="61" y="51"/>
                    <a:pt x="47" y="64"/>
                    <a:pt x="30" y="64"/>
                  </a:cubicBezTo>
                  <a:cubicBezTo>
                    <a:pt x="13" y="64"/>
                    <a:pt x="0" y="51"/>
                    <a:pt x="0" y="32"/>
                  </a:cubicBezTo>
                  <a:cubicBezTo>
                    <a:pt x="0" y="12"/>
                    <a:pt x="14" y="0"/>
                    <a:pt x="30" y="0"/>
                  </a:cubicBezTo>
                  <a:cubicBezTo>
                    <a:pt x="47" y="0"/>
                    <a:pt x="60" y="12"/>
                    <a:pt x="60" y="3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24" name="Google Shape;5924;gee6873aab4_0_12213"/>
            <p:cNvSpPr/>
            <p:nvPr/>
          </p:nvSpPr>
          <p:spPr>
            <a:xfrm>
              <a:off x="4646" y="2238"/>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25" name="Google Shape;5925;gee6873aab4_0_12213"/>
            <p:cNvSpPr/>
            <p:nvPr/>
          </p:nvSpPr>
          <p:spPr>
            <a:xfrm>
              <a:off x="4710" y="2197"/>
              <a:ext cx="79" cy="145"/>
            </a:xfrm>
            <a:custGeom>
              <a:avLst/>
              <a:gdLst/>
              <a:ahLst/>
              <a:cxnLst/>
              <a:rect l="l" t="t" r="r" b="b"/>
              <a:pathLst>
                <a:path w="170" h="313" extrusionOk="0">
                  <a:moveTo>
                    <a:pt x="61" y="232"/>
                  </a:moveTo>
                  <a:cubicBezTo>
                    <a:pt x="61" y="237"/>
                    <a:pt x="62" y="242"/>
                    <a:pt x="63" y="245"/>
                  </a:cubicBezTo>
                  <a:cubicBezTo>
                    <a:pt x="68" y="261"/>
                    <a:pt x="76" y="266"/>
                    <a:pt x="83"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2" y="97"/>
                    <a:pt x="86" y="88"/>
                    <a:pt x="108" y="88"/>
                  </a:cubicBezTo>
                  <a:cubicBezTo>
                    <a:pt x="150" y="88"/>
                    <a:pt x="170" y="135"/>
                    <a:pt x="170" y="194"/>
                  </a:cubicBezTo>
                  <a:cubicBezTo>
                    <a:pt x="170" y="271"/>
                    <a:pt x="139" y="313"/>
                    <a:pt x="98" y="313"/>
                  </a:cubicBezTo>
                  <a:cubicBezTo>
                    <a:pt x="80" y="313"/>
                    <a:pt x="67" y="306"/>
                    <a:pt x="55" y="284"/>
                  </a:cubicBezTo>
                  <a:lnTo>
                    <a:pt x="54" y="284"/>
                  </a:lnTo>
                  <a:lnTo>
                    <a:pt x="50" y="310"/>
                  </a:lnTo>
                  <a:lnTo>
                    <a:pt x="0" y="31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26" name="Google Shape;5926;gee6873aab4_0_12213"/>
            <p:cNvSpPr/>
            <p:nvPr/>
          </p:nvSpPr>
          <p:spPr>
            <a:xfrm>
              <a:off x="4808"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6" y="310"/>
                  </a:lnTo>
                  <a:lnTo>
                    <a:pt x="106" y="177"/>
                  </a:lnTo>
                  <a:cubicBezTo>
                    <a:pt x="106" y="156"/>
                    <a:pt x="101" y="137"/>
                    <a:pt x="84" y="137"/>
                  </a:cubicBezTo>
                  <a:cubicBezTo>
                    <a:pt x="74" y="137"/>
                    <a:pt x="66" y="143"/>
                    <a:pt x="61" y="157"/>
                  </a:cubicBezTo>
                  <a:cubicBezTo>
                    <a:pt x="60" y="161"/>
                    <a:pt x="59" y="169"/>
                    <a:pt x="59" y="174"/>
                  </a:cubicBezTo>
                  <a:lnTo>
                    <a:pt x="59" y="310"/>
                  </a:lnTo>
                  <a:lnTo>
                    <a:pt x="0" y="310"/>
                  </a:lnTo>
                  <a:lnTo>
                    <a:pt x="0" y="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27" name="Google Shape;5927;gee6873aab4_0_12213"/>
            <p:cNvSpPr/>
            <p:nvPr/>
          </p:nvSpPr>
          <p:spPr>
            <a:xfrm>
              <a:off x="4906" y="2198"/>
              <a:ext cx="42" cy="143"/>
            </a:xfrm>
            <a:custGeom>
              <a:avLst/>
              <a:gdLst/>
              <a:ahLst/>
              <a:cxnLst/>
              <a:rect l="l" t="t" r="r" b="b"/>
              <a:pathLst>
                <a:path w="92" h="308" extrusionOk="0">
                  <a:moveTo>
                    <a:pt x="92" y="0"/>
                  </a:moveTo>
                  <a:lnTo>
                    <a:pt x="46" y="62"/>
                  </a:lnTo>
                  <a:lnTo>
                    <a:pt x="9" y="62"/>
                  </a:lnTo>
                  <a:lnTo>
                    <a:pt x="40" y="0"/>
                  </a:lnTo>
                  <a:lnTo>
                    <a:pt x="92" y="0"/>
                  </a:lnTo>
                  <a:close/>
                  <a:moveTo>
                    <a:pt x="0" y="308"/>
                  </a:moveTo>
                  <a:lnTo>
                    <a:pt x="0" y="89"/>
                  </a:lnTo>
                  <a:lnTo>
                    <a:pt x="59" y="89"/>
                  </a:lnTo>
                  <a:lnTo>
                    <a:pt x="59" y="308"/>
                  </a:lnTo>
                  <a:lnTo>
                    <a:pt x="0" y="30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28" name="Google Shape;5928;gee6873aab4_0_12213"/>
            <p:cNvSpPr/>
            <p:nvPr/>
          </p:nvSpPr>
          <p:spPr>
            <a:xfrm>
              <a:off x="4950" y="2238"/>
              <a:ext cx="59" cy="104"/>
            </a:xfrm>
            <a:custGeom>
              <a:avLst/>
              <a:gdLst/>
              <a:ahLst/>
              <a:cxnLst/>
              <a:rect l="l" t="t" r="r" b="b"/>
              <a:pathLst>
                <a:path w="128" h="225" extrusionOk="0">
                  <a:moveTo>
                    <a:pt x="11" y="169"/>
                  </a:moveTo>
                  <a:cubicBezTo>
                    <a:pt x="19" y="174"/>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5" y="225"/>
                    <a:pt x="50" y="225"/>
                  </a:cubicBezTo>
                  <a:cubicBezTo>
                    <a:pt x="32" y="225"/>
                    <a:pt x="10" y="220"/>
                    <a:pt x="0" y="212"/>
                  </a:cubicBezTo>
                  <a:lnTo>
                    <a:pt x="11" y="1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29" name="Google Shape;5929;gee6873aab4_0_12213"/>
            <p:cNvSpPr/>
            <p:nvPr/>
          </p:nvSpPr>
          <p:spPr>
            <a:xfrm>
              <a:off x="5061" y="2239"/>
              <a:ext cx="77" cy="103"/>
            </a:xfrm>
            <a:custGeom>
              <a:avLst/>
              <a:gdLst/>
              <a:ahLst/>
              <a:cxnLst/>
              <a:rect l="l" t="t" r="r" b="b"/>
              <a:pathLst>
                <a:path w="165" h="222" extrusionOk="0">
                  <a:moveTo>
                    <a:pt x="163" y="152"/>
                  </a:moveTo>
                  <a:cubicBezTo>
                    <a:pt x="163" y="176"/>
                    <a:pt x="164" y="198"/>
                    <a:pt x="165" y="219"/>
                  </a:cubicBezTo>
                  <a:lnTo>
                    <a:pt x="114" y="219"/>
                  </a:lnTo>
                  <a:lnTo>
                    <a:pt x="111" y="196"/>
                  </a:lnTo>
                  <a:lnTo>
                    <a:pt x="110" y="196"/>
                  </a:lnTo>
                  <a:cubicBezTo>
                    <a:pt x="99" y="210"/>
                    <a:pt x="81" y="222"/>
                    <a:pt x="59" y="222"/>
                  </a:cubicBezTo>
                  <a:cubicBezTo>
                    <a:pt x="17" y="222"/>
                    <a:pt x="0" y="192"/>
                    <a:pt x="0" y="133"/>
                  </a:cubicBezTo>
                  <a:lnTo>
                    <a:pt x="0" y="0"/>
                  </a:lnTo>
                  <a:lnTo>
                    <a:pt x="59" y="0"/>
                  </a:lnTo>
                  <a:lnTo>
                    <a:pt x="59" y="126"/>
                  </a:lnTo>
                  <a:cubicBezTo>
                    <a:pt x="59" y="155"/>
                    <a:pt x="65" y="173"/>
                    <a:pt x="81" y="173"/>
                  </a:cubicBezTo>
                  <a:cubicBezTo>
                    <a:pt x="91" y="173"/>
                    <a:pt x="98" y="166"/>
                    <a:pt x="100" y="159"/>
                  </a:cubicBezTo>
                  <a:cubicBezTo>
                    <a:pt x="103" y="154"/>
                    <a:pt x="104" y="147"/>
                    <a:pt x="104" y="140"/>
                  </a:cubicBezTo>
                  <a:lnTo>
                    <a:pt x="104" y="0"/>
                  </a:lnTo>
                  <a:lnTo>
                    <a:pt x="163" y="0"/>
                  </a:lnTo>
                  <a:lnTo>
                    <a:pt x="163" y="152"/>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30" name="Google Shape;5930;gee6873aab4_0_12213"/>
            <p:cNvSpPr/>
            <p:nvPr/>
          </p:nvSpPr>
          <p:spPr>
            <a:xfrm>
              <a:off x="5159" y="2238"/>
              <a:ext cx="123" cy="103"/>
            </a:xfrm>
            <a:custGeom>
              <a:avLst/>
              <a:gdLst/>
              <a:ahLst/>
              <a:cxnLst/>
              <a:rect l="l" t="t" r="r" b="b"/>
              <a:pathLst>
                <a:path w="266" h="222" extrusionOk="0">
                  <a:moveTo>
                    <a:pt x="2" y="69"/>
                  </a:moveTo>
                  <a:cubicBezTo>
                    <a:pt x="2" y="45"/>
                    <a:pt x="0" y="24"/>
                    <a:pt x="0" y="3"/>
                  </a:cubicBezTo>
                  <a:lnTo>
                    <a:pt x="51" y="3"/>
                  </a:lnTo>
                  <a:lnTo>
                    <a:pt x="54" y="29"/>
                  </a:lnTo>
                  <a:lnTo>
                    <a:pt x="55" y="29"/>
                  </a:lnTo>
                  <a:cubicBezTo>
                    <a:pt x="66" y="12"/>
                    <a:pt x="84" y="0"/>
                    <a:pt x="107" y="0"/>
                  </a:cubicBezTo>
                  <a:cubicBezTo>
                    <a:pt x="132" y="0"/>
                    <a:pt x="148" y="11"/>
                    <a:pt x="155" y="29"/>
                  </a:cubicBezTo>
                  <a:lnTo>
                    <a:pt x="156" y="29"/>
                  </a:lnTo>
                  <a:cubicBezTo>
                    <a:pt x="162" y="21"/>
                    <a:pt x="170" y="13"/>
                    <a:pt x="178" y="7"/>
                  </a:cubicBezTo>
                  <a:cubicBezTo>
                    <a:pt x="187" y="2"/>
                    <a:pt x="198" y="0"/>
                    <a:pt x="209" y="0"/>
                  </a:cubicBezTo>
                  <a:cubicBezTo>
                    <a:pt x="248" y="0"/>
                    <a:pt x="266" y="30"/>
                    <a:pt x="266" y="83"/>
                  </a:cubicBezTo>
                  <a:lnTo>
                    <a:pt x="266" y="222"/>
                  </a:lnTo>
                  <a:lnTo>
                    <a:pt x="207" y="222"/>
                  </a:lnTo>
                  <a:lnTo>
                    <a:pt x="207" y="93"/>
                  </a:lnTo>
                  <a:cubicBezTo>
                    <a:pt x="207" y="68"/>
                    <a:pt x="205" y="48"/>
                    <a:pt x="187" y="48"/>
                  </a:cubicBezTo>
                  <a:cubicBezTo>
                    <a:pt x="176" y="48"/>
                    <a:pt x="169" y="55"/>
                    <a:pt x="165" y="68"/>
                  </a:cubicBezTo>
                  <a:cubicBezTo>
                    <a:pt x="164" y="71"/>
                    <a:pt x="163" y="77"/>
                    <a:pt x="163" y="83"/>
                  </a:cubicBezTo>
                  <a:lnTo>
                    <a:pt x="163" y="222"/>
                  </a:lnTo>
                  <a:lnTo>
                    <a:pt x="105" y="222"/>
                  </a:lnTo>
                  <a:lnTo>
                    <a:pt x="105" y="85"/>
                  </a:lnTo>
                  <a:cubicBezTo>
                    <a:pt x="105" y="69"/>
                    <a:pt x="103" y="48"/>
                    <a:pt x="84" y="48"/>
                  </a:cubicBezTo>
                  <a:cubicBezTo>
                    <a:pt x="75" y="48"/>
                    <a:pt x="66" y="55"/>
                    <a:pt x="62" y="68"/>
                  </a:cubicBezTo>
                  <a:cubicBezTo>
                    <a:pt x="61" y="72"/>
                    <a:pt x="60" y="78"/>
                    <a:pt x="60" y="84"/>
                  </a:cubicBezTo>
                  <a:lnTo>
                    <a:pt x="60" y="222"/>
                  </a:lnTo>
                  <a:lnTo>
                    <a:pt x="2" y="222"/>
                  </a:lnTo>
                  <a:lnTo>
                    <a:pt x="2" y="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31" name="Google Shape;5931;gee6873aab4_0_12213"/>
            <p:cNvSpPr/>
            <p:nvPr/>
          </p:nvSpPr>
          <p:spPr>
            <a:xfrm>
              <a:off x="5343" y="2201"/>
              <a:ext cx="61" cy="140"/>
            </a:xfrm>
            <a:custGeom>
              <a:avLst/>
              <a:gdLst/>
              <a:ahLst/>
              <a:cxnLst/>
              <a:rect l="l" t="t" r="r" b="b"/>
              <a:pathLst>
                <a:path w="61" h="140" extrusionOk="0">
                  <a:moveTo>
                    <a:pt x="0" y="0"/>
                  </a:moveTo>
                  <a:lnTo>
                    <a:pt x="61" y="0"/>
                  </a:lnTo>
                  <a:lnTo>
                    <a:pt x="61" y="24"/>
                  </a:lnTo>
                  <a:lnTo>
                    <a:pt x="27" y="24"/>
                  </a:lnTo>
                  <a:lnTo>
                    <a:pt x="27" y="60"/>
                  </a:lnTo>
                  <a:lnTo>
                    <a:pt x="59" y="60"/>
                  </a:lnTo>
                  <a:lnTo>
                    <a:pt x="59" y="82"/>
                  </a:lnTo>
                  <a:lnTo>
                    <a:pt x="27" y="82"/>
                  </a:lnTo>
                  <a:lnTo>
                    <a:pt x="27" y="140"/>
                  </a:lnTo>
                  <a:lnTo>
                    <a:pt x="0" y="140"/>
                  </a:lnTo>
                  <a:lnTo>
                    <a:pt x="0"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32" name="Google Shape;5932;gee6873aab4_0_12213"/>
            <p:cNvSpPr/>
            <p:nvPr/>
          </p:nvSpPr>
          <p:spPr>
            <a:xfrm>
              <a:off x="5425"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5" y="310"/>
                  </a:lnTo>
                  <a:lnTo>
                    <a:pt x="105" y="177"/>
                  </a:lnTo>
                  <a:cubicBezTo>
                    <a:pt x="105" y="156"/>
                    <a:pt x="101" y="137"/>
                    <a:pt x="84" y="137"/>
                  </a:cubicBezTo>
                  <a:cubicBezTo>
                    <a:pt x="74" y="137"/>
                    <a:pt x="66" y="143"/>
                    <a:pt x="61" y="157"/>
                  </a:cubicBezTo>
                  <a:cubicBezTo>
                    <a:pt x="60" y="161"/>
                    <a:pt x="59" y="169"/>
                    <a:pt x="59" y="174"/>
                  </a:cubicBezTo>
                  <a:lnTo>
                    <a:pt x="59" y="310"/>
                  </a:lnTo>
                  <a:lnTo>
                    <a:pt x="0" y="310"/>
                  </a:lnTo>
                  <a:lnTo>
                    <a:pt x="0"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33" name="Google Shape;5933;gee6873aab4_0_12213"/>
            <p:cNvSpPr/>
            <p:nvPr/>
          </p:nvSpPr>
          <p:spPr>
            <a:xfrm>
              <a:off x="5520" y="2238"/>
              <a:ext cx="78" cy="104"/>
            </a:xfrm>
            <a:custGeom>
              <a:avLst/>
              <a:gdLst/>
              <a:ahLst/>
              <a:cxnLst/>
              <a:rect l="l" t="t" r="r" b="b"/>
              <a:pathLst>
                <a:path w="168" h="225" extrusionOk="0">
                  <a:moveTo>
                    <a:pt x="58" y="112"/>
                  </a:moveTo>
                  <a:cubicBezTo>
                    <a:pt x="58" y="149"/>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5"/>
                    <a:pt x="84" y="225"/>
                  </a:cubicBezTo>
                  <a:cubicBezTo>
                    <a:pt x="31" y="225"/>
                    <a:pt x="0" y="184"/>
                    <a:pt x="0" y="113"/>
                  </a:cubicBezTo>
                  <a:cubicBezTo>
                    <a:pt x="0" y="34"/>
                    <a:pt x="41" y="0"/>
                    <a:pt x="85" y="0"/>
                  </a:cubicBezTo>
                  <a:cubicBezTo>
                    <a:pt x="136" y="0"/>
                    <a:pt x="168" y="43"/>
                    <a:pt x="168" y="11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34" name="Google Shape;5934;gee6873aab4_0_12213"/>
            <p:cNvSpPr/>
            <p:nvPr/>
          </p:nvSpPr>
          <p:spPr>
            <a:xfrm>
              <a:off x="5615" y="2238"/>
              <a:ext cx="52" cy="103"/>
            </a:xfrm>
            <a:custGeom>
              <a:avLst/>
              <a:gdLst/>
              <a:ahLst/>
              <a:cxnLst/>
              <a:rect l="l" t="t" r="r" b="b"/>
              <a:pathLst>
                <a:path w="111" h="222" extrusionOk="0">
                  <a:moveTo>
                    <a:pt x="1" y="69"/>
                  </a:moveTo>
                  <a:cubicBezTo>
                    <a:pt x="1" y="47"/>
                    <a:pt x="0" y="23"/>
                    <a:pt x="0" y="3"/>
                  </a:cubicBezTo>
                  <a:lnTo>
                    <a:pt x="51" y="3"/>
                  </a:lnTo>
                  <a:lnTo>
                    <a:pt x="54" y="35"/>
                  </a:lnTo>
                  <a:lnTo>
                    <a:pt x="55" y="35"/>
                  </a:lnTo>
                  <a:cubicBezTo>
                    <a:pt x="65" y="12"/>
                    <a:pt x="83" y="0"/>
                    <a:pt x="99" y="0"/>
                  </a:cubicBezTo>
                  <a:cubicBezTo>
                    <a:pt x="105" y="0"/>
                    <a:pt x="108" y="0"/>
                    <a:pt x="111" y="0"/>
                  </a:cubicBezTo>
                  <a:lnTo>
                    <a:pt x="111" y="59"/>
                  </a:lnTo>
                  <a:cubicBezTo>
                    <a:pt x="108" y="58"/>
                    <a:pt x="104" y="58"/>
                    <a:pt x="99" y="58"/>
                  </a:cubicBezTo>
                  <a:cubicBezTo>
                    <a:pt x="86" y="58"/>
                    <a:pt x="70" y="66"/>
                    <a:pt x="63" y="89"/>
                  </a:cubicBezTo>
                  <a:cubicBezTo>
                    <a:pt x="62" y="94"/>
                    <a:pt x="61" y="102"/>
                    <a:pt x="61" y="111"/>
                  </a:cubicBezTo>
                  <a:lnTo>
                    <a:pt x="61" y="222"/>
                  </a:lnTo>
                  <a:lnTo>
                    <a:pt x="1" y="222"/>
                  </a:lnTo>
                  <a:lnTo>
                    <a:pt x="1" y="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35" name="Google Shape;5935;gee6873aab4_0_12213"/>
            <p:cNvSpPr/>
            <p:nvPr/>
          </p:nvSpPr>
          <p:spPr>
            <a:xfrm>
              <a:off x="5679" y="2197"/>
              <a:ext cx="79" cy="145"/>
            </a:xfrm>
            <a:custGeom>
              <a:avLst/>
              <a:gdLst/>
              <a:ahLst/>
              <a:cxnLst/>
              <a:rect l="l" t="t" r="r" b="b"/>
              <a:pathLst>
                <a:path w="170" h="313" extrusionOk="0">
                  <a:moveTo>
                    <a:pt x="61" y="232"/>
                  </a:moveTo>
                  <a:cubicBezTo>
                    <a:pt x="61" y="237"/>
                    <a:pt x="62" y="242"/>
                    <a:pt x="63" y="245"/>
                  </a:cubicBezTo>
                  <a:cubicBezTo>
                    <a:pt x="68" y="261"/>
                    <a:pt x="76" y="266"/>
                    <a:pt x="84"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3" y="97"/>
                    <a:pt x="87" y="88"/>
                    <a:pt x="108" y="88"/>
                  </a:cubicBezTo>
                  <a:cubicBezTo>
                    <a:pt x="150" y="88"/>
                    <a:pt x="170" y="135"/>
                    <a:pt x="170" y="194"/>
                  </a:cubicBezTo>
                  <a:cubicBezTo>
                    <a:pt x="170" y="271"/>
                    <a:pt x="139" y="313"/>
                    <a:pt x="98" y="313"/>
                  </a:cubicBezTo>
                  <a:cubicBezTo>
                    <a:pt x="80" y="313"/>
                    <a:pt x="67" y="306"/>
                    <a:pt x="55" y="284"/>
                  </a:cubicBezTo>
                  <a:lnTo>
                    <a:pt x="54" y="284"/>
                  </a:lnTo>
                  <a:lnTo>
                    <a:pt x="51" y="310"/>
                  </a:lnTo>
                  <a:lnTo>
                    <a:pt x="0" y="31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36" name="Google Shape;5936;gee6873aab4_0_12213"/>
            <p:cNvSpPr/>
            <p:nvPr/>
          </p:nvSpPr>
          <p:spPr>
            <a:xfrm>
              <a:off x="5771" y="2238"/>
              <a:ext cx="76" cy="104"/>
            </a:xfrm>
            <a:custGeom>
              <a:avLst/>
              <a:gdLst/>
              <a:ahLst/>
              <a:cxnLst/>
              <a:rect l="l" t="t" r="r" b="b"/>
              <a:pathLst>
                <a:path w="164" h="225" extrusionOk="0">
                  <a:moveTo>
                    <a:pt x="103" y="115"/>
                  </a:moveTo>
                  <a:cubicBezTo>
                    <a:pt x="83" y="116"/>
                    <a:pt x="56" y="122"/>
                    <a:pt x="56" y="153"/>
                  </a:cubicBezTo>
                  <a:cubicBezTo>
                    <a:pt x="56" y="174"/>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2"/>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37" name="Google Shape;5937;gee6873aab4_0_12213"/>
            <p:cNvSpPr/>
            <p:nvPr/>
          </p:nvSpPr>
          <p:spPr>
            <a:xfrm>
              <a:off x="5867" y="2198"/>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1"/>
                    <a:pt x="47" y="64"/>
                    <a:pt x="29" y="64"/>
                  </a:cubicBezTo>
                  <a:cubicBezTo>
                    <a:pt x="13" y="64"/>
                    <a:pt x="0" y="51"/>
                    <a:pt x="0" y="32"/>
                  </a:cubicBezTo>
                  <a:cubicBezTo>
                    <a:pt x="0" y="12"/>
                    <a:pt x="14" y="0"/>
                    <a:pt x="30" y="0"/>
                  </a:cubicBezTo>
                  <a:cubicBezTo>
                    <a:pt x="47" y="0"/>
                    <a:pt x="60" y="12"/>
                    <a:pt x="60" y="32"/>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38" name="Google Shape;5938;gee6873aab4_0_12213"/>
            <p:cNvSpPr/>
            <p:nvPr/>
          </p:nvSpPr>
          <p:spPr>
            <a:xfrm>
              <a:off x="5916" y="2238"/>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100" y="0"/>
                  </a:cubicBezTo>
                  <a:cubicBezTo>
                    <a:pt x="105" y="0"/>
                    <a:pt x="108" y="0"/>
                    <a:pt x="112" y="0"/>
                  </a:cubicBezTo>
                  <a:lnTo>
                    <a:pt x="112" y="59"/>
                  </a:lnTo>
                  <a:cubicBezTo>
                    <a:pt x="108" y="58"/>
                    <a:pt x="104" y="58"/>
                    <a:pt x="100" y="58"/>
                  </a:cubicBezTo>
                  <a:cubicBezTo>
                    <a:pt x="87" y="58"/>
                    <a:pt x="70" y="66"/>
                    <a:pt x="64" y="89"/>
                  </a:cubicBezTo>
                  <a:cubicBezTo>
                    <a:pt x="62" y="94"/>
                    <a:pt x="61" y="102"/>
                    <a:pt x="61" y="111"/>
                  </a:cubicBezTo>
                  <a:lnTo>
                    <a:pt x="61" y="222"/>
                  </a:lnTo>
                  <a:lnTo>
                    <a:pt x="2" y="222"/>
                  </a:lnTo>
                  <a:lnTo>
                    <a:pt x="2" y="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39" name="Google Shape;5939;gee6873aab4_0_12213"/>
            <p:cNvSpPr/>
            <p:nvPr/>
          </p:nvSpPr>
          <p:spPr>
            <a:xfrm>
              <a:off x="5979"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6" y="232"/>
                    <a:pt x="108" y="232"/>
                  </a:cubicBezTo>
                  <a:cubicBezTo>
                    <a:pt x="114" y="232"/>
                    <a:pt x="118" y="232"/>
                    <a:pt x="123" y="231"/>
                  </a:cubicBezTo>
                  <a:lnTo>
                    <a:pt x="123" y="277"/>
                  </a:lnTo>
                  <a:cubicBezTo>
                    <a:pt x="115" y="279"/>
                    <a:pt x="103" y="281"/>
                    <a:pt x="88" y="281"/>
                  </a:cubicBezTo>
                  <a:cubicBezTo>
                    <a:pt x="70" y="281"/>
                    <a:pt x="56" y="277"/>
                    <a:pt x="45" y="267"/>
                  </a:cubicBezTo>
                  <a:cubicBezTo>
                    <a:pt x="33" y="255"/>
                    <a:pt x="26" y="239"/>
                    <a:pt x="26" y="204"/>
                  </a:cubicBezTo>
                  <a:lnTo>
                    <a:pt x="26" y="101"/>
                  </a:lnTo>
                  <a:lnTo>
                    <a:pt x="0" y="101"/>
                  </a:lnTo>
                  <a:lnTo>
                    <a:pt x="0" y="59"/>
                  </a:lnTo>
                  <a:lnTo>
                    <a:pt x="26" y="59"/>
                  </a:lnTo>
                  <a:lnTo>
                    <a:pt x="26" y="14"/>
                  </a:lnTo>
                  <a:lnTo>
                    <a:pt x="85" y="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40" name="Google Shape;5940;gee6873aab4_0_12213"/>
            <p:cNvSpPr/>
            <p:nvPr/>
          </p:nvSpPr>
          <p:spPr>
            <a:xfrm>
              <a:off x="4080" y="2428"/>
              <a:ext cx="85" cy="142"/>
            </a:xfrm>
            <a:custGeom>
              <a:avLst/>
              <a:gdLst/>
              <a:ahLst/>
              <a:cxnLst/>
              <a:rect l="l" t="t" r="r" b="b"/>
              <a:pathLst>
                <a:path w="184" h="307" extrusionOk="0">
                  <a:moveTo>
                    <a:pt x="184" y="297"/>
                  </a:moveTo>
                  <a:cubicBezTo>
                    <a:pt x="171" y="302"/>
                    <a:pt x="143" y="307"/>
                    <a:pt x="121" y="307"/>
                  </a:cubicBezTo>
                  <a:cubicBezTo>
                    <a:pt x="87" y="307"/>
                    <a:pt x="61" y="297"/>
                    <a:pt x="40" y="277"/>
                  </a:cubicBezTo>
                  <a:cubicBezTo>
                    <a:pt x="14" y="252"/>
                    <a:pt x="0" y="208"/>
                    <a:pt x="1" y="156"/>
                  </a:cubicBezTo>
                  <a:cubicBezTo>
                    <a:pt x="3" y="46"/>
                    <a:pt x="66" y="0"/>
                    <a:pt x="130" y="0"/>
                  </a:cubicBezTo>
                  <a:cubicBezTo>
                    <a:pt x="153" y="0"/>
                    <a:pt x="170" y="5"/>
                    <a:pt x="179" y="9"/>
                  </a:cubicBezTo>
                  <a:lnTo>
                    <a:pt x="169" y="60"/>
                  </a:lnTo>
                  <a:cubicBezTo>
                    <a:pt x="160" y="55"/>
                    <a:pt x="149" y="53"/>
                    <a:pt x="134" y="53"/>
                  </a:cubicBezTo>
                  <a:cubicBezTo>
                    <a:pt x="94" y="53"/>
                    <a:pt x="62" y="80"/>
                    <a:pt x="62" y="159"/>
                  </a:cubicBezTo>
                  <a:cubicBezTo>
                    <a:pt x="62" y="232"/>
                    <a:pt x="91" y="258"/>
                    <a:pt x="118" y="258"/>
                  </a:cubicBezTo>
                  <a:cubicBezTo>
                    <a:pt x="124" y="258"/>
                    <a:pt x="128" y="257"/>
                    <a:pt x="130" y="256"/>
                  </a:cubicBezTo>
                  <a:lnTo>
                    <a:pt x="130" y="183"/>
                  </a:lnTo>
                  <a:lnTo>
                    <a:pt x="103" y="183"/>
                  </a:lnTo>
                  <a:lnTo>
                    <a:pt x="103" y="136"/>
                  </a:lnTo>
                  <a:lnTo>
                    <a:pt x="184" y="136"/>
                  </a:lnTo>
                  <a:lnTo>
                    <a:pt x="184" y="297"/>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41" name="Google Shape;5941;gee6873aab4_0_12213"/>
            <p:cNvSpPr/>
            <p:nvPr/>
          </p:nvSpPr>
          <p:spPr>
            <a:xfrm>
              <a:off x="4187" y="2425"/>
              <a:ext cx="76"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8" y="90"/>
                    <a:pt x="98" y="87"/>
                    <a:pt x="109" y="87"/>
                  </a:cubicBezTo>
                  <a:cubicBezTo>
                    <a:pt x="149" y="87"/>
                    <a:pt x="165" y="121"/>
                    <a:pt x="165" y="177"/>
                  </a:cubicBezTo>
                  <a:lnTo>
                    <a:pt x="165" y="310"/>
                  </a:lnTo>
                  <a:lnTo>
                    <a:pt x="106" y="310"/>
                  </a:lnTo>
                  <a:lnTo>
                    <a:pt x="106" y="177"/>
                  </a:lnTo>
                  <a:cubicBezTo>
                    <a:pt x="106" y="155"/>
                    <a:pt x="102" y="136"/>
                    <a:pt x="84" y="136"/>
                  </a:cubicBezTo>
                  <a:cubicBezTo>
                    <a:pt x="74" y="136"/>
                    <a:pt x="66" y="142"/>
                    <a:pt x="61" y="157"/>
                  </a:cubicBezTo>
                  <a:cubicBezTo>
                    <a:pt x="61" y="161"/>
                    <a:pt x="59" y="169"/>
                    <a:pt x="59" y="174"/>
                  </a:cubicBezTo>
                  <a:lnTo>
                    <a:pt x="59" y="310"/>
                  </a:lnTo>
                  <a:lnTo>
                    <a:pt x="0" y="310"/>
                  </a:lnTo>
                  <a:lnTo>
                    <a:pt x="0" y="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42" name="Google Shape;5942;gee6873aab4_0_12213"/>
            <p:cNvSpPr/>
            <p:nvPr/>
          </p:nvSpPr>
          <p:spPr>
            <a:xfrm>
              <a:off x="4281" y="2466"/>
              <a:ext cx="75" cy="104"/>
            </a:xfrm>
            <a:custGeom>
              <a:avLst/>
              <a:gdLst/>
              <a:ahLst/>
              <a:cxnLst/>
              <a:rect l="l" t="t" r="r" b="b"/>
              <a:pathLst>
                <a:path w="163" h="226" extrusionOk="0">
                  <a:moveTo>
                    <a:pt x="102" y="116"/>
                  </a:moveTo>
                  <a:cubicBezTo>
                    <a:pt x="82" y="117"/>
                    <a:pt x="55" y="123"/>
                    <a:pt x="55" y="153"/>
                  </a:cubicBezTo>
                  <a:cubicBezTo>
                    <a:pt x="55" y="175"/>
                    <a:pt x="67" y="183"/>
                    <a:pt x="76" y="183"/>
                  </a:cubicBezTo>
                  <a:cubicBezTo>
                    <a:pt x="86" y="183"/>
                    <a:pt x="97" y="177"/>
                    <a:pt x="101" y="164"/>
                  </a:cubicBezTo>
                  <a:cubicBezTo>
                    <a:pt x="102" y="161"/>
                    <a:pt x="102" y="158"/>
                    <a:pt x="102" y="154"/>
                  </a:cubicBezTo>
                  <a:lnTo>
                    <a:pt x="102" y="116"/>
                  </a:lnTo>
                  <a:close/>
                  <a:moveTo>
                    <a:pt x="110" y="223"/>
                  </a:moveTo>
                  <a:lnTo>
                    <a:pt x="107" y="201"/>
                  </a:lnTo>
                  <a:lnTo>
                    <a:pt x="106" y="201"/>
                  </a:lnTo>
                  <a:cubicBezTo>
                    <a:pt x="94" y="218"/>
                    <a:pt x="77" y="226"/>
                    <a:pt x="57" y="226"/>
                  </a:cubicBezTo>
                  <a:cubicBezTo>
                    <a:pt x="24" y="226"/>
                    <a:pt x="0" y="198"/>
                    <a:pt x="0" y="160"/>
                  </a:cubicBezTo>
                  <a:cubicBezTo>
                    <a:pt x="0" y="102"/>
                    <a:pt x="50" y="79"/>
                    <a:pt x="100" y="78"/>
                  </a:cubicBezTo>
                  <a:lnTo>
                    <a:pt x="100" y="73"/>
                  </a:lnTo>
                  <a:cubicBezTo>
                    <a:pt x="100" y="56"/>
                    <a:pt x="90" y="44"/>
                    <a:pt x="69" y="44"/>
                  </a:cubicBezTo>
                  <a:cubicBezTo>
                    <a:pt x="52" y="44"/>
                    <a:pt x="37" y="48"/>
                    <a:pt x="24" y="56"/>
                  </a:cubicBezTo>
                  <a:lnTo>
                    <a:pt x="13" y="17"/>
                  </a:lnTo>
                  <a:cubicBezTo>
                    <a:pt x="26" y="10"/>
                    <a:pt x="51" y="0"/>
                    <a:pt x="82" y="0"/>
                  </a:cubicBezTo>
                  <a:cubicBezTo>
                    <a:pt x="149" y="0"/>
                    <a:pt x="159" y="47"/>
                    <a:pt x="159" y="91"/>
                  </a:cubicBezTo>
                  <a:lnTo>
                    <a:pt x="159" y="172"/>
                  </a:lnTo>
                  <a:cubicBezTo>
                    <a:pt x="159" y="190"/>
                    <a:pt x="160" y="208"/>
                    <a:pt x="163" y="223"/>
                  </a:cubicBezTo>
                  <a:lnTo>
                    <a:pt x="110" y="223"/>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43" name="Google Shape;5943;gee6873aab4_0_12213"/>
            <p:cNvSpPr/>
            <p:nvPr/>
          </p:nvSpPr>
          <p:spPr>
            <a:xfrm>
              <a:off x="4377"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3" y="63"/>
                    <a:pt x="0" y="50"/>
                    <a:pt x="0" y="32"/>
                  </a:cubicBezTo>
                  <a:cubicBezTo>
                    <a:pt x="0" y="12"/>
                    <a:pt x="14" y="0"/>
                    <a:pt x="31" y="0"/>
                  </a:cubicBezTo>
                  <a:cubicBezTo>
                    <a:pt x="48" y="0"/>
                    <a:pt x="61" y="12"/>
                    <a:pt x="61" y="3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44" name="Google Shape;5944;gee6873aab4_0_12213"/>
            <p:cNvSpPr/>
            <p:nvPr/>
          </p:nvSpPr>
          <p:spPr>
            <a:xfrm>
              <a:off x="4427" y="2466"/>
              <a:ext cx="52" cy="103"/>
            </a:xfrm>
            <a:custGeom>
              <a:avLst/>
              <a:gdLst/>
              <a:ahLst/>
              <a:cxnLst/>
              <a:rect l="l" t="t" r="r" b="b"/>
              <a:pathLst>
                <a:path w="112" h="223" extrusionOk="0">
                  <a:moveTo>
                    <a:pt x="2" y="70"/>
                  </a:moveTo>
                  <a:cubicBezTo>
                    <a:pt x="2" y="48"/>
                    <a:pt x="1" y="24"/>
                    <a:pt x="0" y="4"/>
                  </a:cubicBezTo>
                  <a:lnTo>
                    <a:pt x="51" y="4"/>
                  </a:lnTo>
                  <a:lnTo>
                    <a:pt x="55" y="36"/>
                  </a:lnTo>
                  <a:lnTo>
                    <a:pt x="56" y="36"/>
                  </a:lnTo>
                  <a:cubicBezTo>
                    <a:pt x="66" y="12"/>
                    <a:pt x="83" y="0"/>
                    <a:pt x="100" y="0"/>
                  </a:cubicBezTo>
                  <a:cubicBezTo>
                    <a:pt x="105" y="0"/>
                    <a:pt x="109" y="0"/>
                    <a:pt x="112" y="1"/>
                  </a:cubicBezTo>
                  <a:lnTo>
                    <a:pt x="112" y="59"/>
                  </a:lnTo>
                  <a:cubicBezTo>
                    <a:pt x="109" y="58"/>
                    <a:pt x="105" y="58"/>
                    <a:pt x="100" y="58"/>
                  </a:cubicBezTo>
                  <a:cubicBezTo>
                    <a:pt x="87" y="58"/>
                    <a:pt x="70" y="67"/>
                    <a:pt x="64" y="90"/>
                  </a:cubicBezTo>
                  <a:cubicBezTo>
                    <a:pt x="62" y="95"/>
                    <a:pt x="61" y="102"/>
                    <a:pt x="61" y="112"/>
                  </a:cubicBezTo>
                  <a:lnTo>
                    <a:pt x="61" y="223"/>
                  </a:lnTo>
                  <a:lnTo>
                    <a:pt x="2" y="223"/>
                  </a:lnTo>
                  <a:lnTo>
                    <a:pt x="2" y="7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45" name="Google Shape;5945;gee6873aab4_0_12213"/>
            <p:cNvSpPr/>
            <p:nvPr/>
          </p:nvSpPr>
          <p:spPr>
            <a:xfrm>
              <a:off x="4493" y="2466"/>
              <a:ext cx="123" cy="103"/>
            </a:xfrm>
            <a:custGeom>
              <a:avLst/>
              <a:gdLst/>
              <a:ahLst/>
              <a:cxnLst/>
              <a:rect l="l" t="t" r="r" b="b"/>
              <a:pathLst>
                <a:path w="266" h="223" extrusionOk="0">
                  <a:moveTo>
                    <a:pt x="2" y="70"/>
                  </a:moveTo>
                  <a:cubicBezTo>
                    <a:pt x="2" y="45"/>
                    <a:pt x="1" y="24"/>
                    <a:pt x="0" y="4"/>
                  </a:cubicBezTo>
                  <a:lnTo>
                    <a:pt x="52" y="4"/>
                  </a:lnTo>
                  <a:lnTo>
                    <a:pt x="54" y="29"/>
                  </a:lnTo>
                  <a:lnTo>
                    <a:pt x="55" y="29"/>
                  </a:lnTo>
                  <a:cubicBezTo>
                    <a:pt x="66" y="13"/>
                    <a:pt x="85" y="0"/>
                    <a:pt x="108" y="0"/>
                  </a:cubicBezTo>
                  <a:cubicBezTo>
                    <a:pt x="132" y="0"/>
                    <a:pt x="148" y="11"/>
                    <a:pt x="156" y="30"/>
                  </a:cubicBezTo>
                  <a:lnTo>
                    <a:pt x="157" y="30"/>
                  </a:lnTo>
                  <a:cubicBezTo>
                    <a:pt x="162" y="21"/>
                    <a:pt x="170" y="13"/>
                    <a:pt x="179" y="8"/>
                  </a:cubicBezTo>
                  <a:cubicBezTo>
                    <a:pt x="188" y="3"/>
                    <a:pt x="198" y="0"/>
                    <a:pt x="210" y="0"/>
                  </a:cubicBezTo>
                  <a:cubicBezTo>
                    <a:pt x="249" y="0"/>
                    <a:pt x="266" y="31"/>
                    <a:pt x="266" y="84"/>
                  </a:cubicBezTo>
                  <a:lnTo>
                    <a:pt x="266" y="223"/>
                  </a:lnTo>
                  <a:lnTo>
                    <a:pt x="208" y="223"/>
                  </a:lnTo>
                  <a:lnTo>
                    <a:pt x="208" y="94"/>
                  </a:lnTo>
                  <a:cubicBezTo>
                    <a:pt x="208" y="69"/>
                    <a:pt x="205" y="49"/>
                    <a:pt x="187" y="49"/>
                  </a:cubicBezTo>
                  <a:cubicBezTo>
                    <a:pt x="177" y="49"/>
                    <a:pt x="169" y="56"/>
                    <a:pt x="165" y="69"/>
                  </a:cubicBezTo>
                  <a:cubicBezTo>
                    <a:pt x="164" y="72"/>
                    <a:pt x="163" y="78"/>
                    <a:pt x="163" y="84"/>
                  </a:cubicBezTo>
                  <a:lnTo>
                    <a:pt x="163" y="223"/>
                  </a:lnTo>
                  <a:lnTo>
                    <a:pt x="105" y="223"/>
                  </a:lnTo>
                  <a:lnTo>
                    <a:pt x="105" y="85"/>
                  </a:lnTo>
                  <a:cubicBezTo>
                    <a:pt x="105" y="70"/>
                    <a:pt x="103" y="49"/>
                    <a:pt x="85" y="49"/>
                  </a:cubicBezTo>
                  <a:cubicBezTo>
                    <a:pt x="76" y="49"/>
                    <a:pt x="67" y="55"/>
                    <a:pt x="63" y="68"/>
                  </a:cubicBezTo>
                  <a:cubicBezTo>
                    <a:pt x="61" y="72"/>
                    <a:pt x="61" y="79"/>
                    <a:pt x="61" y="85"/>
                  </a:cubicBezTo>
                  <a:lnTo>
                    <a:pt x="61" y="223"/>
                  </a:lnTo>
                  <a:lnTo>
                    <a:pt x="2" y="223"/>
                  </a:lnTo>
                  <a:lnTo>
                    <a:pt x="2" y="7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46" name="Google Shape;5946;gee6873aab4_0_12213"/>
            <p:cNvSpPr/>
            <p:nvPr/>
          </p:nvSpPr>
          <p:spPr>
            <a:xfrm>
              <a:off x="4638"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47" name="Google Shape;5947;gee6873aab4_0_12213"/>
            <p:cNvSpPr/>
            <p:nvPr/>
          </p:nvSpPr>
          <p:spPr>
            <a:xfrm>
              <a:off x="4689" y="2426"/>
              <a:ext cx="76" cy="144"/>
            </a:xfrm>
            <a:custGeom>
              <a:avLst/>
              <a:gdLst/>
              <a:ahLst/>
              <a:cxnLst/>
              <a:rect l="l" t="t" r="r" b="b"/>
              <a:pathLst>
                <a:path w="165" h="312" extrusionOk="0">
                  <a:moveTo>
                    <a:pt x="146" y="0"/>
                  </a:moveTo>
                  <a:lnTo>
                    <a:pt x="100" y="63"/>
                  </a:lnTo>
                  <a:lnTo>
                    <a:pt x="63" y="63"/>
                  </a:lnTo>
                  <a:lnTo>
                    <a:pt x="94" y="0"/>
                  </a:lnTo>
                  <a:lnTo>
                    <a:pt x="146" y="0"/>
                  </a:lnTo>
                  <a:close/>
                  <a:moveTo>
                    <a:pt x="163" y="242"/>
                  </a:moveTo>
                  <a:cubicBezTo>
                    <a:pt x="163" y="265"/>
                    <a:pt x="164" y="288"/>
                    <a:pt x="165" y="309"/>
                  </a:cubicBezTo>
                  <a:lnTo>
                    <a:pt x="114" y="309"/>
                  </a:lnTo>
                  <a:lnTo>
                    <a:pt x="111" y="285"/>
                  </a:lnTo>
                  <a:lnTo>
                    <a:pt x="110" y="285"/>
                  </a:lnTo>
                  <a:cubicBezTo>
                    <a:pt x="99" y="300"/>
                    <a:pt x="81" y="312"/>
                    <a:pt x="59" y="312"/>
                  </a:cubicBezTo>
                  <a:cubicBezTo>
                    <a:pt x="17" y="312"/>
                    <a:pt x="0" y="281"/>
                    <a:pt x="0" y="222"/>
                  </a:cubicBezTo>
                  <a:lnTo>
                    <a:pt x="0" y="90"/>
                  </a:lnTo>
                  <a:lnTo>
                    <a:pt x="59" y="90"/>
                  </a:lnTo>
                  <a:lnTo>
                    <a:pt x="59" y="216"/>
                  </a:lnTo>
                  <a:cubicBezTo>
                    <a:pt x="59" y="245"/>
                    <a:pt x="65" y="263"/>
                    <a:pt x="81" y="263"/>
                  </a:cubicBezTo>
                  <a:cubicBezTo>
                    <a:pt x="91" y="263"/>
                    <a:pt x="98" y="255"/>
                    <a:pt x="100" y="248"/>
                  </a:cubicBezTo>
                  <a:cubicBezTo>
                    <a:pt x="103" y="244"/>
                    <a:pt x="104" y="237"/>
                    <a:pt x="104" y="229"/>
                  </a:cubicBezTo>
                  <a:lnTo>
                    <a:pt x="104" y="90"/>
                  </a:lnTo>
                  <a:lnTo>
                    <a:pt x="163" y="90"/>
                  </a:lnTo>
                  <a:lnTo>
                    <a:pt x="163" y="242"/>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48" name="Google Shape;5948;gee6873aab4_0_12213"/>
            <p:cNvSpPr/>
            <p:nvPr/>
          </p:nvSpPr>
          <p:spPr>
            <a:xfrm>
              <a:off x="4787" y="2426"/>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0"/>
                    <a:pt x="47" y="63"/>
                    <a:pt x="29" y="63"/>
                  </a:cubicBezTo>
                  <a:cubicBezTo>
                    <a:pt x="13" y="63"/>
                    <a:pt x="0" y="50"/>
                    <a:pt x="0" y="32"/>
                  </a:cubicBezTo>
                  <a:cubicBezTo>
                    <a:pt x="0" y="12"/>
                    <a:pt x="14" y="0"/>
                    <a:pt x="30" y="0"/>
                  </a:cubicBezTo>
                  <a:cubicBezTo>
                    <a:pt x="47" y="0"/>
                    <a:pt x="60" y="12"/>
                    <a:pt x="60" y="32"/>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49" name="Google Shape;5949;gee6873aab4_0_12213"/>
            <p:cNvSpPr/>
            <p:nvPr/>
          </p:nvSpPr>
          <p:spPr>
            <a:xfrm>
              <a:off x="4838" y="2425"/>
              <a:ext cx="0" cy="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50" name="Google Shape;5950;gee6873aab4_0_12213"/>
            <p:cNvSpPr/>
            <p:nvPr/>
          </p:nvSpPr>
          <p:spPr>
            <a:xfrm>
              <a:off x="4922" y="2425"/>
              <a:ext cx="78" cy="145"/>
            </a:xfrm>
            <a:custGeom>
              <a:avLst/>
              <a:gdLst/>
              <a:ahLst/>
              <a:cxnLst/>
              <a:rect l="l" t="t" r="r" b="b"/>
              <a:pathLst>
                <a:path w="169" h="313" extrusionOk="0">
                  <a:moveTo>
                    <a:pt x="108" y="175"/>
                  </a:moveTo>
                  <a:cubicBezTo>
                    <a:pt x="108" y="171"/>
                    <a:pt x="108" y="166"/>
                    <a:pt x="108" y="162"/>
                  </a:cubicBezTo>
                  <a:cubicBezTo>
                    <a:pt x="106" y="149"/>
                    <a:pt x="99" y="136"/>
                    <a:pt x="87" y="136"/>
                  </a:cubicBezTo>
                  <a:cubicBezTo>
                    <a:pt x="66" y="136"/>
                    <a:pt x="59" y="166"/>
                    <a:pt x="59" y="202"/>
                  </a:cubicBezTo>
                  <a:cubicBezTo>
                    <a:pt x="59" y="243"/>
                    <a:pt x="70" y="265"/>
                    <a:pt x="86" y="265"/>
                  </a:cubicBezTo>
                  <a:cubicBezTo>
                    <a:pt x="94" y="265"/>
                    <a:pt x="102" y="261"/>
                    <a:pt x="107" y="246"/>
                  </a:cubicBezTo>
                  <a:cubicBezTo>
                    <a:pt x="108" y="243"/>
                    <a:pt x="108" y="238"/>
                    <a:pt x="108" y="233"/>
                  </a:cubicBezTo>
                  <a:lnTo>
                    <a:pt x="108" y="175"/>
                  </a:lnTo>
                  <a:close/>
                  <a:moveTo>
                    <a:pt x="167" y="0"/>
                  </a:moveTo>
                  <a:lnTo>
                    <a:pt x="167" y="245"/>
                  </a:lnTo>
                  <a:cubicBezTo>
                    <a:pt x="167" y="266"/>
                    <a:pt x="168" y="289"/>
                    <a:pt x="169" y="310"/>
                  </a:cubicBezTo>
                  <a:lnTo>
                    <a:pt x="118" y="310"/>
                  </a:lnTo>
                  <a:lnTo>
                    <a:pt x="115" y="285"/>
                  </a:lnTo>
                  <a:lnTo>
                    <a:pt x="114" y="285"/>
                  </a:lnTo>
                  <a:cubicBezTo>
                    <a:pt x="106" y="300"/>
                    <a:pt x="89" y="313"/>
                    <a:pt x="68" y="313"/>
                  </a:cubicBezTo>
                  <a:cubicBezTo>
                    <a:pt x="22" y="313"/>
                    <a:pt x="0" y="262"/>
                    <a:pt x="0" y="200"/>
                  </a:cubicBezTo>
                  <a:cubicBezTo>
                    <a:pt x="0" y="124"/>
                    <a:pt x="33" y="87"/>
                    <a:pt x="71" y="87"/>
                  </a:cubicBezTo>
                  <a:cubicBezTo>
                    <a:pt x="90" y="87"/>
                    <a:pt x="102" y="97"/>
                    <a:pt x="108" y="109"/>
                  </a:cubicBezTo>
                  <a:lnTo>
                    <a:pt x="108" y="109"/>
                  </a:lnTo>
                  <a:lnTo>
                    <a:pt x="108" y="0"/>
                  </a:lnTo>
                  <a:lnTo>
                    <a:pt x="167"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51" name="Google Shape;5951;gee6873aab4_0_12213"/>
            <p:cNvSpPr/>
            <p:nvPr/>
          </p:nvSpPr>
          <p:spPr>
            <a:xfrm>
              <a:off x="5019" y="2466"/>
              <a:ext cx="78" cy="104"/>
            </a:xfrm>
            <a:custGeom>
              <a:avLst/>
              <a:gdLst/>
              <a:ahLst/>
              <a:cxnLst/>
              <a:rect l="l" t="t" r="r" b="b"/>
              <a:pathLst>
                <a:path w="168" h="226" extrusionOk="0">
                  <a:moveTo>
                    <a:pt x="58" y="113"/>
                  </a:moveTo>
                  <a:cubicBezTo>
                    <a:pt x="58" y="150"/>
                    <a:pt x="64" y="181"/>
                    <a:pt x="85" y="181"/>
                  </a:cubicBezTo>
                  <a:cubicBezTo>
                    <a:pt x="104" y="181"/>
                    <a:pt x="109" y="145"/>
                    <a:pt x="109" y="113"/>
                  </a:cubicBezTo>
                  <a:cubicBezTo>
                    <a:pt x="109" y="83"/>
                    <a:pt x="104" y="45"/>
                    <a:pt x="84" y="45"/>
                  </a:cubicBezTo>
                  <a:cubicBezTo>
                    <a:pt x="62" y="45"/>
                    <a:pt x="58" y="83"/>
                    <a:pt x="58" y="113"/>
                  </a:cubicBezTo>
                  <a:close/>
                  <a:moveTo>
                    <a:pt x="168" y="113"/>
                  </a:moveTo>
                  <a:cubicBezTo>
                    <a:pt x="168" y="204"/>
                    <a:pt x="117" y="226"/>
                    <a:pt x="84" y="226"/>
                  </a:cubicBezTo>
                  <a:cubicBezTo>
                    <a:pt x="31" y="226"/>
                    <a:pt x="0" y="185"/>
                    <a:pt x="0" y="114"/>
                  </a:cubicBezTo>
                  <a:cubicBezTo>
                    <a:pt x="0" y="35"/>
                    <a:pt x="41" y="0"/>
                    <a:pt x="84" y="0"/>
                  </a:cubicBezTo>
                  <a:cubicBezTo>
                    <a:pt x="136" y="0"/>
                    <a:pt x="168" y="44"/>
                    <a:pt x="168" y="113"/>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52" name="Google Shape;5952;gee6873aab4_0_12213"/>
            <p:cNvSpPr/>
            <p:nvPr/>
          </p:nvSpPr>
          <p:spPr>
            <a:xfrm>
              <a:off x="5150" y="2429"/>
              <a:ext cx="119" cy="140"/>
            </a:xfrm>
            <a:custGeom>
              <a:avLst/>
              <a:gdLst/>
              <a:ahLst/>
              <a:cxnLst/>
              <a:rect l="l" t="t" r="r" b="b"/>
              <a:pathLst>
                <a:path w="255" h="302" extrusionOk="0">
                  <a:moveTo>
                    <a:pt x="197" y="196"/>
                  </a:moveTo>
                  <a:cubicBezTo>
                    <a:pt x="195" y="167"/>
                    <a:pt x="193" y="128"/>
                    <a:pt x="194" y="96"/>
                  </a:cubicBezTo>
                  <a:lnTo>
                    <a:pt x="193" y="96"/>
                  </a:lnTo>
                  <a:cubicBezTo>
                    <a:pt x="187" y="128"/>
                    <a:pt x="179" y="166"/>
                    <a:pt x="173" y="189"/>
                  </a:cubicBezTo>
                  <a:lnTo>
                    <a:pt x="147" y="297"/>
                  </a:lnTo>
                  <a:lnTo>
                    <a:pt x="106" y="297"/>
                  </a:lnTo>
                  <a:lnTo>
                    <a:pt x="80" y="191"/>
                  </a:lnTo>
                  <a:cubicBezTo>
                    <a:pt x="75" y="167"/>
                    <a:pt x="67" y="129"/>
                    <a:pt x="62" y="96"/>
                  </a:cubicBezTo>
                  <a:lnTo>
                    <a:pt x="61" y="96"/>
                  </a:lnTo>
                  <a:cubicBezTo>
                    <a:pt x="60" y="129"/>
                    <a:pt x="58" y="167"/>
                    <a:pt x="56" y="197"/>
                  </a:cubicBezTo>
                  <a:lnTo>
                    <a:pt x="51" y="302"/>
                  </a:lnTo>
                  <a:lnTo>
                    <a:pt x="0" y="302"/>
                  </a:lnTo>
                  <a:lnTo>
                    <a:pt x="22" y="0"/>
                  </a:lnTo>
                  <a:lnTo>
                    <a:pt x="84" y="0"/>
                  </a:lnTo>
                  <a:lnTo>
                    <a:pt x="109" y="109"/>
                  </a:lnTo>
                  <a:cubicBezTo>
                    <a:pt x="117" y="147"/>
                    <a:pt x="125" y="181"/>
                    <a:pt x="130" y="215"/>
                  </a:cubicBezTo>
                  <a:lnTo>
                    <a:pt x="131" y="215"/>
                  </a:lnTo>
                  <a:cubicBezTo>
                    <a:pt x="136" y="181"/>
                    <a:pt x="142" y="147"/>
                    <a:pt x="151" y="109"/>
                  </a:cubicBezTo>
                  <a:lnTo>
                    <a:pt x="174" y="0"/>
                  </a:lnTo>
                  <a:lnTo>
                    <a:pt x="236" y="0"/>
                  </a:lnTo>
                  <a:lnTo>
                    <a:pt x="255" y="302"/>
                  </a:lnTo>
                  <a:lnTo>
                    <a:pt x="202" y="302"/>
                  </a:lnTo>
                  <a:lnTo>
                    <a:pt x="197" y="196"/>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53" name="Google Shape;5953;gee6873aab4_0_12213"/>
            <p:cNvSpPr/>
            <p:nvPr/>
          </p:nvSpPr>
          <p:spPr>
            <a:xfrm>
              <a:off x="5290" y="2425"/>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7"/>
                    <a:pt x="108" y="87"/>
                  </a:cubicBezTo>
                  <a:cubicBezTo>
                    <a:pt x="149" y="87"/>
                    <a:pt x="164" y="121"/>
                    <a:pt x="164" y="177"/>
                  </a:cubicBezTo>
                  <a:lnTo>
                    <a:pt x="164" y="310"/>
                  </a:lnTo>
                  <a:lnTo>
                    <a:pt x="106" y="310"/>
                  </a:lnTo>
                  <a:lnTo>
                    <a:pt x="106" y="177"/>
                  </a:lnTo>
                  <a:cubicBezTo>
                    <a:pt x="106" y="155"/>
                    <a:pt x="102" y="136"/>
                    <a:pt x="84" y="136"/>
                  </a:cubicBezTo>
                  <a:cubicBezTo>
                    <a:pt x="74" y="136"/>
                    <a:pt x="66" y="142"/>
                    <a:pt x="61" y="157"/>
                  </a:cubicBezTo>
                  <a:cubicBezTo>
                    <a:pt x="60" y="161"/>
                    <a:pt x="59" y="169"/>
                    <a:pt x="59" y="174"/>
                  </a:cubicBezTo>
                  <a:lnTo>
                    <a:pt x="59" y="310"/>
                  </a:lnTo>
                  <a:lnTo>
                    <a:pt x="0" y="310"/>
                  </a:lnTo>
                  <a:lnTo>
                    <a:pt x="0" y="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54" name="Google Shape;5954;gee6873aab4_0_12213"/>
            <p:cNvSpPr/>
            <p:nvPr/>
          </p:nvSpPr>
          <p:spPr>
            <a:xfrm>
              <a:off x="5388" y="2426"/>
              <a:ext cx="76" cy="144"/>
            </a:xfrm>
            <a:custGeom>
              <a:avLst/>
              <a:gdLst/>
              <a:ahLst/>
              <a:cxnLst/>
              <a:rect l="l" t="t" r="r" b="b"/>
              <a:pathLst>
                <a:path w="164" h="312" extrusionOk="0">
                  <a:moveTo>
                    <a:pt x="145" y="0"/>
                  </a:moveTo>
                  <a:lnTo>
                    <a:pt x="100" y="63"/>
                  </a:lnTo>
                  <a:lnTo>
                    <a:pt x="63" y="63"/>
                  </a:lnTo>
                  <a:lnTo>
                    <a:pt x="94" y="0"/>
                  </a:lnTo>
                  <a:lnTo>
                    <a:pt x="145" y="0"/>
                  </a:lnTo>
                  <a:close/>
                  <a:moveTo>
                    <a:pt x="162" y="242"/>
                  </a:moveTo>
                  <a:cubicBezTo>
                    <a:pt x="162" y="265"/>
                    <a:pt x="163" y="288"/>
                    <a:pt x="164" y="309"/>
                  </a:cubicBezTo>
                  <a:lnTo>
                    <a:pt x="113" y="309"/>
                  </a:lnTo>
                  <a:lnTo>
                    <a:pt x="110" y="285"/>
                  </a:lnTo>
                  <a:lnTo>
                    <a:pt x="109" y="285"/>
                  </a:lnTo>
                  <a:cubicBezTo>
                    <a:pt x="99" y="300"/>
                    <a:pt x="81" y="312"/>
                    <a:pt x="58" y="312"/>
                  </a:cubicBezTo>
                  <a:cubicBezTo>
                    <a:pt x="17" y="312"/>
                    <a:pt x="0" y="281"/>
                    <a:pt x="0" y="222"/>
                  </a:cubicBezTo>
                  <a:lnTo>
                    <a:pt x="0" y="90"/>
                  </a:lnTo>
                  <a:lnTo>
                    <a:pt x="59" y="90"/>
                  </a:lnTo>
                  <a:lnTo>
                    <a:pt x="59" y="216"/>
                  </a:lnTo>
                  <a:cubicBezTo>
                    <a:pt x="59" y="245"/>
                    <a:pt x="64" y="263"/>
                    <a:pt x="81" y="263"/>
                  </a:cubicBezTo>
                  <a:cubicBezTo>
                    <a:pt x="91" y="263"/>
                    <a:pt x="97" y="255"/>
                    <a:pt x="100" y="248"/>
                  </a:cubicBezTo>
                  <a:cubicBezTo>
                    <a:pt x="102" y="244"/>
                    <a:pt x="103" y="237"/>
                    <a:pt x="103" y="229"/>
                  </a:cubicBezTo>
                  <a:lnTo>
                    <a:pt x="103" y="90"/>
                  </a:lnTo>
                  <a:lnTo>
                    <a:pt x="162" y="90"/>
                  </a:lnTo>
                  <a:lnTo>
                    <a:pt x="162" y="242"/>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55" name="Google Shape;5955;gee6873aab4_0_12213"/>
            <p:cNvSpPr/>
            <p:nvPr/>
          </p:nvSpPr>
          <p:spPr>
            <a:xfrm>
              <a:off x="5486"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4" y="0"/>
                    <a:pt x="31" y="0"/>
                  </a:cubicBezTo>
                  <a:cubicBezTo>
                    <a:pt x="48" y="0"/>
                    <a:pt x="61" y="12"/>
                    <a:pt x="61" y="32"/>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56" name="Google Shape;5956;gee6873aab4_0_12213"/>
            <p:cNvSpPr/>
            <p:nvPr/>
          </p:nvSpPr>
          <p:spPr>
            <a:xfrm>
              <a:off x="5537" y="2466"/>
              <a:ext cx="77" cy="103"/>
            </a:xfrm>
            <a:custGeom>
              <a:avLst/>
              <a:gdLst/>
              <a:ahLst/>
              <a:cxnLst/>
              <a:rect l="l" t="t" r="r" b="b"/>
              <a:pathLst>
                <a:path w="166" h="223" extrusionOk="0">
                  <a:moveTo>
                    <a:pt x="2" y="70"/>
                  </a:moveTo>
                  <a:cubicBezTo>
                    <a:pt x="2" y="45"/>
                    <a:pt x="0" y="24"/>
                    <a:pt x="0" y="4"/>
                  </a:cubicBezTo>
                  <a:lnTo>
                    <a:pt x="51" y="4"/>
                  </a:lnTo>
                  <a:lnTo>
                    <a:pt x="53" y="29"/>
                  </a:lnTo>
                  <a:lnTo>
                    <a:pt x="54" y="29"/>
                  </a:lnTo>
                  <a:cubicBezTo>
                    <a:pt x="66" y="11"/>
                    <a:pt x="85" y="0"/>
                    <a:pt x="108" y="0"/>
                  </a:cubicBezTo>
                  <a:cubicBezTo>
                    <a:pt x="149" y="0"/>
                    <a:pt x="166" y="33"/>
                    <a:pt x="166" y="82"/>
                  </a:cubicBezTo>
                  <a:lnTo>
                    <a:pt x="166" y="223"/>
                  </a:lnTo>
                  <a:lnTo>
                    <a:pt x="107" y="223"/>
                  </a:lnTo>
                  <a:lnTo>
                    <a:pt x="107" y="86"/>
                  </a:lnTo>
                  <a:cubicBezTo>
                    <a:pt x="107" y="67"/>
                    <a:pt x="103" y="49"/>
                    <a:pt x="86" y="49"/>
                  </a:cubicBezTo>
                  <a:cubicBezTo>
                    <a:pt x="76" y="49"/>
                    <a:pt x="68" y="56"/>
                    <a:pt x="64" y="69"/>
                  </a:cubicBezTo>
                  <a:cubicBezTo>
                    <a:pt x="62" y="74"/>
                    <a:pt x="60" y="81"/>
                    <a:pt x="60" y="89"/>
                  </a:cubicBezTo>
                  <a:lnTo>
                    <a:pt x="60" y="223"/>
                  </a:lnTo>
                  <a:lnTo>
                    <a:pt x="2" y="223"/>
                  </a:lnTo>
                  <a:lnTo>
                    <a:pt x="2" y="7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57" name="Google Shape;5957;gee6873aab4_0_12213"/>
            <p:cNvSpPr/>
            <p:nvPr/>
          </p:nvSpPr>
          <p:spPr>
            <a:xfrm>
              <a:off x="5629" y="2440"/>
              <a:ext cx="60" cy="130"/>
            </a:xfrm>
            <a:custGeom>
              <a:avLst/>
              <a:gdLst/>
              <a:ahLst/>
              <a:cxnLst/>
              <a:rect l="l" t="t" r="r" b="b"/>
              <a:pathLst>
                <a:path w="128" h="280" extrusionOk="0">
                  <a:moveTo>
                    <a:pt x="85" y="0"/>
                  </a:moveTo>
                  <a:lnTo>
                    <a:pt x="85" y="59"/>
                  </a:lnTo>
                  <a:lnTo>
                    <a:pt x="128" y="59"/>
                  </a:lnTo>
                  <a:lnTo>
                    <a:pt x="128" y="100"/>
                  </a:lnTo>
                  <a:lnTo>
                    <a:pt x="85" y="100"/>
                  </a:lnTo>
                  <a:lnTo>
                    <a:pt x="85" y="200"/>
                  </a:lnTo>
                  <a:cubicBezTo>
                    <a:pt x="85" y="226"/>
                    <a:pt x="96" y="232"/>
                    <a:pt x="108" y="232"/>
                  </a:cubicBezTo>
                  <a:cubicBezTo>
                    <a:pt x="113" y="232"/>
                    <a:pt x="118" y="232"/>
                    <a:pt x="123" y="231"/>
                  </a:cubicBezTo>
                  <a:lnTo>
                    <a:pt x="123" y="276"/>
                  </a:lnTo>
                  <a:cubicBezTo>
                    <a:pt x="115" y="279"/>
                    <a:pt x="103" y="280"/>
                    <a:pt x="87" y="280"/>
                  </a:cubicBezTo>
                  <a:cubicBezTo>
                    <a:pt x="70" y="280"/>
                    <a:pt x="55" y="276"/>
                    <a:pt x="45" y="266"/>
                  </a:cubicBezTo>
                  <a:cubicBezTo>
                    <a:pt x="33" y="255"/>
                    <a:pt x="26" y="238"/>
                    <a:pt x="26" y="204"/>
                  </a:cubicBezTo>
                  <a:lnTo>
                    <a:pt x="26" y="100"/>
                  </a:lnTo>
                  <a:lnTo>
                    <a:pt x="0" y="100"/>
                  </a:lnTo>
                  <a:lnTo>
                    <a:pt x="0" y="59"/>
                  </a:lnTo>
                  <a:lnTo>
                    <a:pt x="26" y="59"/>
                  </a:lnTo>
                  <a:lnTo>
                    <a:pt x="26" y="14"/>
                  </a:lnTo>
                  <a:lnTo>
                    <a:pt x="85"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58" name="Google Shape;5958;gee6873aab4_0_12213"/>
            <p:cNvSpPr/>
            <p:nvPr/>
          </p:nvSpPr>
          <p:spPr>
            <a:xfrm>
              <a:off x="5702" y="2466"/>
              <a:ext cx="75" cy="104"/>
            </a:xfrm>
            <a:custGeom>
              <a:avLst/>
              <a:gdLst/>
              <a:ahLst/>
              <a:cxnLst/>
              <a:rect l="l" t="t" r="r" b="b"/>
              <a:pathLst>
                <a:path w="162" h="225" extrusionOk="0">
                  <a:moveTo>
                    <a:pt x="109" y="93"/>
                  </a:moveTo>
                  <a:cubicBezTo>
                    <a:pt x="109" y="65"/>
                    <a:pt x="102" y="43"/>
                    <a:pt x="84" y="43"/>
                  </a:cubicBezTo>
                  <a:cubicBezTo>
                    <a:pt x="65" y="43"/>
                    <a:pt x="57" y="71"/>
                    <a:pt x="57" y="93"/>
                  </a:cubicBezTo>
                  <a:lnTo>
                    <a:pt x="109" y="93"/>
                  </a:lnTo>
                  <a:close/>
                  <a:moveTo>
                    <a:pt x="56" y="134"/>
                  </a:moveTo>
                  <a:cubicBezTo>
                    <a:pt x="57" y="168"/>
                    <a:pt x="77" y="181"/>
                    <a:pt x="103" y="181"/>
                  </a:cubicBezTo>
                  <a:cubicBezTo>
                    <a:pt x="120" y="181"/>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4"/>
                  </a:cubicBezTo>
                  <a:cubicBezTo>
                    <a:pt x="162" y="119"/>
                    <a:pt x="162" y="128"/>
                    <a:pt x="160" y="134"/>
                  </a:cubicBezTo>
                  <a:lnTo>
                    <a:pt x="56" y="134"/>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59" name="Google Shape;5959;gee6873aab4_0_12213"/>
            <p:cNvSpPr/>
            <p:nvPr/>
          </p:nvSpPr>
          <p:spPr>
            <a:xfrm>
              <a:off x="5793" y="2466"/>
              <a:ext cx="78" cy="104"/>
            </a:xfrm>
            <a:custGeom>
              <a:avLst/>
              <a:gdLst/>
              <a:ahLst/>
              <a:cxnLst/>
              <a:rect l="l" t="t" r="r" b="b"/>
              <a:pathLst>
                <a:path w="168" h="226" extrusionOk="0">
                  <a:moveTo>
                    <a:pt x="59" y="113"/>
                  </a:moveTo>
                  <a:cubicBezTo>
                    <a:pt x="59" y="150"/>
                    <a:pt x="65" y="181"/>
                    <a:pt x="86" y="181"/>
                  </a:cubicBezTo>
                  <a:cubicBezTo>
                    <a:pt x="105" y="181"/>
                    <a:pt x="110" y="145"/>
                    <a:pt x="110" y="113"/>
                  </a:cubicBezTo>
                  <a:cubicBezTo>
                    <a:pt x="110" y="83"/>
                    <a:pt x="105" y="45"/>
                    <a:pt x="85" y="45"/>
                  </a:cubicBezTo>
                  <a:cubicBezTo>
                    <a:pt x="63" y="45"/>
                    <a:pt x="59" y="83"/>
                    <a:pt x="59" y="113"/>
                  </a:cubicBezTo>
                  <a:close/>
                  <a:moveTo>
                    <a:pt x="168" y="113"/>
                  </a:moveTo>
                  <a:cubicBezTo>
                    <a:pt x="168" y="204"/>
                    <a:pt x="118" y="226"/>
                    <a:pt x="84" y="226"/>
                  </a:cubicBezTo>
                  <a:cubicBezTo>
                    <a:pt x="32" y="226"/>
                    <a:pt x="0" y="185"/>
                    <a:pt x="0" y="114"/>
                  </a:cubicBezTo>
                  <a:cubicBezTo>
                    <a:pt x="0" y="35"/>
                    <a:pt x="42" y="0"/>
                    <a:pt x="85" y="0"/>
                  </a:cubicBezTo>
                  <a:cubicBezTo>
                    <a:pt x="137" y="0"/>
                    <a:pt x="168" y="44"/>
                    <a:pt x="168" y="113"/>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60" name="Google Shape;5960;gee6873aab4_0_12213"/>
            <p:cNvSpPr/>
            <p:nvPr/>
          </p:nvSpPr>
          <p:spPr>
            <a:xfrm>
              <a:off x="5889" y="2426"/>
              <a:ext cx="29"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61" name="Google Shape;5961;gee6873aab4_0_12213"/>
            <p:cNvSpPr/>
            <p:nvPr/>
          </p:nvSpPr>
          <p:spPr>
            <a:xfrm>
              <a:off x="5940" y="2466"/>
              <a:ext cx="52" cy="103"/>
            </a:xfrm>
            <a:custGeom>
              <a:avLst/>
              <a:gdLst/>
              <a:ahLst/>
              <a:cxnLst/>
              <a:rect l="l" t="t" r="r" b="b"/>
              <a:pathLst>
                <a:path w="112" h="223" extrusionOk="0">
                  <a:moveTo>
                    <a:pt x="1" y="70"/>
                  </a:moveTo>
                  <a:cubicBezTo>
                    <a:pt x="1" y="48"/>
                    <a:pt x="1" y="24"/>
                    <a:pt x="0" y="4"/>
                  </a:cubicBezTo>
                  <a:lnTo>
                    <a:pt x="51" y="4"/>
                  </a:lnTo>
                  <a:lnTo>
                    <a:pt x="54" y="36"/>
                  </a:lnTo>
                  <a:lnTo>
                    <a:pt x="55" y="36"/>
                  </a:lnTo>
                  <a:cubicBezTo>
                    <a:pt x="65" y="12"/>
                    <a:pt x="83" y="0"/>
                    <a:pt x="99" y="0"/>
                  </a:cubicBezTo>
                  <a:cubicBezTo>
                    <a:pt x="105" y="0"/>
                    <a:pt x="108" y="0"/>
                    <a:pt x="112" y="1"/>
                  </a:cubicBezTo>
                  <a:lnTo>
                    <a:pt x="112" y="59"/>
                  </a:lnTo>
                  <a:cubicBezTo>
                    <a:pt x="108" y="58"/>
                    <a:pt x="104" y="58"/>
                    <a:pt x="99" y="58"/>
                  </a:cubicBezTo>
                  <a:cubicBezTo>
                    <a:pt x="86" y="58"/>
                    <a:pt x="70" y="67"/>
                    <a:pt x="63" y="90"/>
                  </a:cubicBezTo>
                  <a:cubicBezTo>
                    <a:pt x="62" y="95"/>
                    <a:pt x="61" y="102"/>
                    <a:pt x="61" y="112"/>
                  </a:cubicBezTo>
                  <a:lnTo>
                    <a:pt x="61" y="223"/>
                  </a:lnTo>
                  <a:lnTo>
                    <a:pt x="1" y="223"/>
                  </a:lnTo>
                  <a:lnTo>
                    <a:pt x="1" y="7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62" name="Google Shape;5962;gee6873aab4_0_12213"/>
            <p:cNvSpPr/>
            <p:nvPr/>
          </p:nvSpPr>
          <p:spPr>
            <a:xfrm>
              <a:off x="6006" y="2426"/>
              <a:ext cx="42" cy="143"/>
            </a:xfrm>
            <a:custGeom>
              <a:avLst/>
              <a:gdLst/>
              <a:ahLst/>
              <a:cxnLst/>
              <a:rect l="l" t="t" r="r" b="b"/>
              <a:pathLst>
                <a:path w="92" h="309" extrusionOk="0">
                  <a:moveTo>
                    <a:pt x="92" y="0"/>
                  </a:moveTo>
                  <a:lnTo>
                    <a:pt x="46" y="63"/>
                  </a:lnTo>
                  <a:lnTo>
                    <a:pt x="9" y="63"/>
                  </a:lnTo>
                  <a:lnTo>
                    <a:pt x="40" y="0"/>
                  </a:lnTo>
                  <a:lnTo>
                    <a:pt x="92" y="0"/>
                  </a:lnTo>
                  <a:close/>
                  <a:moveTo>
                    <a:pt x="0" y="309"/>
                  </a:moveTo>
                  <a:lnTo>
                    <a:pt x="0" y="90"/>
                  </a:lnTo>
                  <a:lnTo>
                    <a:pt x="59" y="90"/>
                  </a:lnTo>
                  <a:lnTo>
                    <a:pt x="59" y="309"/>
                  </a:lnTo>
                  <a:lnTo>
                    <a:pt x="0" y="30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cxnSp>
          <p:nvCxnSpPr>
            <p:cNvPr id="5963" name="Google Shape;5963;gee6873aab4_0_12213"/>
            <p:cNvCxnSpPr/>
            <p:nvPr/>
          </p:nvCxnSpPr>
          <p:spPr>
            <a:xfrm>
              <a:off x="3964" y="2205"/>
              <a:ext cx="0" cy="300"/>
            </a:xfrm>
            <a:prstGeom prst="straightConnector1">
              <a:avLst/>
            </a:prstGeom>
            <a:solidFill>
              <a:schemeClr val="lt1"/>
            </a:solidFill>
            <a:ln w="14275" cap="flat" cmpd="sng">
              <a:solidFill>
                <a:schemeClr val="lt1"/>
              </a:solidFill>
              <a:prstDash val="solid"/>
              <a:miter lim="800000"/>
              <a:headEnd type="none" w="med" len="med"/>
              <a:tailEnd type="none" w="med" len="med"/>
            </a:ln>
          </p:spPr>
        </p:cxnSp>
      </p:grpSp>
      <p:grpSp>
        <p:nvGrpSpPr>
          <p:cNvPr id="5964" name="Google Shape;5964;gee6873aab4_0_12213"/>
          <p:cNvGrpSpPr/>
          <p:nvPr/>
        </p:nvGrpSpPr>
        <p:grpSpPr>
          <a:xfrm>
            <a:off x="-2040904" y="3988723"/>
            <a:ext cx="1872300" cy="2902792"/>
            <a:chOff x="6195941" y="562596"/>
            <a:chExt cx="1872300" cy="2902792"/>
          </a:xfrm>
        </p:grpSpPr>
        <p:grpSp>
          <p:nvGrpSpPr>
            <p:cNvPr id="5965" name="Google Shape;5965;gee6873aab4_0_12213"/>
            <p:cNvGrpSpPr/>
            <p:nvPr/>
          </p:nvGrpSpPr>
          <p:grpSpPr>
            <a:xfrm>
              <a:off x="6195941" y="832605"/>
              <a:ext cx="1872300" cy="2632784"/>
              <a:chOff x="-1872716" y="660661"/>
              <a:chExt cx="1872300" cy="1974637"/>
            </a:xfrm>
          </p:grpSpPr>
          <p:sp>
            <p:nvSpPr>
              <p:cNvPr id="5966" name="Google Shape;5966;gee6873aab4_0_12213"/>
              <p:cNvSpPr txBox="1"/>
              <p:nvPr/>
            </p:nvSpPr>
            <p:spPr>
              <a:xfrm>
                <a:off x="-1872716" y="984698"/>
                <a:ext cx="1872300" cy="16506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IE" sz="1100">
                    <a:solidFill>
                      <a:srgbClr val="000000"/>
                    </a:solidFill>
                    <a:latin typeface="Calibri"/>
                    <a:ea typeface="Calibri"/>
                    <a:cs typeface="Calibri"/>
                    <a:sym typeface="Calibri"/>
                  </a:rPr>
                  <a:t>To format the body text, simply highlight the specific line(s) of text and click ‘tab’ or press ‘increase/decrease list level’ button. If you continue to click the ‘Tab’ button and the text turns red you have tabbed too far and should use the ‘decrease level’ button to return to compliant text.</a:t>
                </a:r>
                <a:endParaRPr/>
              </a:p>
              <a:p>
                <a:pPr marL="0" marR="0" lvl="0" indent="0" algn="l" rtl="0">
                  <a:spcBef>
                    <a:spcPts val="0"/>
                  </a:spcBef>
                  <a:spcAft>
                    <a:spcPts val="0"/>
                  </a:spcAft>
                  <a:buNone/>
                </a:pPr>
                <a:endParaRPr sz="1100">
                  <a:solidFill>
                    <a:srgbClr val="000000"/>
                  </a:solidFill>
                  <a:latin typeface="Calibri"/>
                  <a:ea typeface="Calibri"/>
                  <a:cs typeface="Calibri"/>
                  <a:sym typeface="Calibri"/>
                </a:endParaRPr>
              </a:p>
              <a:p>
                <a:pPr marL="0" marR="0" lvl="0" indent="0" algn="l" rtl="0">
                  <a:spcBef>
                    <a:spcPts val="0"/>
                  </a:spcBef>
                  <a:spcAft>
                    <a:spcPts val="0"/>
                  </a:spcAft>
                  <a:buNone/>
                </a:pPr>
                <a:r>
                  <a:rPr lang="en-IE" sz="1100">
                    <a:solidFill>
                      <a:srgbClr val="000000"/>
                    </a:solidFill>
                    <a:latin typeface="Calibri"/>
                    <a:ea typeface="Calibri"/>
                    <a:cs typeface="Calibri"/>
                    <a:sym typeface="Calibri"/>
                  </a:rPr>
                  <a:t>Do not use the bullet point button to format your text.</a:t>
                </a:r>
                <a:endParaRPr sz="1100">
                  <a:solidFill>
                    <a:srgbClr val="000000"/>
                  </a:solidFill>
                  <a:latin typeface="Calibri"/>
                  <a:ea typeface="Calibri"/>
                  <a:cs typeface="Calibri"/>
                  <a:sym typeface="Calibri"/>
                </a:endParaRPr>
              </a:p>
            </p:txBody>
          </p:sp>
          <p:pic>
            <p:nvPicPr>
              <p:cNvPr id="5967" name="Google Shape;5967;gee6873aab4_0_12213" descr="icon_information-white.png"/>
              <p:cNvPicPr preferRelativeResize="0"/>
              <p:nvPr/>
            </p:nvPicPr>
            <p:blipFill rotWithShape="1">
              <a:blip r:embed="rId3">
                <a:alphaModFix/>
              </a:blip>
              <a:srcRect/>
              <a:stretch/>
            </p:blipFill>
            <p:spPr>
              <a:xfrm>
                <a:off x="-1764703" y="660661"/>
                <a:ext cx="121592" cy="240085"/>
              </a:xfrm>
              <a:prstGeom prst="rect">
                <a:avLst/>
              </a:prstGeom>
              <a:noFill/>
              <a:ln>
                <a:noFill/>
              </a:ln>
            </p:spPr>
          </p:pic>
        </p:grpSp>
        <p:grpSp>
          <p:nvGrpSpPr>
            <p:cNvPr id="5968" name="Google Shape;5968;gee6873aab4_0_12213"/>
            <p:cNvGrpSpPr/>
            <p:nvPr/>
          </p:nvGrpSpPr>
          <p:grpSpPr>
            <a:xfrm>
              <a:off x="6303954" y="562596"/>
              <a:ext cx="540000" cy="540000"/>
              <a:chOff x="6303954" y="562596"/>
              <a:chExt cx="540000" cy="540000"/>
            </a:xfrm>
          </p:grpSpPr>
          <p:sp>
            <p:nvSpPr>
              <p:cNvPr id="5969" name="Google Shape;5969;gee6873aab4_0_12213"/>
              <p:cNvSpPr/>
              <p:nvPr/>
            </p:nvSpPr>
            <p:spPr>
              <a:xfrm>
                <a:off x="6303954" y="562596"/>
                <a:ext cx="540000" cy="540000"/>
              </a:xfrm>
              <a:prstGeom prst="donut">
                <a:avLst>
                  <a:gd name="adj" fmla="val 7083"/>
                </a:avLst>
              </a:prstGeom>
              <a:solidFill>
                <a:srgbClr val="0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pic>
            <p:nvPicPr>
              <p:cNvPr id="5970" name="Google Shape;5970;gee6873aab4_0_12213" descr="increase_indent.png"/>
              <p:cNvPicPr preferRelativeResize="0"/>
              <p:nvPr/>
            </p:nvPicPr>
            <p:blipFill rotWithShape="1">
              <a:blip r:embed="rId4">
                <a:alphaModFix/>
              </a:blip>
              <a:srcRect/>
              <a:stretch/>
            </p:blipFill>
            <p:spPr>
              <a:xfrm>
                <a:off x="6425212" y="679422"/>
                <a:ext cx="317520" cy="317520"/>
              </a:xfrm>
              <a:prstGeom prst="rect">
                <a:avLst/>
              </a:prstGeom>
              <a:noFill/>
              <a:ln>
                <a:noFill/>
              </a:ln>
            </p:spPr>
          </p:pic>
        </p:grpSp>
      </p:grpSp>
      <p:sp>
        <p:nvSpPr>
          <p:cNvPr id="5971" name="Google Shape;5971;gee6873aab4_0_12213"/>
          <p:cNvSpPr/>
          <p:nvPr/>
        </p:nvSpPr>
        <p:spPr>
          <a:xfrm>
            <a:off x="7680176" y="3356992"/>
            <a:ext cx="4398731" cy="3080388"/>
          </a:xfrm>
          <a:custGeom>
            <a:avLst/>
            <a:gdLst/>
            <a:ahLst/>
            <a:cxnLst/>
            <a:rect l="l" t="t" r="r" b="b"/>
            <a:pathLst>
              <a:path w="3654" h="2558" extrusionOk="0">
                <a:moveTo>
                  <a:pt x="2505" y="639"/>
                </a:moveTo>
                <a:cubicBezTo>
                  <a:pt x="2466" y="428"/>
                  <a:pt x="2557" y="234"/>
                  <a:pt x="2707" y="207"/>
                </a:cubicBezTo>
                <a:cubicBezTo>
                  <a:pt x="2858" y="180"/>
                  <a:pt x="3011" y="329"/>
                  <a:pt x="3050" y="540"/>
                </a:cubicBezTo>
                <a:cubicBezTo>
                  <a:pt x="3089" y="751"/>
                  <a:pt x="2998" y="944"/>
                  <a:pt x="2847" y="972"/>
                </a:cubicBezTo>
                <a:cubicBezTo>
                  <a:pt x="2697" y="999"/>
                  <a:pt x="2544" y="850"/>
                  <a:pt x="2505" y="639"/>
                </a:cubicBezTo>
                <a:close/>
                <a:moveTo>
                  <a:pt x="2323" y="2448"/>
                </a:moveTo>
                <a:cubicBezTo>
                  <a:pt x="2417" y="2394"/>
                  <a:pt x="2890" y="2151"/>
                  <a:pt x="3499" y="2335"/>
                </a:cubicBezTo>
                <a:cubicBezTo>
                  <a:pt x="3499" y="2335"/>
                  <a:pt x="3231" y="2150"/>
                  <a:pt x="2857" y="2204"/>
                </a:cubicBezTo>
                <a:cubicBezTo>
                  <a:pt x="2867" y="2200"/>
                  <a:pt x="2877" y="2195"/>
                  <a:pt x="2887" y="2190"/>
                </a:cubicBezTo>
                <a:cubicBezTo>
                  <a:pt x="3654" y="1837"/>
                  <a:pt x="3620" y="1150"/>
                  <a:pt x="3085" y="1034"/>
                </a:cubicBezTo>
                <a:cubicBezTo>
                  <a:pt x="3010" y="1018"/>
                  <a:pt x="2939" y="1008"/>
                  <a:pt x="2872" y="1002"/>
                </a:cubicBezTo>
                <a:cubicBezTo>
                  <a:pt x="3053" y="956"/>
                  <a:pt x="3159" y="718"/>
                  <a:pt x="3112" y="458"/>
                </a:cubicBezTo>
                <a:cubicBezTo>
                  <a:pt x="3062" y="190"/>
                  <a:pt x="2868" y="0"/>
                  <a:pt x="2677" y="35"/>
                </a:cubicBezTo>
                <a:cubicBezTo>
                  <a:pt x="2486" y="70"/>
                  <a:pt x="2371" y="315"/>
                  <a:pt x="2420" y="584"/>
                </a:cubicBezTo>
                <a:cubicBezTo>
                  <a:pt x="2458" y="794"/>
                  <a:pt x="2586" y="955"/>
                  <a:pt x="2731" y="999"/>
                </a:cubicBezTo>
                <a:cubicBezTo>
                  <a:pt x="2283" y="1012"/>
                  <a:pt x="2006" y="1267"/>
                  <a:pt x="1720" y="1495"/>
                </a:cubicBezTo>
                <a:cubicBezTo>
                  <a:pt x="1277" y="1849"/>
                  <a:pt x="1050" y="1845"/>
                  <a:pt x="757" y="1549"/>
                </a:cubicBezTo>
                <a:cubicBezTo>
                  <a:pt x="461" y="1251"/>
                  <a:pt x="0" y="1311"/>
                  <a:pt x="0" y="1311"/>
                </a:cubicBezTo>
                <a:cubicBezTo>
                  <a:pt x="419" y="1311"/>
                  <a:pt x="412" y="1543"/>
                  <a:pt x="818" y="1877"/>
                </a:cubicBezTo>
                <a:cubicBezTo>
                  <a:pt x="1206" y="2196"/>
                  <a:pt x="1957" y="1650"/>
                  <a:pt x="2354" y="1344"/>
                </a:cubicBezTo>
                <a:cubicBezTo>
                  <a:pt x="2941" y="892"/>
                  <a:pt x="3436" y="1466"/>
                  <a:pt x="2965" y="1953"/>
                </a:cubicBezTo>
                <a:cubicBezTo>
                  <a:pt x="2817" y="2106"/>
                  <a:pt x="2642" y="2234"/>
                  <a:pt x="2513" y="2319"/>
                </a:cubicBezTo>
                <a:cubicBezTo>
                  <a:pt x="2467" y="2344"/>
                  <a:pt x="2420" y="2373"/>
                  <a:pt x="2373" y="2406"/>
                </a:cubicBezTo>
                <a:lnTo>
                  <a:pt x="2368" y="2410"/>
                </a:lnTo>
                <a:cubicBezTo>
                  <a:pt x="2344" y="2424"/>
                  <a:pt x="2331" y="2431"/>
                  <a:pt x="2331" y="2431"/>
                </a:cubicBezTo>
                <a:cubicBezTo>
                  <a:pt x="2331" y="2431"/>
                  <a:pt x="2335" y="2430"/>
                  <a:pt x="2345" y="2426"/>
                </a:cubicBezTo>
                <a:lnTo>
                  <a:pt x="2309" y="2452"/>
                </a:lnTo>
                <a:cubicBezTo>
                  <a:pt x="2308" y="2452"/>
                  <a:pt x="2307" y="2452"/>
                  <a:pt x="2306" y="2453"/>
                </a:cubicBezTo>
                <a:cubicBezTo>
                  <a:pt x="2303" y="2451"/>
                  <a:pt x="2299" y="2450"/>
                  <a:pt x="2296" y="2449"/>
                </a:cubicBezTo>
                <a:cubicBezTo>
                  <a:pt x="1712" y="1880"/>
                  <a:pt x="1129" y="2223"/>
                  <a:pt x="1129" y="2223"/>
                </a:cubicBezTo>
                <a:cubicBezTo>
                  <a:pt x="1754" y="2097"/>
                  <a:pt x="2202" y="2384"/>
                  <a:pt x="2290" y="2447"/>
                </a:cubicBezTo>
                <a:cubicBezTo>
                  <a:pt x="1687" y="2222"/>
                  <a:pt x="1072" y="2437"/>
                  <a:pt x="1057" y="2436"/>
                </a:cubicBezTo>
                <a:cubicBezTo>
                  <a:pt x="1842" y="2336"/>
                  <a:pt x="2296" y="2556"/>
                  <a:pt x="2301" y="2558"/>
                </a:cubicBezTo>
                <a:lnTo>
                  <a:pt x="2301" y="2558"/>
                </a:lnTo>
                <a:lnTo>
                  <a:pt x="2301" y="2558"/>
                </a:lnTo>
                <a:cubicBezTo>
                  <a:pt x="2301" y="2558"/>
                  <a:pt x="2301" y="2558"/>
                  <a:pt x="2301" y="2558"/>
                </a:cubicBezTo>
                <a:lnTo>
                  <a:pt x="2301" y="2558"/>
                </a:lnTo>
                <a:cubicBezTo>
                  <a:pt x="2307" y="2556"/>
                  <a:pt x="2779" y="2381"/>
                  <a:pt x="3551" y="2554"/>
                </a:cubicBezTo>
                <a:cubicBezTo>
                  <a:pt x="3535" y="2553"/>
                  <a:pt x="2945" y="2282"/>
                  <a:pt x="2323" y="2448"/>
                </a:cubicBezTo>
                <a:close/>
              </a:path>
            </a:pathLst>
          </a:custGeom>
          <a:solidFill>
            <a:schemeClr val="lt1">
              <a:alpha val="20000"/>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72" name="Google Shape;5972;gee6873aab4_0_12213"/>
          <p:cNvSpPr/>
          <p:nvPr/>
        </p:nvSpPr>
        <p:spPr>
          <a:xfrm>
            <a:off x="0" y="1587"/>
            <a:ext cx="9084317" cy="2539484"/>
          </a:xfrm>
          <a:custGeom>
            <a:avLst/>
            <a:gdLst/>
            <a:ahLst/>
            <a:cxnLst/>
            <a:rect l="l" t="t" r="r" b="b"/>
            <a:pathLst>
              <a:path w="12745" h="4169" extrusionOk="0">
                <a:moveTo>
                  <a:pt x="0" y="0"/>
                </a:moveTo>
                <a:lnTo>
                  <a:pt x="12745" y="0"/>
                </a:lnTo>
                <a:cubicBezTo>
                  <a:pt x="12602" y="54"/>
                  <a:pt x="12453" y="92"/>
                  <a:pt x="12309" y="143"/>
                </a:cubicBezTo>
                <a:cubicBezTo>
                  <a:pt x="11761" y="325"/>
                  <a:pt x="11223" y="566"/>
                  <a:pt x="10706" y="823"/>
                </a:cubicBezTo>
                <a:cubicBezTo>
                  <a:pt x="10540" y="913"/>
                  <a:pt x="10370" y="996"/>
                  <a:pt x="10206" y="1089"/>
                </a:cubicBezTo>
                <a:cubicBezTo>
                  <a:pt x="9498" y="1478"/>
                  <a:pt x="8825" y="1912"/>
                  <a:pt x="8143" y="2343"/>
                </a:cubicBezTo>
                <a:cubicBezTo>
                  <a:pt x="7530" y="2736"/>
                  <a:pt x="6917" y="3108"/>
                  <a:pt x="6263" y="3430"/>
                </a:cubicBezTo>
                <a:cubicBezTo>
                  <a:pt x="5581" y="3762"/>
                  <a:pt x="4857" y="4046"/>
                  <a:pt x="4100" y="4136"/>
                </a:cubicBezTo>
                <a:cubicBezTo>
                  <a:pt x="3871" y="4169"/>
                  <a:pt x="3647" y="4166"/>
                  <a:pt x="3417" y="4161"/>
                </a:cubicBezTo>
                <a:cubicBezTo>
                  <a:pt x="3053" y="4144"/>
                  <a:pt x="2694" y="4069"/>
                  <a:pt x="2351" y="3949"/>
                </a:cubicBezTo>
                <a:cubicBezTo>
                  <a:pt x="1742" y="3736"/>
                  <a:pt x="1194" y="3388"/>
                  <a:pt x="684" y="3000"/>
                </a:cubicBezTo>
                <a:cubicBezTo>
                  <a:pt x="462" y="2825"/>
                  <a:pt x="243" y="2656"/>
                  <a:pt x="0" y="2512"/>
                </a:cubicBezTo>
                <a:lnTo>
                  <a:pt x="0" y="0"/>
                </a:lnTo>
                <a:close/>
              </a:path>
            </a:pathLst>
          </a:custGeom>
          <a:solidFill>
            <a:schemeClr val="accent4">
              <a:alpha val="49800"/>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73" name="Google Shape;5973;gee6873aab4_0_12213"/>
          <p:cNvSpPr txBox="1">
            <a:spLocks noGrp="1"/>
          </p:cNvSpPr>
          <p:nvPr>
            <p:ph type="title"/>
          </p:nvPr>
        </p:nvSpPr>
        <p:spPr>
          <a:xfrm>
            <a:off x="514800" y="434983"/>
            <a:ext cx="4752600" cy="1255800"/>
          </a:xfrm>
          <a:prstGeom prst="rect">
            <a:avLst/>
          </a:prstGeom>
          <a:noFill/>
          <a:ln>
            <a:noFill/>
          </a:ln>
        </p:spPr>
        <p:txBody>
          <a:bodyPr spcFirstLastPara="1" wrap="square" lIns="0" tIns="0" rIns="0" bIns="0" anchor="b" anchorCtr="0">
            <a:noAutofit/>
          </a:bodyPr>
          <a:lstStyle>
            <a:lvl1pPr lvl="0" algn="l" rtl="0">
              <a:lnSpc>
                <a:spcPct val="90000"/>
              </a:lnSpc>
              <a:spcBef>
                <a:spcPts val="0"/>
              </a:spcBef>
              <a:spcAft>
                <a:spcPts val="0"/>
              </a:spcAft>
              <a:buClr>
                <a:schemeClr val="lt1"/>
              </a:buClr>
              <a:buSzPts val="2800"/>
              <a:buFont typeface="Calibri"/>
              <a:buNone/>
              <a:defRPr>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974" name="Google Shape;5974;gee6873aab4_0_12213"/>
          <p:cNvSpPr txBox="1">
            <a:spLocks noGrp="1"/>
          </p:cNvSpPr>
          <p:nvPr>
            <p:ph type="dt" idx="10"/>
          </p:nvPr>
        </p:nvSpPr>
        <p:spPr>
          <a:xfrm>
            <a:off x="695400" y="6496604"/>
            <a:ext cx="5580600" cy="160200"/>
          </a:xfrm>
          <a:prstGeom prst="rect">
            <a:avLst/>
          </a:prstGeom>
          <a:noFill/>
          <a:ln>
            <a:noFill/>
          </a:ln>
        </p:spPr>
        <p:txBody>
          <a:bodyPr spcFirstLastPara="1" wrap="square" lIns="91425" tIns="45700" rIns="91425" bIns="45700" anchor="t"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975" name="Google Shape;5975;gee6873aab4_0_12213"/>
          <p:cNvSpPr txBox="1">
            <a:spLocks noGrp="1"/>
          </p:cNvSpPr>
          <p:nvPr>
            <p:ph type="body" idx="1"/>
          </p:nvPr>
        </p:nvSpPr>
        <p:spPr>
          <a:xfrm>
            <a:off x="514800" y="3104964"/>
            <a:ext cx="4752600" cy="2857800"/>
          </a:xfrm>
          <a:prstGeom prst="rect">
            <a:avLst/>
          </a:prstGeom>
          <a:noFill/>
          <a:ln>
            <a:noFill/>
          </a:ln>
        </p:spPr>
        <p:txBody>
          <a:bodyPr spcFirstLastPara="1" wrap="square" lIns="0" tIns="0" rIns="0" bIns="0" anchor="t" anchorCtr="0">
            <a:noAutofit/>
          </a:bodyPr>
          <a:lstStyle>
            <a:lvl1pPr marL="457200" lvl="0" indent="-228600" algn="l" rtl="0">
              <a:lnSpc>
                <a:spcPct val="90000"/>
              </a:lnSpc>
              <a:spcBef>
                <a:spcPts val="400"/>
              </a:spcBef>
              <a:spcAft>
                <a:spcPts val="0"/>
              </a:spcAft>
              <a:buClr>
                <a:schemeClr val="lt1"/>
              </a:buClr>
              <a:buSzPts val="2000"/>
              <a:buNone/>
              <a:defRPr>
                <a:solidFill>
                  <a:schemeClr val="lt1"/>
                </a:solidFill>
              </a:defRPr>
            </a:lvl1pPr>
            <a:lvl2pPr marL="914400" lvl="1" indent="-228600" algn="l" rtl="0">
              <a:lnSpc>
                <a:spcPct val="90000"/>
              </a:lnSpc>
              <a:spcBef>
                <a:spcPts val="400"/>
              </a:spcBef>
              <a:spcAft>
                <a:spcPts val="0"/>
              </a:spcAft>
              <a:buClr>
                <a:schemeClr val="lt1"/>
              </a:buClr>
              <a:buSzPts val="1800"/>
              <a:buNone/>
              <a:defRPr>
                <a:solidFill>
                  <a:schemeClr val="lt1"/>
                </a:solidFill>
              </a:defRPr>
            </a:lvl2pPr>
            <a:lvl3pPr marL="1371600" lvl="2" indent="-342900" algn="l" rtl="0">
              <a:lnSpc>
                <a:spcPct val="90000"/>
              </a:lnSpc>
              <a:spcBef>
                <a:spcPts val="400"/>
              </a:spcBef>
              <a:spcAft>
                <a:spcPts val="0"/>
              </a:spcAft>
              <a:buClr>
                <a:schemeClr val="lt1"/>
              </a:buClr>
              <a:buSzPts val="1800"/>
              <a:buChar char="•"/>
              <a:defRPr>
                <a:solidFill>
                  <a:schemeClr val="lt1"/>
                </a:solidFill>
              </a:defRPr>
            </a:lvl3pPr>
            <a:lvl4pPr marL="1828800" lvl="3" indent="-330200" algn="l" rtl="0">
              <a:lnSpc>
                <a:spcPct val="90000"/>
              </a:lnSpc>
              <a:spcBef>
                <a:spcPts val="400"/>
              </a:spcBef>
              <a:spcAft>
                <a:spcPts val="0"/>
              </a:spcAft>
              <a:buClr>
                <a:schemeClr val="lt1"/>
              </a:buClr>
              <a:buSzPts val="1600"/>
              <a:buChar char="•"/>
              <a:defRPr>
                <a:solidFill>
                  <a:schemeClr val="lt1"/>
                </a:solidFill>
              </a:defRPr>
            </a:lvl4pPr>
            <a:lvl5pPr marL="2286000" lvl="4" indent="-228600" algn="l" rtl="0">
              <a:lnSpc>
                <a:spcPct val="90000"/>
              </a:lnSpc>
              <a:spcBef>
                <a:spcPts val="800"/>
              </a:spcBef>
              <a:spcAft>
                <a:spcPts val="0"/>
              </a:spcAft>
              <a:buClr>
                <a:schemeClr val="lt1"/>
              </a:buClr>
              <a:buSzPts val="2000"/>
              <a:buNone/>
              <a:defRPr>
                <a:solidFill>
                  <a:schemeClr val="lt1"/>
                </a:solidFill>
              </a:defRPr>
            </a:lvl5pPr>
            <a:lvl6pPr marL="2743200" lvl="5" indent="-342900" algn="l" rtl="0">
              <a:lnSpc>
                <a:spcPct val="90000"/>
              </a:lnSpc>
              <a:spcBef>
                <a:spcPts val="500"/>
              </a:spcBef>
              <a:spcAft>
                <a:spcPts val="0"/>
              </a:spcAft>
              <a:buClr>
                <a:srgbClr val="FF0000"/>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grpSp>
        <p:nvGrpSpPr>
          <p:cNvPr id="5976" name="Google Shape;5976;gee6873aab4_0_12213"/>
          <p:cNvGrpSpPr/>
          <p:nvPr/>
        </p:nvGrpSpPr>
        <p:grpSpPr>
          <a:xfrm>
            <a:off x="-2040904" y="871532"/>
            <a:ext cx="1368300" cy="2264171"/>
            <a:chOff x="-1836712" y="2937191"/>
            <a:chExt cx="1368300" cy="2264171"/>
          </a:xfrm>
        </p:grpSpPr>
        <p:pic>
          <p:nvPicPr>
            <p:cNvPr id="5977" name="Google Shape;5977;gee6873aab4_0_12213" descr="icon_camera_circle.png"/>
            <p:cNvPicPr preferRelativeResize="0"/>
            <p:nvPr/>
          </p:nvPicPr>
          <p:blipFill rotWithShape="1">
            <a:blip r:embed="rId5">
              <a:alphaModFix/>
            </a:blip>
            <a:srcRect/>
            <a:stretch/>
          </p:blipFill>
          <p:spPr>
            <a:xfrm>
              <a:off x="-1728699" y="2937191"/>
              <a:ext cx="640111" cy="640111"/>
            </a:xfrm>
            <a:prstGeom prst="rect">
              <a:avLst/>
            </a:prstGeom>
            <a:noFill/>
            <a:ln>
              <a:noFill/>
            </a:ln>
          </p:spPr>
        </p:pic>
        <p:sp>
          <p:nvSpPr>
            <p:cNvPr id="5978" name="Google Shape;5978;gee6873aab4_0_12213"/>
            <p:cNvSpPr txBox="1"/>
            <p:nvPr/>
          </p:nvSpPr>
          <p:spPr>
            <a:xfrm>
              <a:off x="-1836712" y="3677962"/>
              <a:ext cx="1368300" cy="15234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IE" sz="1100">
                  <a:solidFill>
                    <a:srgbClr val="000000"/>
                  </a:solidFill>
                  <a:latin typeface="Calibri"/>
                  <a:ea typeface="Calibri"/>
                  <a:cs typeface="Calibri"/>
                  <a:sym typeface="Calibri"/>
                </a:rPr>
                <a:t>To change the photographic image to the background.</a:t>
              </a:r>
              <a:endParaRPr/>
            </a:p>
            <a:p>
              <a:pPr marL="0" marR="0" lvl="0" indent="0" algn="l" rtl="0">
                <a:spcBef>
                  <a:spcPts val="0"/>
                </a:spcBef>
                <a:spcAft>
                  <a:spcPts val="0"/>
                </a:spcAft>
                <a:buNone/>
              </a:pPr>
              <a:r>
                <a:rPr lang="en-IE" sz="1100">
                  <a:solidFill>
                    <a:srgbClr val="000000"/>
                  </a:solidFill>
                  <a:latin typeface="Calibri"/>
                  <a:ea typeface="Calibri"/>
                  <a:cs typeface="Calibri"/>
                  <a:sym typeface="Calibri"/>
                </a:rPr>
                <a:t>&gt;Right Click over slide</a:t>
              </a:r>
              <a:endParaRPr/>
            </a:p>
            <a:p>
              <a:pPr marL="0" marR="0" lvl="0" indent="0" algn="l" rtl="0">
                <a:spcBef>
                  <a:spcPts val="0"/>
                </a:spcBef>
                <a:spcAft>
                  <a:spcPts val="0"/>
                </a:spcAft>
                <a:buNone/>
              </a:pPr>
              <a:r>
                <a:rPr lang="en-IE" sz="1100">
                  <a:solidFill>
                    <a:srgbClr val="000000"/>
                  </a:solidFill>
                  <a:latin typeface="Calibri"/>
                  <a:ea typeface="Calibri"/>
                  <a:cs typeface="Calibri"/>
                  <a:sym typeface="Calibri"/>
                </a:rPr>
                <a:t>&gt;format background</a:t>
              </a:r>
              <a:endParaRPr/>
            </a:p>
            <a:p>
              <a:pPr marL="0" marR="0" lvl="0" indent="0" algn="l" rtl="0">
                <a:spcBef>
                  <a:spcPts val="0"/>
                </a:spcBef>
                <a:spcAft>
                  <a:spcPts val="0"/>
                </a:spcAft>
                <a:buNone/>
              </a:pPr>
              <a:r>
                <a:rPr lang="en-IE" sz="1100">
                  <a:solidFill>
                    <a:srgbClr val="000000"/>
                  </a:solidFill>
                  <a:latin typeface="Calibri"/>
                  <a:ea typeface="Calibri"/>
                  <a:cs typeface="Calibri"/>
                  <a:sym typeface="Calibri"/>
                </a:rPr>
                <a:t>&gt;fill</a:t>
              </a:r>
              <a:endParaRPr/>
            </a:p>
            <a:p>
              <a:pPr marL="0" marR="0" lvl="0" indent="0" algn="l" rtl="0">
                <a:spcBef>
                  <a:spcPts val="0"/>
                </a:spcBef>
                <a:spcAft>
                  <a:spcPts val="0"/>
                </a:spcAft>
                <a:buNone/>
              </a:pPr>
              <a:r>
                <a:rPr lang="en-IE" sz="1100">
                  <a:solidFill>
                    <a:srgbClr val="000000"/>
                  </a:solidFill>
                  <a:latin typeface="Calibri"/>
                  <a:ea typeface="Calibri"/>
                  <a:cs typeface="Calibri"/>
                  <a:sym typeface="Calibri"/>
                </a:rPr>
                <a:t>&gt;picture or texture fill</a:t>
              </a:r>
              <a:endParaRPr/>
            </a:p>
            <a:p>
              <a:pPr marL="0" marR="0" lvl="0" indent="0" algn="l" rtl="0">
                <a:spcBef>
                  <a:spcPts val="0"/>
                </a:spcBef>
                <a:spcAft>
                  <a:spcPts val="0"/>
                </a:spcAft>
                <a:buNone/>
              </a:pPr>
              <a:r>
                <a:rPr lang="en-IE" sz="1100">
                  <a:solidFill>
                    <a:srgbClr val="000000"/>
                  </a:solidFill>
                  <a:latin typeface="Calibri"/>
                  <a:ea typeface="Calibri"/>
                  <a:cs typeface="Calibri"/>
                  <a:sym typeface="Calibri"/>
                </a:rPr>
                <a:t>&gt;select image from  </a:t>
              </a:r>
              <a:br>
                <a:rPr lang="en-IE" sz="1100">
                  <a:solidFill>
                    <a:srgbClr val="000000"/>
                  </a:solidFill>
                  <a:latin typeface="Calibri"/>
                  <a:ea typeface="Calibri"/>
                  <a:cs typeface="Calibri"/>
                  <a:sym typeface="Calibri"/>
                </a:rPr>
              </a:br>
              <a:r>
                <a:rPr lang="en-IE" sz="1100">
                  <a:solidFill>
                    <a:srgbClr val="000000"/>
                  </a:solidFill>
                  <a:latin typeface="Calibri"/>
                  <a:ea typeface="Calibri"/>
                  <a:cs typeface="Calibri"/>
                  <a:sym typeface="Calibri"/>
                </a:rPr>
                <a:t>  your file</a:t>
              </a:r>
              <a:endParaRPr sz="1100">
                <a:solidFill>
                  <a:srgbClr val="000000"/>
                </a:solidFill>
                <a:latin typeface="Calibri"/>
                <a:ea typeface="Calibri"/>
                <a:cs typeface="Calibri"/>
                <a:sym typeface="Calibri"/>
              </a:endParaRPr>
            </a:p>
          </p:txBody>
        </p:sp>
        <p:pic>
          <p:nvPicPr>
            <p:cNvPr id="5979" name="Google Shape;5979;gee6873aab4_0_12213" descr="icon_information-white.png"/>
            <p:cNvPicPr preferRelativeResize="0"/>
            <p:nvPr/>
          </p:nvPicPr>
          <p:blipFill rotWithShape="1">
            <a:blip r:embed="rId3">
              <a:alphaModFix/>
            </a:blip>
            <a:srcRect/>
            <a:stretch/>
          </p:blipFill>
          <p:spPr>
            <a:xfrm>
              <a:off x="-1728699" y="3245911"/>
              <a:ext cx="121592" cy="320113"/>
            </a:xfrm>
            <a:prstGeom prst="rect">
              <a:avLst/>
            </a:prstGeom>
            <a:noFill/>
            <a:ln>
              <a:noFill/>
            </a:ln>
          </p:spPr>
        </p:pic>
      </p:grpSp>
    </p:spTree>
    <p:extLst>
      <p:ext uri="{BB962C8B-B14F-4D97-AF65-F5344CB8AC3E}">
        <p14:creationId xmlns:p14="http://schemas.microsoft.com/office/powerpoint/2010/main" val="2023832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full image and content: Pink">
  <p:cSld name="Title, full image and content: Pink">
    <p:bg>
      <p:bgPr>
        <a:blipFill>
          <a:blip r:embed="rId2">
            <a:alphaModFix/>
          </a:blip>
          <a:stretch>
            <a:fillRect/>
          </a:stretch>
        </a:blipFill>
        <a:effectLst/>
      </p:bgPr>
    </p:bg>
    <p:spTree>
      <p:nvGrpSpPr>
        <p:cNvPr id="1" name="Shape 5980"/>
        <p:cNvGrpSpPr/>
        <p:nvPr/>
      </p:nvGrpSpPr>
      <p:grpSpPr>
        <a:xfrm>
          <a:off x="0" y="0"/>
          <a:ext cx="0" cy="0"/>
          <a:chOff x="0" y="0"/>
          <a:chExt cx="0" cy="0"/>
        </a:xfrm>
      </p:grpSpPr>
      <p:sp>
        <p:nvSpPr>
          <p:cNvPr id="5981" name="Google Shape;5981;gee6873aab4_0_12329"/>
          <p:cNvSpPr/>
          <p:nvPr/>
        </p:nvSpPr>
        <p:spPr>
          <a:xfrm rot="5400000" flipH="1">
            <a:off x="699238" y="-699002"/>
            <a:ext cx="6858000" cy="8256000"/>
          </a:xfrm>
          <a:prstGeom prst="rect">
            <a:avLst/>
          </a:prstGeom>
          <a:gradFill>
            <a:gsLst>
              <a:gs pos="0">
                <a:srgbClr val="000000"/>
              </a:gs>
              <a:gs pos="100000">
                <a:srgbClr val="000000">
                  <a:alpha val="0"/>
                </a:srgbClr>
              </a:gs>
            </a:gsLst>
            <a:lin ang="16200038"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982" name="Google Shape;5982;gee6873aab4_0_12329"/>
          <p:cNvSpPr/>
          <p:nvPr/>
        </p:nvSpPr>
        <p:spPr>
          <a:xfrm rot="10800000" flipH="1">
            <a:off x="0" y="-78"/>
            <a:ext cx="12192000" cy="2039700"/>
          </a:xfrm>
          <a:prstGeom prst="rect">
            <a:avLst/>
          </a:prstGeom>
          <a:gradFill>
            <a:gsLst>
              <a:gs pos="0">
                <a:srgbClr val="000000"/>
              </a:gs>
              <a:gs pos="100000">
                <a:srgbClr val="000000">
                  <a:alpha val="0"/>
                </a:srgbClr>
              </a:gs>
            </a:gsLst>
            <a:lin ang="16200038"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983" name="Google Shape;5983;gee6873aab4_0_12329"/>
          <p:cNvSpPr txBox="1">
            <a:spLocks noGrp="1"/>
          </p:cNvSpPr>
          <p:nvPr>
            <p:ph type="ftr" idx="11"/>
          </p:nvPr>
        </p:nvSpPr>
        <p:spPr>
          <a:xfrm>
            <a:off x="695400" y="6416541"/>
            <a:ext cx="5580600" cy="160200"/>
          </a:xfrm>
          <a:prstGeom prst="rect">
            <a:avLst/>
          </a:prstGeom>
          <a:noFill/>
          <a:ln>
            <a:noFill/>
          </a:ln>
        </p:spPr>
        <p:txBody>
          <a:bodyPr spcFirstLastPara="1" wrap="square" lIns="91425" tIns="45700" rIns="91425" bIns="45700" anchor="t"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984" name="Google Shape;5984;gee6873aab4_0_12329"/>
          <p:cNvSpPr txBox="1">
            <a:spLocks noGrp="1"/>
          </p:cNvSpPr>
          <p:nvPr>
            <p:ph type="sldNum" idx="12"/>
          </p:nvPr>
        </p:nvSpPr>
        <p:spPr>
          <a:xfrm>
            <a:off x="-12703" y="6356350"/>
            <a:ext cx="79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IE"/>
              <a:t>‹#›</a:t>
            </a:fld>
            <a:endParaRPr/>
          </a:p>
        </p:txBody>
      </p:sp>
      <p:grpSp>
        <p:nvGrpSpPr>
          <p:cNvPr id="5985" name="Google Shape;5985;gee6873aab4_0_12329"/>
          <p:cNvGrpSpPr/>
          <p:nvPr/>
        </p:nvGrpSpPr>
        <p:grpSpPr>
          <a:xfrm>
            <a:off x="10553375" y="296652"/>
            <a:ext cx="1194613" cy="479652"/>
            <a:chOff x="1899" y="899"/>
            <a:chExt cx="4163" cy="1671"/>
          </a:xfrm>
        </p:grpSpPr>
        <p:sp>
          <p:nvSpPr>
            <p:cNvPr id="5986" name="Google Shape;5986;gee6873aab4_0_12329"/>
            <p:cNvSpPr/>
            <p:nvPr/>
          </p:nvSpPr>
          <p:spPr>
            <a:xfrm>
              <a:off x="1902" y="2206"/>
              <a:ext cx="79" cy="141"/>
            </a:xfrm>
            <a:custGeom>
              <a:avLst/>
              <a:gdLst/>
              <a:ahLst/>
              <a:cxnLst/>
              <a:rect l="l" t="t" r="r" b="b"/>
              <a:pathLst>
                <a:path w="170" h="303" extrusionOk="0">
                  <a:moveTo>
                    <a:pt x="59" y="143"/>
                  </a:moveTo>
                  <a:cubicBezTo>
                    <a:pt x="61" y="144"/>
                    <a:pt x="65" y="144"/>
                    <a:pt x="68" y="144"/>
                  </a:cubicBezTo>
                  <a:cubicBezTo>
                    <a:pt x="98" y="144"/>
                    <a:pt x="111" y="123"/>
                    <a:pt x="111" y="95"/>
                  </a:cubicBezTo>
                  <a:cubicBezTo>
                    <a:pt x="111" y="68"/>
                    <a:pt x="100" y="48"/>
                    <a:pt x="73" y="48"/>
                  </a:cubicBezTo>
                  <a:cubicBezTo>
                    <a:pt x="68" y="48"/>
                    <a:pt x="62" y="49"/>
                    <a:pt x="59" y="50"/>
                  </a:cubicBezTo>
                  <a:lnTo>
                    <a:pt x="59" y="143"/>
                  </a:lnTo>
                  <a:close/>
                  <a:moveTo>
                    <a:pt x="0" y="6"/>
                  </a:moveTo>
                  <a:cubicBezTo>
                    <a:pt x="16" y="3"/>
                    <a:pt x="39" y="0"/>
                    <a:pt x="61" y="0"/>
                  </a:cubicBezTo>
                  <a:cubicBezTo>
                    <a:pt x="96" y="0"/>
                    <a:pt x="124" y="5"/>
                    <a:pt x="144" y="24"/>
                  </a:cubicBezTo>
                  <a:cubicBezTo>
                    <a:pt x="162" y="39"/>
                    <a:pt x="170" y="64"/>
                    <a:pt x="170" y="90"/>
                  </a:cubicBezTo>
                  <a:cubicBezTo>
                    <a:pt x="170" y="123"/>
                    <a:pt x="160" y="145"/>
                    <a:pt x="144" y="162"/>
                  </a:cubicBezTo>
                  <a:cubicBezTo>
                    <a:pt x="125" y="182"/>
                    <a:pt x="95" y="191"/>
                    <a:pt x="70" y="191"/>
                  </a:cubicBezTo>
                  <a:lnTo>
                    <a:pt x="59" y="191"/>
                  </a:lnTo>
                  <a:lnTo>
                    <a:pt x="59" y="303"/>
                  </a:lnTo>
                  <a:lnTo>
                    <a:pt x="0" y="303"/>
                  </a:lnTo>
                  <a:lnTo>
                    <a:pt x="0" y="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87" name="Google Shape;5987;gee6873aab4_0_12329"/>
            <p:cNvSpPr/>
            <p:nvPr/>
          </p:nvSpPr>
          <p:spPr>
            <a:xfrm>
              <a:off x="1995" y="2244"/>
              <a:ext cx="52" cy="103"/>
            </a:xfrm>
            <a:custGeom>
              <a:avLst/>
              <a:gdLst/>
              <a:ahLst/>
              <a:cxnLst/>
              <a:rect l="l" t="t" r="r" b="b"/>
              <a:pathLst>
                <a:path w="111" h="222" extrusionOk="0">
                  <a:moveTo>
                    <a:pt x="1" y="69"/>
                  </a:moveTo>
                  <a:cubicBezTo>
                    <a:pt x="1" y="47"/>
                    <a:pt x="1" y="24"/>
                    <a:pt x="0" y="4"/>
                  </a:cubicBezTo>
                  <a:lnTo>
                    <a:pt x="51" y="4"/>
                  </a:lnTo>
                  <a:lnTo>
                    <a:pt x="54" y="35"/>
                  </a:lnTo>
                  <a:lnTo>
                    <a:pt x="55" y="35"/>
                  </a:lnTo>
                  <a:cubicBezTo>
                    <a:pt x="65" y="12"/>
                    <a:pt x="83" y="0"/>
                    <a:pt x="99" y="0"/>
                  </a:cubicBezTo>
                  <a:cubicBezTo>
                    <a:pt x="105" y="0"/>
                    <a:pt x="108" y="0"/>
                    <a:pt x="111" y="1"/>
                  </a:cubicBezTo>
                  <a:lnTo>
                    <a:pt x="111" y="59"/>
                  </a:lnTo>
                  <a:cubicBezTo>
                    <a:pt x="108" y="58"/>
                    <a:pt x="104" y="58"/>
                    <a:pt x="99" y="58"/>
                  </a:cubicBezTo>
                  <a:cubicBezTo>
                    <a:pt x="86" y="58"/>
                    <a:pt x="70" y="67"/>
                    <a:pt x="63" y="89"/>
                  </a:cubicBezTo>
                  <a:cubicBezTo>
                    <a:pt x="62" y="94"/>
                    <a:pt x="61" y="102"/>
                    <a:pt x="61" y="111"/>
                  </a:cubicBezTo>
                  <a:lnTo>
                    <a:pt x="61" y="222"/>
                  </a:lnTo>
                  <a:lnTo>
                    <a:pt x="1" y="222"/>
                  </a:lnTo>
                  <a:lnTo>
                    <a:pt x="1" y="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88" name="Google Shape;5988;gee6873aab4_0_12329"/>
            <p:cNvSpPr/>
            <p:nvPr/>
          </p:nvSpPr>
          <p:spPr>
            <a:xfrm>
              <a:off x="2055" y="2244"/>
              <a:ext cx="78" cy="104"/>
            </a:xfrm>
            <a:custGeom>
              <a:avLst/>
              <a:gdLst/>
              <a:ahLst/>
              <a:cxnLst/>
              <a:rect l="l" t="t" r="r" b="b"/>
              <a:pathLst>
                <a:path w="168" h="226" extrusionOk="0">
                  <a:moveTo>
                    <a:pt x="59" y="112"/>
                  </a:moveTo>
                  <a:cubicBezTo>
                    <a:pt x="59" y="150"/>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89" name="Google Shape;5989;gee6873aab4_0_12329"/>
            <p:cNvSpPr/>
            <p:nvPr/>
          </p:nvSpPr>
          <p:spPr>
            <a:xfrm>
              <a:off x="2141" y="2201"/>
              <a:ext cx="65" cy="146"/>
            </a:xfrm>
            <a:custGeom>
              <a:avLst/>
              <a:gdLst/>
              <a:ahLst/>
              <a:cxnLst/>
              <a:rect l="l" t="t" r="r" b="b"/>
              <a:pathLst>
                <a:path w="140" h="313" extrusionOk="0">
                  <a:moveTo>
                    <a:pt x="29" y="313"/>
                  </a:moveTo>
                  <a:lnTo>
                    <a:pt x="29" y="136"/>
                  </a:lnTo>
                  <a:lnTo>
                    <a:pt x="0" y="136"/>
                  </a:lnTo>
                  <a:lnTo>
                    <a:pt x="0" y="95"/>
                  </a:lnTo>
                  <a:lnTo>
                    <a:pt x="29" y="95"/>
                  </a:lnTo>
                  <a:lnTo>
                    <a:pt x="29" y="86"/>
                  </a:lnTo>
                  <a:cubicBezTo>
                    <a:pt x="29" y="61"/>
                    <a:pt x="34" y="38"/>
                    <a:pt x="52" y="20"/>
                  </a:cubicBezTo>
                  <a:cubicBezTo>
                    <a:pt x="65" y="7"/>
                    <a:pt x="84" y="0"/>
                    <a:pt x="104" y="0"/>
                  </a:cubicBezTo>
                  <a:cubicBezTo>
                    <a:pt x="119" y="0"/>
                    <a:pt x="131" y="2"/>
                    <a:pt x="140" y="5"/>
                  </a:cubicBezTo>
                  <a:lnTo>
                    <a:pt x="133" y="51"/>
                  </a:lnTo>
                  <a:cubicBezTo>
                    <a:pt x="128" y="49"/>
                    <a:pt x="122" y="48"/>
                    <a:pt x="115" y="48"/>
                  </a:cubicBezTo>
                  <a:cubicBezTo>
                    <a:pt x="95" y="48"/>
                    <a:pt x="88" y="65"/>
                    <a:pt x="88" y="84"/>
                  </a:cubicBezTo>
                  <a:lnTo>
                    <a:pt x="88" y="95"/>
                  </a:lnTo>
                  <a:lnTo>
                    <a:pt x="126" y="95"/>
                  </a:lnTo>
                  <a:lnTo>
                    <a:pt x="126" y="136"/>
                  </a:lnTo>
                  <a:lnTo>
                    <a:pt x="88" y="136"/>
                  </a:lnTo>
                  <a:lnTo>
                    <a:pt x="88" y="313"/>
                  </a:lnTo>
                  <a:lnTo>
                    <a:pt x="29" y="313"/>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90" name="Google Shape;5990;gee6873aab4_0_12329"/>
            <p:cNvSpPr/>
            <p:nvPr/>
          </p:nvSpPr>
          <p:spPr>
            <a:xfrm>
              <a:off x="2207"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5" y="177"/>
                    <a:pt x="145" y="173"/>
                  </a:cubicBezTo>
                  <a:lnTo>
                    <a:pt x="153" y="215"/>
                  </a:lnTo>
                  <a:cubicBezTo>
                    <a:pt x="138" y="221"/>
                    <a:pt x="115" y="225"/>
                    <a:pt x="92" y="225"/>
                  </a:cubicBezTo>
                  <a:cubicBezTo>
                    <a:pt x="33" y="225"/>
                    <a:pt x="0" y="186"/>
                    <a:pt x="0" y="117"/>
                  </a:cubicBezTo>
                  <a:cubicBezTo>
                    <a:pt x="0" y="44"/>
                    <a:pt x="38" y="0"/>
                    <a:pt x="88" y="0"/>
                  </a:cubicBezTo>
                  <a:cubicBezTo>
                    <a:pt x="135" y="0"/>
                    <a:pt x="162" y="37"/>
                    <a:pt x="162" y="103"/>
                  </a:cubicBezTo>
                  <a:cubicBezTo>
                    <a:pt x="162" y="119"/>
                    <a:pt x="162" y="127"/>
                    <a:pt x="161" y="134"/>
                  </a:cubicBezTo>
                  <a:lnTo>
                    <a:pt x="56" y="134"/>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91" name="Google Shape;5991;gee6873aab4_0_12329"/>
            <p:cNvSpPr/>
            <p:nvPr/>
          </p:nvSpPr>
          <p:spPr>
            <a:xfrm>
              <a:off x="2293" y="2244"/>
              <a:ext cx="60" cy="104"/>
            </a:xfrm>
            <a:custGeom>
              <a:avLst/>
              <a:gdLst/>
              <a:ahLst/>
              <a:cxnLst/>
              <a:rect l="l" t="t" r="r" b="b"/>
              <a:pathLst>
                <a:path w="128" h="225" extrusionOk="0">
                  <a:moveTo>
                    <a:pt x="11" y="169"/>
                  </a:moveTo>
                  <a:cubicBezTo>
                    <a:pt x="20" y="175"/>
                    <a:pt x="36" y="181"/>
                    <a:pt x="51" y="181"/>
                  </a:cubicBezTo>
                  <a:cubicBezTo>
                    <a:pt x="66" y="181"/>
                    <a:pt x="74" y="174"/>
                    <a:pt x="74" y="161"/>
                  </a:cubicBezTo>
                  <a:cubicBezTo>
                    <a:pt x="74" y="150"/>
                    <a:pt x="68" y="143"/>
                    <a:pt x="49" y="132"/>
                  </a:cubicBezTo>
                  <a:cubicBezTo>
                    <a:pt x="13" y="112"/>
                    <a:pt x="4" y="89"/>
                    <a:pt x="4" y="69"/>
                  </a:cubicBezTo>
                  <a:cubicBezTo>
                    <a:pt x="4" y="29"/>
                    <a:pt x="33" y="0"/>
                    <a:pt x="77" y="0"/>
                  </a:cubicBezTo>
                  <a:cubicBezTo>
                    <a:pt x="95" y="0"/>
                    <a:pt x="109" y="4"/>
                    <a:pt x="121" y="10"/>
                  </a:cubicBezTo>
                  <a:lnTo>
                    <a:pt x="111" y="53"/>
                  </a:lnTo>
                  <a:cubicBezTo>
                    <a:pt x="102" y="48"/>
                    <a:pt x="92" y="44"/>
                    <a:pt x="80" y="44"/>
                  </a:cubicBezTo>
                  <a:cubicBezTo>
                    <a:pt x="65" y="44"/>
                    <a:pt x="58" y="53"/>
                    <a:pt x="58" y="63"/>
                  </a:cubicBezTo>
                  <a:cubicBezTo>
                    <a:pt x="58" y="72"/>
                    <a:pt x="63" y="78"/>
                    <a:pt x="84" y="90"/>
                  </a:cubicBezTo>
                  <a:cubicBezTo>
                    <a:pt x="116" y="108"/>
                    <a:pt x="128" y="131"/>
                    <a:pt x="128" y="156"/>
                  </a:cubicBezTo>
                  <a:cubicBezTo>
                    <a:pt x="128" y="201"/>
                    <a:pt x="96" y="225"/>
                    <a:pt x="51" y="225"/>
                  </a:cubicBezTo>
                  <a:cubicBezTo>
                    <a:pt x="32" y="225"/>
                    <a:pt x="11" y="220"/>
                    <a:pt x="0" y="212"/>
                  </a:cubicBezTo>
                  <a:lnTo>
                    <a:pt x="11" y="1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92" name="Google Shape;5992;gee6873aab4_0_12329"/>
            <p:cNvSpPr/>
            <p:nvPr/>
          </p:nvSpPr>
          <p:spPr>
            <a:xfrm>
              <a:off x="2363" y="2244"/>
              <a:ext cx="59"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2"/>
                    <a:pt x="4" y="89"/>
                    <a:pt x="4" y="69"/>
                  </a:cubicBezTo>
                  <a:cubicBezTo>
                    <a:pt x="4" y="29"/>
                    <a:pt x="32" y="0"/>
                    <a:pt x="76" y="0"/>
                  </a:cubicBezTo>
                  <a:cubicBezTo>
                    <a:pt x="95" y="0"/>
                    <a:pt x="109" y="4"/>
                    <a:pt x="121" y="10"/>
                  </a:cubicBezTo>
                  <a:lnTo>
                    <a:pt x="110" y="53"/>
                  </a:lnTo>
                  <a:cubicBezTo>
                    <a:pt x="102" y="48"/>
                    <a:pt x="92" y="44"/>
                    <a:pt x="80" y="44"/>
                  </a:cubicBezTo>
                  <a:cubicBezTo>
                    <a:pt x="65" y="44"/>
                    <a:pt x="58" y="53"/>
                    <a:pt x="58" y="63"/>
                  </a:cubicBezTo>
                  <a:cubicBezTo>
                    <a:pt x="58" y="72"/>
                    <a:pt x="63" y="78"/>
                    <a:pt x="83" y="90"/>
                  </a:cubicBezTo>
                  <a:cubicBezTo>
                    <a:pt x="116" y="108"/>
                    <a:pt x="128" y="131"/>
                    <a:pt x="128" y="156"/>
                  </a:cubicBezTo>
                  <a:cubicBezTo>
                    <a:pt x="128" y="201"/>
                    <a:pt x="96" y="225"/>
                    <a:pt x="50" y="225"/>
                  </a:cubicBezTo>
                  <a:cubicBezTo>
                    <a:pt x="32" y="225"/>
                    <a:pt x="10" y="220"/>
                    <a:pt x="0" y="212"/>
                  </a:cubicBezTo>
                  <a:lnTo>
                    <a:pt x="11" y="1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93" name="Google Shape;5993;gee6873aab4_0_12329"/>
            <p:cNvSpPr/>
            <p:nvPr/>
          </p:nvSpPr>
          <p:spPr>
            <a:xfrm>
              <a:off x="2436" y="2204"/>
              <a:ext cx="28" cy="143"/>
            </a:xfrm>
            <a:custGeom>
              <a:avLst/>
              <a:gdLst/>
              <a:ahLst/>
              <a:cxnLst/>
              <a:rect l="l" t="t" r="r" b="b"/>
              <a:pathLst>
                <a:path w="61" h="308" extrusionOk="0">
                  <a:moveTo>
                    <a:pt x="2" y="308"/>
                  </a:moveTo>
                  <a:lnTo>
                    <a:pt x="2" y="90"/>
                  </a:lnTo>
                  <a:lnTo>
                    <a:pt x="61" y="90"/>
                  </a:lnTo>
                  <a:lnTo>
                    <a:pt x="61" y="308"/>
                  </a:lnTo>
                  <a:lnTo>
                    <a:pt x="2" y="308"/>
                  </a:lnTo>
                  <a:close/>
                  <a:moveTo>
                    <a:pt x="61" y="31"/>
                  </a:moveTo>
                  <a:cubicBezTo>
                    <a:pt x="61" y="50"/>
                    <a:pt x="48" y="63"/>
                    <a:pt x="30" y="63"/>
                  </a:cubicBezTo>
                  <a:cubicBezTo>
                    <a:pt x="14" y="63"/>
                    <a:pt x="0" y="50"/>
                    <a:pt x="1" y="31"/>
                  </a:cubicBezTo>
                  <a:cubicBezTo>
                    <a:pt x="0" y="12"/>
                    <a:pt x="15" y="0"/>
                    <a:pt x="31" y="0"/>
                  </a:cubicBezTo>
                  <a:cubicBezTo>
                    <a:pt x="48" y="0"/>
                    <a:pt x="61" y="12"/>
                    <a:pt x="61" y="31"/>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94" name="Google Shape;5994;gee6873aab4_0_12329"/>
            <p:cNvSpPr/>
            <p:nvPr/>
          </p:nvSpPr>
          <p:spPr>
            <a:xfrm>
              <a:off x="2482" y="2244"/>
              <a:ext cx="77" cy="104"/>
            </a:xfrm>
            <a:custGeom>
              <a:avLst/>
              <a:gdLst/>
              <a:ahLst/>
              <a:cxnLst/>
              <a:rect l="l" t="t" r="r" b="b"/>
              <a:pathLst>
                <a:path w="168" h="226" extrusionOk="0">
                  <a:moveTo>
                    <a:pt x="58" y="112"/>
                  </a:moveTo>
                  <a:cubicBezTo>
                    <a:pt x="58" y="150"/>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6"/>
                    <a:pt x="84" y="226"/>
                  </a:cubicBezTo>
                  <a:cubicBezTo>
                    <a:pt x="31" y="226"/>
                    <a:pt x="0" y="185"/>
                    <a:pt x="0" y="114"/>
                  </a:cubicBezTo>
                  <a:cubicBezTo>
                    <a:pt x="0" y="35"/>
                    <a:pt x="41" y="0"/>
                    <a:pt x="85" y="0"/>
                  </a:cubicBezTo>
                  <a:cubicBezTo>
                    <a:pt x="136" y="0"/>
                    <a:pt x="168" y="43"/>
                    <a:pt x="168" y="11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95" name="Google Shape;5995;gee6873aab4_0_12329"/>
            <p:cNvSpPr/>
            <p:nvPr/>
          </p:nvSpPr>
          <p:spPr>
            <a:xfrm>
              <a:off x="2575" y="2244"/>
              <a:ext cx="78" cy="103"/>
            </a:xfrm>
            <a:custGeom>
              <a:avLst/>
              <a:gdLst/>
              <a:ahLst/>
              <a:cxnLst/>
              <a:rect l="l" t="t" r="r" b="b"/>
              <a:pathLst>
                <a:path w="167" h="222" extrusionOk="0">
                  <a:moveTo>
                    <a:pt x="2" y="69"/>
                  </a:moveTo>
                  <a:cubicBezTo>
                    <a:pt x="2" y="45"/>
                    <a:pt x="1" y="24"/>
                    <a:pt x="0" y="4"/>
                  </a:cubicBezTo>
                  <a:lnTo>
                    <a:pt x="51" y="4"/>
                  </a:lnTo>
                  <a:lnTo>
                    <a:pt x="54" y="29"/>
                  </a:lnTo>
                  <a:lnTo>
                    <a:pt x="55" y="29"/>
                  </a:lnTo>
                  <a:cubicBezTo>
                    <a:pt x="66" y="11"/>
                    <a:pt x="85" y="0"/>
                    <a:pt x="108" y="0"/>
                  </a:cubicBezTo>
                  <a:cubicBezTo>
                    <a:pt x="150" y="0"/>
                    <a:pt x="167" y="33"/>
                    <a:pt x="167" y="82"/>
                  </a:cubicBezTo>
                  <a:lnTo>
                    <a:pt x="167" y="222"/>
                  </a:lnTo>
                  <a:lnTo>
                    <a:pt x="108" y="222"/>
                  </a:lnTo>
                  <a:lnTo>
                    <a:pt x="108" y="85"/>
                  </a:lnTo>
                  <a:cubicBezTo>
                    <a:pt x="108" y="67"/>
                    <a:pt x="103" y="49"/>
                    <a:pt x="86" y="49"/>
                  </a:cubicBezTo>
                  <a:cubicBezTo>
                    <a:pt x="76" y="49"/>
                    <a:pt x="68" y="56"/>
                    <a:pt x="64" y="69"/>
                  </a:cubicBezTo>
                  <a:cubicBezTo>
                    <a:pt x="62" y="73"/>
                    <a:pt x="61" y="80"/>
                    <a:pt x="61" y="89"/>
                  </a:cubicBezTo>
                  <a:lnTo>
                    <a:pt x="61" y="222"/>
                  </a:lnTo>
                  <a:lnTo>
                    <a:pt x="2" y="222"/>
                  </a:lnTo>
                  <a:lnTo>
                    <a:pt x="2" y="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96" name="Google Shape;5996;gee6873aab4_0_12329"/>
            <p:cNvSpPr/>
            <p:nvPr/>
          </p:nvSpPr>
          <p:spPr>
            <a:xfrm>
              <a:off x="2667" y="2244"/>
              <a:ext cx="76" cy="104"/>
            </a:xfrm>
            <a:custGeom>
              <a:avLst/>
              <a:gdLst/>
              <a:ahLst/>
              <a:cxnLst/>
              <a:rect l="l" t="t" r="r" b="b"/>
              <a:pathLst>
                <a:path w="163" h="226" extrusionOk="0">
                  <a:moveTo>
                    <a:pt x="102" y="116"/>
                  </a:moveTo>
                  <a:cubicBezTo>
                    <a:pt x="83" y="116"/>
                    <a:pt x="56" y="123"/>
                    <a:pt x="56" y="153"/>
                  </a:cubicBezTo>
                  <a:cubicBezTo>
                    <a:pt x="56" y="175"/>
                    <a:pt x="68" y="183"/>
                    <a:pt x="77" y="183"/>
                  </a:cubicBezTo>
                  <a:cubicBezTo>
                    <a:pt x="86" y="183"/>
                    <a:pt x="97" y="177"/>
                    <a:pt x="101" y="164"/>
                  </a:cubicBezTo>
                  <a:cubicBezTo>
                    <a:pt x="102" y="161"/>
                    <a:pt x="102" y="157"/>
                    <a:pt x="102" y="154"/>
                  </a:cubicBezTo>
                  <a:lnTo>
                    <a:pt x="102" y="116"/>
                  </a:lnTo>
                  <a:close/>
                  <a:moveTo>
                    <a:pt x="110" y="222"/>
                  </a:moveTo>
                  <a:lnTo>
                    <a:pt x="107" y="201"/>
                  </a:lnTo>
                  <a:lnTo>
                    <a:pt x="106" y="201"/>
                  </a:lnTo>
                  <a:cubicBezTo>
                    <a:pt x="94" y="218"/>
                    <a:pt x="77" y="226"/>
                    <a:pt x="58" y="226"/>
                  </a:cubicBezTo>
                  <a:cubicBezTo>
                    <a:pt x="25" y="226"/>
                    <a:pt x="0" y="198"/>
                    <a:pt x="0" y="159"/>
                  </a:cubicBezTo>
                  <a:cubicBezTo>
                    <a:pt x="0" y="102"/>
                    <a:pt x="51" y="78"/>
                    <a:pt x="101" y="78"/>
                  </a:cubicBezTo>
                  <a:lnTo>
                    <a:pt x="101" y="73"/>
                  </a:lnTo>
                  <a:cubicBezTo>
                    <a:pt x="101" y="56"/>
                    <a:pt x="90" y="43"/>
                    <a:pt x="70" y="43"/>
                  </a:cubicBezTo>
                  <a:cubicBezTo>
                    <a:pt x="52" y="43"/>
                    <a:pt x="38" y="48"/>
                    <a:pt x="25" y="56"/>
                  </a:cubicBezTo>
                  <a:lnTo>
                    <a:pt x="14" y="17"/>
                  </a:lnTo>
                  <a:cubicBezTo>
                    <a:pt x="26" y="9"/>
                    <a:pt x="52" y="0"/>
                    <a:pt x="82" y="0"/>
                  </a:cubicBezTo>
                  <a:cubicBezTo>
                    <a:pt x="149" y="0"/>
                    <a:pt x="160" y="46"/>
                    <a:pt x="160" y="91"/>
                  </a:cubicBezTo>
                  <a:lnTo>
                    <a:pt x="160" y="172"/>
                  </a:lnTo>
                  <a:cubicBezTo>
                    <a:pt x="160" y="190"/>
                    <a:pt x="161" y="208"/>
                    <a:pt x="163" y="222"/>
                  </a:cubicBezTo>
                  <a:lnTo>
                    <a:pt x="110" y="22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97" name="Google Shape;5997;gee6873aab4_0_12329"/>
            <p:cNvSpPr/>
            <p:nvPr/>
          </p:nvSpPr>
          <p:spPr>
            <a:xfrm>
              <a:off x="2762" y="2203"/>
              <a:ext cx="0" cy="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98" name="Google Shape;5998;gee6873aab4_0_12329"/>
            <p:cNvSpPr/>
            <p:nvPr/>
          </p:nvSpPr>
          <p:spPr>
            <a:xfrm>
              <a:off x="2848" y="2206"/>
              <a:ext cx="84" cy="142"/>
            </a:xfrm>
            <a:custGeom>
              <a:avLst/>
              <a:gdLst/>
              <a:ahLst/>
              <a:cxnLst/>
              <a:rect l="l" t="t" r="r" b="b"/>
              <a:pathLst>
                <a:path w="183" h="306" extrusionOk="0">
                  <a:moveTo>
                    <a:pt x="59" y="257"/>
                  </a:moveTo>
                  <a:cubicBezTo>
                    <a:pt x="62" y="258"/>
                    <a:pt x="66" y="258"/>
                    <a:pt x="69" y="258"/>
                  </a:cubicBezTo>
                  <a:cubicBezTo>
                    <a:pt x="97" y="258"/>
                    <a:pt x="122" y="230"/>
                    <a:pt x="122" y="147"/>
                  </a:cubicBezTo>
                  <a:cubicBezTo>
                    <a:pt x="122" y="85"/>
                    <a:pt x="106" y="47"/>
                    <a:pt x="70" y="47"/>
                  </a:cubicBezTo>
                  <a:cubicBezTo>
                    <a:pt x="66" y="47"/>
                    <a:pt x="62" y="47"/>
                    <a:pt x="59" y="49"/>
                  </a:cubicBezTo>
                  <a:lnTo>
                    <a:pt x="59" y="257"/>
                  </a:lnTo>
                  <a:close/>
                  <a:moveTo>
                    <a:pt x="0" y="6"/>
                  </a:moveTo>
                  <a:cubicBezTo>
                    <a:pt x="15" y="3"/>
                    <a:pt x="36" y="0"/>
                    <a:pt x="60" y="0"/>
                  </a:cubicBezTo>
                  <a:cubicBezTo>
                    <a:pt x="98" y="0"/>
                    <a:pt x="124" y="9"/>
                    <a:pt x="144" y="27"/>
                  </a:cubicBezTo>
                  <a:cubicBezTo>
                    <a:pt x="170" y="51"/>
                    <a:pt x="183" y="90"/>
                    <a:pt x="183" y="149"/>
                  </a:cubicBezTo>
                  <a:cubicBezTo>
                    <a:pt x="183" y="210"/>
                    <a:pt x="168" y="253"/>
                    <a:pt x="141" y="276"/>
                  </a:cubicBezTo>
                  <a:cubicBezTo>
                    <a:pt x="121" y="296"/>
                    <a:pt x="91" y="306"/>
                    <a:pt x="48" y="306"/>
                  </a:cubicBezTo>
                  <a:cubicBezTo>
                    <a:pt x="30" y="306"/>
                    <a:pt x="12" y="304"/>
                    <a:pt x="0" y="302"/>
                  </a:cubicBezTo>
                  <a:lnTo>
                    <a:pt x="0" y="6"/>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99" name="Google Shape;5999;gee6873aab4_0_12329"/>
            <p:cNvSpPr/>
            <p:nvPr/>
          </p:nvSpPr>
          <p:spPr>
            <a:xfrm>
              <a:off x="2945"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00" name="Google Shape;6000;gee6873aab4_0_12329"/>
            <p:cNvSpPr/>
            <p:nvPr/>
          </p:nvSpPr>
          <p:spPr>
            <a:xfrm>
              <a:off x="3025" y="2246"/>
              <a:ext cx="80" cy="101"/>
            </a:xfrm>
            <a:custGeom>
              <a:avLst/>
              <a:gdLst/>
              <a:ahLst/>
              <a:cxnLst/>
              <a:rect l="l" t="t" r="r" b="b"/>
              <a:pathLst>
                <a:path w="172" h="218" extrusionOk="0">
                  <a:moveTo>
                    <a:pt x="62" y="0"/>
                  </a:moveTo>
                  <a:lnTo>
                    <a:pt x="79" y="97"/>
                  </a:lnTo>
                  <a:cubicBezTo>
                    <a:pt x="82" y="117"/>
                    <a:pt x="85" y="136"/>
                    <a:pt x="88" y="158"/>
                  </a:cubicBezTo>
                  <a:lnTo>
                    <a:pt x="89" y="158"/>
                  </a:lnTo>
                  <a:cubicBezTo>
                    <a:pt x="92" y="136"/>
                    <a:pt x="94" y="118"/>
                    <a:pt x="97" y="97"/>
                  </a:cubicBezTo>
                  <a:lnTo>
                    <a:pt x="115" y="0"/>
                  </a:lnTo>
                  <a:lnTo>
                    <a:pt x="172" y="0"/>
                  </a:lnTo>
                  <a:lnTo>
                    <a:pt x="114" y="218"/>
                  </a:lnTo>
                  <a:lnTo>
                    <a:pt x="59" y="218"/>
                  </a:lnTo>
                  <a:lnTo>
                    <a:pt x="0" y="0"/>
                  </a:lnTo>
                  <a:lnTo>
                    <a:pt x="62" y="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01" name="Google Shape;6001;gee6873aab4_0_12329"/>
            <p:cNvSpPr/>
            <p:nvPr/>
          </p:nvSpPr>
          <p:spPr>
            <a:xfrm>
              <a:off x="3111"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7"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02" name="Google Shape;6002;gee6873aab4_0_12329"/>
            <p:cNvSpPr/>
            <p:nvPr/>
          </p:nvSpPr>
          <p:spPr>
            <a:xfrm>
              <a:off x="3203" y="2203"/>
              <a:ext cx="0" cy="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03" name="Google Shape;6003;gee6873aab4_0_12329"/>
            <p:cNvSpPr/>
            <p:nvPr/>
          </p:nvSpPr>
          <p:spPr>
            <a:xfrm>
              <a:off x="3247" y="2244"/>
              <a:ext cx="78" cy="104"/>
            </a:xfrm>
            <a:custGeom>
              <a:avLst/>
              <a:gdLst/>
              <a:ahLst/>
              <a:cxnLst/>
              <a:rect l="l" t="t" r="r" b="b"/>
              <a:pathLst>
                <a:path w="168" h="226" extrusionOk="0">
                  <a:moveTo>
                    <a:pt x="59" y="112"/>
                  </a:moveTo>
                  <a:cubicBezTo>
                    <a:pt x="59" y="150"/>
                    <a:pt x="65" y="181"/>
                    <a:pt x="86" y="181"/>
                  </a:cubicBezTo>
                  <a:cubicBezTo>
                    <a:pt x="105" y="181"/>
                    <a:pt x="109" y="144"/>
                    <a:pt x="109" y="112"/>
                  </a:cubicBezTo>
                  <a:cubicBezTo>
                    <a:pt x="109"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04" name="Google Shape;6004;gee6873aab4_0_12329"/>
            <p:cNvSpPr/>
            <p:nvPr/>
          </p:nvSpPr>
          <p:spPr>
            <a:xfrm>
              <a:off x="3341" y="2244"/>
              <a:ext cx="79" cy="142"/>
            </a:xfrm>
            <a:custGeom>
              <a:avLst/>
              <a:gdLst/>
              <a:ahLst/>
              <a:cxnLst/>
              <a:rect l="l" t="t" r="r" b="b"/>
              <a:pathLst>
                <a:path w="170" h="308" extrusionOk="0">
                  <a:moveTo>
                    <a:pt x="61" y="142"/>
                  </a:moveTo>
                  <a:cubicBezTo>
                    <a:pt x="61" y="150"/>
                    <a:pt x="62" y="157"/>
                    <a:pt x="64" y="161"/>
                  </a:cubicBezTo>
                  <a:cubicBezTo>
                    <a:pt x="69" y="174"/>
                    <a:pt x="76" y="178"/>
                    <a:pt x="83" y="178"/>
                  </a:cubicBezTo>
                  <a:cubicBezTo>
                    <a:pt x="104" y="178"/>
                    <a:pt x="111" y="148"/>
                    <a:pt x="111" y="113"/>
                  </a:cubicBezTo>
                  <a:cubicBezTo>
                    <a:pt x="111" y="72"/>
                    <a:pt x="101" y="49"/>
                    <a:pt x="84" y="49"/>
                  </a:cubicBezTo>
                  <a:cubicBezTo>
                    <a:pt x="75" y="49"/>
                    <a:pt x="66" y="58"/>
                    <a:pt x="64" y="68"/>
                  </a:cubicBezTo>
                  <a:cubicBezTo>
                    <a:pt x="62" y="72"/>
                    <a:pt x="61" y="78"/>
                    <a:pt x="61" y="84"/>
                  </a:cubicBezTo>
                  <a:lnTo>
                    <a:pt x="61" y="142"/>
                  </a:lnTo>
                  <a:close/>
                  <a:moveTo>
                    <a:pt x="2" y="73"/>
                  </a:moveTo>
                  <a:cubicBezTo>
                    <a:pt x="2" y="46"/>
                    <a:pt x="1" y="24"/>
                    <a:pt x="0" y="4"/>
                  </a:cubicBezTo>
                  <a:lnTo>
                    <a:pt x="52" y="4"/>
                  </a:lnTo>
                  <a:lnTo>
                    <a:pt x="55" y="29"/>
                  </a:lnTo>
                  <a:lnTo>
                    <a:pt x="56" y="29"/>
                  </a:lnTo>
                  <a:cubicBezTo>
                    <a:pt x="65" y="11"/>
                    <a:pt x="81" y="0"/>
                    <a:pt x="102" y="0"/>
                  </a:cubicBezTo>
                  <a:cubicBezTo>
                    <a:pt x="150" y="0"/>
                    <a:pt x="170" y="52"/>
                    <a:pt x="170" y="113"/>
                  </a:cubicBezTo>
                  <a:cubicBezTo>
                    <a:pt x="170" y="191"/>
                    <a:pt x="135" y="226"/>
                    <a:pt x="98" y="226"/>
                  </a:cubicBezTo>
                  <a:cubicBezTo>
                    <a:pt x="80" y="226"/>
                    <a:pt x="68" y="215"/>
                    <a:pt x="62" y="204"/>
                  </a:cubicBezTo>
                  <a:lnTo>
                    <a:pt x="61" y="204"/>
                  </a:lnTo>
                  <a:lnTo>
                    <a:pt x="61" y="308"/>
                  </a:lnTo>
                  <a:lnTo>
                    <a:pt x="2" y="308"/>
                  </a:lnTo>
                  <a:lnTo>
                    <a:pt x="2" y="73"/>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05" name="Google Shape;6005;gee6873aab4_0_12329"/>
            <p:cNvSpPr/>
            <p:nvPr/>
          </p:nvSpPr>
          <p:spPr>
            <a:xfrm>
              <a:off x="3436" y="2244"/>
              <a:ext cx="123" cy="103"/>
            </a:xfrm>
            <a:custGeom>
              <a:avLst/>
              <a:gdLst/>
              <a:ahLst/>
              <a:cxnLst/>
              <a:rect l="l" t="t" r="r" b="b"/>
              <a:pathLst>
                <a:path w="266" h="222" extrusionOk="0">
                  <a:moveTo>
                    <a:pt x="2" y="69"/>
                  </a:moveTo>
                  <a:cubicBezTo>
                    <a:pt x="2" y="45"/>
                    <a:pt x="0" y="24"/>
                    <a:pt x="0" y="4"/>
                  </a:cubicBezTo>
                  <a:lnTo>
                    <a:pt x="51" y="4"/>
                  </a:lnTo>
                  <a:lnTo>
                    <a:pt x="54" y="29"/>
                  </a:lnTo>
                  <a:lnTo>
                    <a:pt x="55" y="29"/>
                  </a:lnTo>
                  <a:cubicBezTo>
                    <a:pt x="66" y="12"/>
                    <a:pt x="84" y="0"/>
                    <a:pt x="107" y="0"/>
                  </a:cubicBezTo>
                  <a:cubicBezTo>
                    <a:pt x="132" y="0"/>
                    <a:pt x="148" y="11"/>
                    <a:pt x="155" y="29"/>
                  </a:cubicBezTo>
                  <a:lnTo>
                    <a:pt x="156" y="29"/>
                  </a:lnTo>
                  <a:cubicBezTo>
                    <a:pt x="162" y="21"/>
                    <a:pt x="170" y="13"/>
                    <a:pt x="178" y="8"/>
                  </a:cubicBezTo>
                  <a:cubicBezTo>
                    <a:pt x="187" y="3"/>
                    <a:pt x="198" y="0"/>
                    <a:pt x="209" y="0"/>
                  </a:cubicBezTo>
                  <a:cubicBezTo>
                    <a:pt x="248" y="0"/>
                    <a:pt x="266" y="31"/>
                    <a:pt x="266" y="84"/>
                  </a:cubicBezTo>
                  <a:lnTo>
                    <a:pt x="266" y="222"/>
                  </a:lnTo>
                  <a:lnTo>
                    <a:pt x="207" y="222"/>
                  </a:lnTo>
                  <a:lnTo>
                    <a:pt x="207" y="93"/>
                  </a:lnTo>
                  <a:cubicBezTo>
                    <a:pt x="207" y="68"/>
                    <a:pt x="205" y="48"/>
                    <a:pt x="187" y="48"/>
                  </a:cubicBezTo>
                  <a:cubicBezTo>
                    <a:pt x="176" y="48"/>
                    <a:pt x="169" y="55"/>
                    <a:pt x="165" y="68"/>
                  </a:cubicBezTo>
                  <a:cubicBezTo>
                    <a:pt x="164" y="72"/>
                    <a:pt x="163" y="78"/>
                    <a:pt x="163" y="84"/>
                  </a:cubicBezTo>
                  <a:lnTo>
                    <a:pt x="163" y="222"/>
                  </a:lnTo>
                  <a:lnTo>
                    <a:pt x="105" y="222"/>
                  </a:lnTo>
                  <a:lnTo>
                    <a:pt x="105" y="85"/>
                  </a:lnTo>
                  <a:cubicBezTo>
                    <a:pt x="105" y="69"/>
                    <a:pt x="103" y="48"/>
                    <a:pt x="84" y="48"/>
                  </a:cubicBezTo>
                  <a:cubicBezTo>
                    <a:pt x="75" y="48"/>
                    <a:pt x="66" y="55"/>
                    <a:pt x="62" y="68"/>
                  </a:cubicBezTo>
                  <a:cubicBezTo>
                    <a:pt x="61" y="72"/>
                    <a:pt x="60" y="78"/>
                    <a:pt x="60" y="85"/>
                  </a:cubicBezTo>
                  <a:lnTo>
                    <a:pt x="60" y="222"/>
                  </a:lnTo>
                  <a:lnTo>
                    <a:pt x="2" y="222"/>
                  </a:lnTo>
                  <a:lnTo>
                    <a:pt x="2" y="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06" name="Google Shape;6006;gee6873aab4_0_12329"/>
            <p:cNvSpPr/>
            <p:nvPr/>
          </p:nvSpPr>
          <p:spPr>
            <a:xfrm>
              <a:off x="3576"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07" name="Google Shape;6007;gee6873aab4_0_12329"/>
            <p:cNvSpPr/>
            <p:nvPr/>
          </p:nvSpPr>
          <p:spPr>
            <a:xfrm>
              <a:off x="3668" y="2244"/>
              <a:ext cx="76" cy="103"/>
            </a:xfrm>
            <a:custGeom>
              <a:avLst/>
              <a:gdLst/>
              <a:ahLst/>
              <a:cxnLst/>
              <a:rect l="l" t="t" r="r" b="b"/>
              <a:pathLst>
                <a:path w="166" h="222" extrusionOk="0">
                  <a:moveTo>
                    <a:pt x="2" y="69"/>
                  </a:moveTo>
                  <a:cubicBezTo>
                    <a:pt x="2" y="45"/>
                    <a:pt x="0" y="24"/>
                    <a:pt x="0" y="4"/>
                  </a:cubicBezTo>
                  <a:lnTo>
                    <a:pt x="51" y="4"/>
                  </a:lnTo>
                  <a:lnTo>
                    <a:pt x="53" y="29"/>
                  </a:lnTo>
                  <a:lnTo>
                    <a:pt x="54" y="29"/>
                  </a:lnTo>
                  <a:cubicBezTo>
                    <a:pt x="66" y="11"/>
                    <a:pt x="85" y="0"/>
                    <a:pt x="108" y="0"/>
                  </a:cubicBezTo>
                  <a:cubicBezTo>
                    <a:pt x="149" y="0"/>
                    <a:pt x="166" y="33"/>
                    <a:pt x="166" y="82"/>
                  </a:cubicBezTo>
                  <a:lnTo>
                    <a:pt x="166" y="222"/>
                  </a:lnTo>
                  <a:lnTo>
                    <a:pt x="107" y="222"/>
                  </a:lnTo>
                  <a:lnTo>
                    <a:pt x="107" y="85"/>
                  </a:lnTo>
                  <a:cubicBezTo>
                    <a:pt x="107" y="67"/>
                    <a:pt x="103" y="49"/>
                    <a:pt x="86" y="49"/>
                  </a:cubicBezTo>
                  <a:cubicBezTo>
                    <a:pt x="76" y="49"/>
                    <a:pt x="68" y="56"/>
                    <a:pt x="64" y="69"/>
                  </a:cubicBezTo>
                  <a:cubicBezTo>
                    <a:pt x="62" y="73"/>
                    <a:pt x="60" y="80"/>
                    <a:pt x="60" y="89"/>
                  </a:cubicBezTo>
                  <a:lnTo>
                    <a:pt x="60" y="222"/>
                  </a:lnTo>
                  <a:lnTo>
                    <a:pt x="2" y="222"/>
                  </a:lnTo>
                  <a:lnTo>
                    <a:pt x="2" y="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08" name="Google Shape;6008;gee6873aab4_0_12329"/>
            <p:cNvSpPr/>
            <p:nvPr/>
          </p:nvSpPr>
          <p:spPr>
            <a:xfrm>
              <a:off x="3758" y="2218"/>
              <a:ext cx="59" cy="130"/>
            </a:xfrm>
            <a:custGeom>
              <a:avLst/>
              <a:gdLst/>
              <a:ahLst/>
              <a:cxnLst/>
              <a:rect l="l" t="t" r="r" b="b"/>
              <a:pathLst>
                <a:path w="128" h="281" extrusionOk="0">
                  <a:moveTo>
                    <a:pt x="85" y="0"/>
                  </a:moveTo>
                  <a:lnTo>
                    <a:pt x="85" y="60"/>
                  </a:lnTo>
                  <a:lnTo>
                    <a:pt x="128" y="60"/>
                  </a:lnTo>
                  <a:lnTo>
                    <a:pt x="128" y="101"/>
                  </a:lnTo>
                  <a:lnTo>
                    <a:pt x="85" y="101"/>
                  </a:lnTo>
                  <a:lnTo>
                    <a:pt x="85" y="201"/>
                  </a:lnTo>
                  <a:cubicBezTo>
                    <a:pt x="85" y="226"/>
                    <a:pt x="95" y="233"/>
                    <a:pt x="107" y="233"/>
                  </a:cubicBezTo>
                  <a:cubicBezTo>
                    <a:pt x="113" y="233"/>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60"/>
                  </a:lnTo>
                  <a:lnTo>
                    <a:pt x="26" y="60"/>
                  </a:lnTo>
                  <a:lnTo>
                    <a:pt x="26" y="14"/>
                  </a:lnTo>
                  <a:lnTo>
                    <a:pt x="85" y="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09" name="Google Shape;6009;gee6873aab4_0_12329"/>
            <p:cNvSpPr/>
            <p:nvPr/>
          </p:nvSpPr>
          <p:spPr>
            <a:xfrm>
              <a:off x="2139" y="2423"/>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10" name="Google Shape;6010;gee6873aab4_0_12329"/>
            <p:cNvSpPr/>
            <p:nvPr/>
          </p:nvSpPr>
          <p:spPr>
            <a:xfrm>
              <a:off x="2225" y="2461"/>
              <a:ext cx="76"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11" name="Google Shape;6011;gee6873aab4_0_12329"/>
            <p:cNvSpPr/>
            <p:nvPr/>
          </p:nvSpPr>
          <p:spPr>
            <a:xfrm>
              <a:off x="2318"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12" name="Google Shape;6012;gee6873aab4_0_12329"/>
            <p:cNvSpPr/>
            <p:nvPr/>
          </p:nvSpPr>
          <p:spPr>
            <a:xfrm>
              <a:off x="2376" y="2462"/>
              <a:ext cx="80" cy="102"/>
            </a:xfrm>
            <a:custGeom>
              <a:avLst/>
              <a:gdLst/>
              <a:ahLst/>
              <a:cxnLst/>
              <a:rect l="l" t="t" r="r" b="b"/>
              <a:pathLst>
                <a:path w="173" h="219" extrusionOk="0">
                  <a:moveTo>
                    <a:pt x="62" y="0"/>
                  </a:moveTo>
                  <a:lnTo>
                    <a:pt x="79" y="98"/>
                  </a:lnTo>
                  <a:cubicBezTo>
                    <a:pt x="82" y="117"/>
                    <a:pt x="85" y="137"/>
                    <a:pt x="88" y="159"/>
                  </a:cubicBezTo>
                  <a:lnTo>
                    <a:pt x="89" y="159"/>
                  </a:lnTo>
                  <a:cubicBezTo>
                    <a:pt x="92" y="137"/>
                    <a:pt x="95" y="118"/>
                    <a:pt x="98" y="98"/>
                  </a:cubicBezTo>
                  <a:lnTo>
                    <a:pt x="115" y="0"/>
                  </a:lnTo>
                  <a:lnTo>
                    <a:pt x="173" y="0"/>
                  </a:lnTo>
                  <a:lnTo>
                    <a:pt x="114" y="219"/>
                  </a:lnTo>
                  <a:lnTo>
                    <a:pt x="59" y="219"/>
                  </a:lnTo>
                  <a:lnTo>
                    <a:pt x="0" y="0"/>
                  </a:lnTo>
                  <a:lnTo>
                    <a:pt x="62"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13" name="Google Shape;6013;gee6873aab4_0_12329"/>
            <p:cNvSpPr/>
            <p:nvPr/>
          </p:nvSpPr>
          <p:spPr>
            <a:xfrm>
              <a:off x="2467" y="2421"/>
              <a:ext cx="28" cy="143"/>
            </a:xfrm>
            <a:custGeom>
              <a:avLst/>
              <a:gdLst/>
              <a:ahLst/>
              <a:cxnLst/>
              <a:rect l="l" t="t" r="r" b="b"/>
              <a:pathLst>
                <a:path w="62" h="309" extrusionOk="0">
                  <a:moveTo>
                    <a:pt x="2" y="309"/>
                  </a:moveTo>
                  <a:lnTo>
                    <a:pt x="2" y="90"/>
                  </a:lnTo>
                  <a:lnTo>
                    <a:pt x="61" y="90"/>
                  </a:lnTo>
                  <a:lnTo>
                    <a:pt x="61" y="309"/>
                  </a:lnTo>
                  <a:lnTo>
                    <a:pt x="2" y="309"/>
                  </a:lnTo>
                  <a:close/>
                  <a:moveTo>
                    <a:pt x="61" y="32"/>
                  </a:moveTo>
                  <a:cubicBezTo>
                    <a:pt x="62" y="51"/>
                    <a:pt x="48" y="64"/>
                    <a:pt x="30" y="64"/>
                  </a:cubicBezTo>
                  <a:cubicBezTo>
                    <a:pt x="14" y="64"/>
                    <a:pt x="0" y="51"/>
                    <a:pt x="1" y="32"/>
                  </a:cubicBezTo>
                  <a:cubicBezTo>
                    <a:pt x="0" y="12"/>
                    <a:pt x="15" y="0"/>
                    <a:pt x="31" y="0"/>
                  </a:cubicBezTo>
                  <a:cubicBezTo>
                    <a:pt x="48" y="0"/>
                    <a:pt x="61" y="12"/>
                    <a:pt x="61" y="3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14" name="Google Shape;6014;gee6873aab4_0_12329"/>
            <p:cNvSpPr/>
            <p:nvPr/>
          </p:nvSpPr>
          <p:spPr>
            <a:xfrm>
              <a:off x="2512" y="2461"/>
              <a:ext cx="61" cy="104"/>
            </a:xfrm>
            <a:custGeom>
              <a:avLst/>
              <a:gdLst/>
              <a:ahLst/>
              <a:cxnLst/>
              <a:rect l="l" t="t" r="r" b="b"/>
              <a:pathLst>
                <a:path w="132" h="225" extrusionOk="0">
                  <a:moveTo>
                    <a:pt x="129" y="218"/>
                  </a:moveTo>
                  <a:cubicBezTo>
                    <a:pt x="123" y="221"/>
                    <a:pt x="108" y="225"/>
                    <a:pt x="92" y="225"/>
                  </a:cubicBezTo>
                  <a:cubicBezTo>
                    <a:pt x="36" y="225"/>
                    <a:pt x="0" y="186"/>
                    <a:pt x="0" y="115"/>
                  </a:cubicBezTo>
                  <a:cubicBezTo>
                    <a:pt x="0" y="47"/>
                    <a:pt x="39" y="0"/>
                    <a:pt x="100" y="0"/>
                  </a:cubicBezTo>
                  <a:cubicBezTo>
                    <a:pt x="114" y="0"/>
                    <a:pt x="127" y="3"/>
                    <a:pt x="132" y="6"/>
                  </a:cubicBezTo>
                  <a:lnTo>
                    <a:pt x="125" y="52"/>
                  </a:lnTo>
                  <a:cubicBezTo>
                    <a:pt x="120" y="50"/>
                    <a:pt x="113" y="48"/>
                    <a:pt x="103" y="48"/>
                  </a:cubicBezTo>
                  <a:cubicBezTo>
                    <a:pt x="75" y="48"/>
                    <a:pt x="58" y="75"/>
                    <a:pt x="58" y="113"/>
                  </a:cubicBezTo>
                  <a:cubicBezTo>
                    <a:pt x="58" y="153"/>
                    <a:pt x="75" y="177"/>
                    <a:pt x="102" y="177"/>
                  </a:cubicBezTo>
                  <a:cubicBezTo>
                    <a:pt x="110" y="177"/>
                    <a:pt x="118" y="175"/>
                    <a:pt x="124" y="172"/>
                  </a:cubicBezTo>
                  <a:lnTo>
                    <a:pt x="129" y="21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15" name="Google Shape;6015;gee6873aab4_0_12329"/>
            <p:cNvSpPr/>
            <p:nvPr/>
          </p:nvSpPr>
          <p:spPr>
            <a:xfrm>
              <a:off x="2580" y="2461"/>
              <a:ext cx="76"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8" y="180"/>
                    <a:pt x="104"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16" name="Google Shape;6016;gee6873aab4_0_12329"/>
            <p:cNvSpPr/>
            <p:nvPr/>
          </p:nvSpPr>
          <p:spPr>
            <a:xfrm>
              <a:off x="2698" y="2419"/>
              <a:ext cx="65" cy="145"/>
            </a:xfrm>
            <a:custGeom>
              <a:avLst/>
              <a:gdLst/>
              <a:ahLst/>
              <a:cxnLst/>
              <a:rect l="l" t="t" r="r" b="b"/>
              <a:pathLst>
                <a:path w="140" h="313" extrusionOk="0">
                  <a:moveTo>
                    <a:pt x="29" y="313"/>
                  </a:moveTo>
                  <a:lnTo>
                    <a:pt x="29" y="136"/>
                  </a:lnTo>
                  <a:lnTo>
                    <a:pt x="0" y="136"/>
                  </a:lnTo>
                  <a:lnTo>
                    <a:pt x="0" y="94"/>
                  </a:lnTo>
                  <a:lnTo>
                    <a:pt x="29" y="94"/>
                  </a:lnTo>
                  <a:lnTo>
                    <a:pt x="29" y="85"/>
                  </a:lnTo>
                  <a:cubicBezTo>
                    <a:pt x="29" y="61"/>
                    <a:pt x="34" y="38"/>
                    <a:pt x="52" y="20"/>
                  </a:cubicBezTo>
                  <a:cubicBezTo>
                    <a:pt x="65" y="7"/>
                    <a:pt x="84" y="0"/>
                    <a:pt x="104" y="0"/>
                  </a:cubicBezTo>
                  <a:cubicBezTo>
                    <a:pt x="120" y="0"/>
                    <a:pt x="131" y="2"/>
                    <a:pt x="140" y="5"/>
                  </a:cubicBezTo>
                  <a:lnTo>
                    <a:pt x="133" y="50"/>
                  </a:lnTo>
                  <a:cubicBezTo>
                    <a:pt x="129" y="49"/>
                    <a:pt x="122" y="48"/>
                    <a:pt x="115" y="48"/>
                  </a:cubicBezTo>
                  <a:cubicBezTo>
                    <a:pt x="95" y="48"/>
                    <a:pt x="88" y="65"/>
                    <a:pt x="88" y="84"/>
                  </a:cubicBezTo>
                  <a:lnTo>
                    <a:pt x="88" y="94"/>
                  </a:lnTo>
                  <a:lnTo>
                    <a:pt x="126" y="94"/>
                  </a:lnTo>
                  <a:lnTo>
                    <a:pt x="126" y="136"/>
                  </a:lnTo>
                  <a:lnTo>
                    <a:pt x="88" y="136"/>
                  </a:lnTo>
                  <a:lnTo>
                    <a:pt x="88" y="313"/>
                  </a:lnTo>
                  <a:lnTo>
                    <a:pt x="29" y="313"/>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17" name="Google Shape;6017;gee6873aab4_0_12329"/>
            <p:cNvSpPr/>
            <p:nvPr/>
          </p:nvSpPr>
          <p:spPr>
            <a:xfrm>
              <a:off x="2764" y="2461"/>
              <a:ext cx="78" cy="104"/>
            </a:xfrm>
            <a:custGeom>
              <a:avLst/>
              <a:gdLst/>
              <a:ahLst/>
              <a:cxnLst/>
              <a:rect l="l" t="t" r="r" b="b"/>
              <a:pathLst>
                <a:path w="168" h="225" extrusionOk="0">
                  <a:moveTo>
                    <a:pt x="59" y="112"/>
                  </a:moveTo>
                  <a:cubicBezTo>
                    <a:pt x="59" y="149"/>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5"/>
                    <a:pt x="84" y="225"/>
                  </a:cubicBezTo>
                  <a:cubicBezTo>
                    <a:pt x="32" y="225"/>
                    <a:pt x="0" y="184"/>
                    <a:pt x="0" y="113"/>
                  </a:cubicBezTo>
                  <a:cubicBezTo>
                    <a:pt x="0" y="34"/>
                    <a:pt x="42" y="0"/>
                    <a:pt x="85" y="0"/>
                  </a:cubicBezTo>
                  <a:cubicBezTo>
                    <a:pt x="137" y="0"/>
                    <a:pt x="168" y="43"/>
                    <a:pt x="168" y="112"/>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18" name="Google Shape;6018;gee6873aab4_0_12329"/>
            <p:cNvSpPr/>
            <p:nvPr/>
          </p:nvSpPr>
          <p:spPr>
            <a:xfrm>
              <a:off x="2857" y="2461"/>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99" y="0"/>
                  </a:cubicBezTo>
                  <a:cubicBezTo>
                    <a:pt x="105" y="0"/>
                    <a:pt x="108" y="0"/>
                    <a:pt x="112" y="0"/>
                  </a:cubicBezTo>
                  <a:lnTo>
                    <a:pt x="112" y="59"/>
                  </a:lnTo>
                  <a:cubicBezTo>
                    <a:pt x="108" y="58"/>
                    <a:pt x="104" y="58"/>
                    <a:pt x="99" y="58"/>
                  </a:cubicBezTo>
                  <a:cubicBezTo>
                    <a:pt x="87" y="58"/>
                    <a:pt x="70" y="66"/>
                    <a:pt x="64" y="89"/>
                  </a:cubicBezTo>
                  <a:cubicBezTo>
                    <a:pt x="62" y="94"/>
                    <a:pt x="61" y="102"/>
                    <a:pt x="61" y="111"/>
                  </a:cubicBezTo>
                  <a:lnTo>
                    <a:pt x="61" y="222"/>
                  </a:lnTo>
                  <a:lnTo>
                    <a:pt x="2" y="222"/>
                  </a:lnTo>
                  <a:lnTo>
                    <a:pt x="2" y="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19" name="Google Shape;6019;gee6873aab4_0_12329"/>
            <p:cNvSpPr/>
            <p:nvPr/>
          </p:nvSpPr>
          <p:spPr>
            <a:xfrm>
              <a:off x="2944" y="2424"/>
              <a:ext cx="77" cy="140"/>
            </a:xfrm>
            <a:custGeom>
              <a:avLst/>
              <a:gdLst/>
              <a:ahLst/>
              <a:cxnLst/>
              <a:rect l="l" t="t" r="r" b="b"/>
              <a:pathLst>
                <a:path w="77" h="140" extrusionOk="0">
                  <a:moveTo>
                    <a:pt x="25" y="25"/>
                  </a:moveTo>
                  <a:lnTo>
                    <a:pt x="0" y="25"/>
                  </a:lnTo>
                  <a:lnTo>
                    <a:pt x="0" y="0"/>
                  </a:lnTo>
                  <a:lnTo>
                    <a:pt x="77" y="0"/>
                  </a:lnTo>
                  <a:lnTo>
                    <a:pt x="77" y="25"/>
                  </a:lnTo>
                  <a:lnTo>
                    <a:pt x="52" y="25"/>
                  </a:lnTo>
                  <a:lnTo>
                    <a:pt x="52" y="140"/>
                  </a:lnTo>
                  <a:lnTo>
                    <a:pt x="25" y="140"/>
                  </a:lnTo>
                  <a:lnTo>
                    <a:pt x="25" y="25"/>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20" name="Google Shape;6020;gee6873aab4_0_12329"/>
            <p:cNvSpPr/>
            <p:nvPr/>
          </p:nvSpPr>
          <p:spPr>
            <a:xfrm>
              <a:off x="3021" y="2461"/>
              <a:ext cx="75" cy="104"/>
            </a:xfrm>
            <a:custGeom>
              <a:avLst/>
              <a:gdLst/>
              <a:ahLst/>
              <a:cxnLst/>
              <a:rect l="l" t="t" r="r" b="b"/>
              <a:pathLst>
                <a:path w="162" h="225" extrusionOk="0">
                  <a:moveTo>
                    <a:pt x="109" y="92"/>
                  </a:moveTo>
                  <a:cubicBezTo>
                    <a:pt x="109" y="64"/>
                    <a:pt x="102" y="42"/>
                    <a:pt x="84" y="42"/>
                  </a:cubicBezTo>
                  <a:cubicBezTo>
                    <a:pt x="65" y="42"/>
                    <a:pt x="57" y="70"/>
                    <a:pt x="57" y="92"/>
                  </a:cubicBezTo>
                  <a:lnTo>
                    <a:pt x="109" y="92"/>
                  </a:lnTo>
                  <a:close/>
                  <a:moveTo>
                    <a:pt x="56" y="133"/>
                  </a:moveTo>
                  <a:cubicBezTo>
                    <a:pt x="57" y="167"/>
                    <a:pt x="77" y="180"/>
                    <a:pt x="103" y="180"/>
                  </a:cubicBezTo>
                  <a:cubicBezTo>
                    <a:pt x="120" y="180"/>
                    <a:pt x="134" y="176"/>
                    <a:pt x="145" y="173"/>
                  </a:cubicBezTo>
                  <a:lnTo>
                    <a:pt x="153" y="215"/>
                  </a:lnTo>
                  <a:cubicBezTo>
                    <a:pt x="138" y="221"/>
                    <a:pt x="115" y="225"/>
                    <a:pt x="92" y="225"/>
                  </a:cubicBezTo>
                  <a:cubicBezTo>
                    <a:pt x="33" y="225"/>
                    <a:pt x="0" y="185"/>
                    <a:pt x="0" y="117"/>
                  </a:cubicBezTo>
                  <a:cubicBezTo>
                    <a:pt x="0" y="43"/>
                    <a:pt x="38" y="0"/>
                    <a:pt x="88" y="0"/>
                  </a:cubicBezTo>
                  <a:cubicBezTo>
                    <a:pt x="135" y="0"/>
                    <a:pt x="162" y="37"/>
                    <a:pt x="162" y="103"/>
                  </a:cubicBezTo>
                  <a:cubicBezTo>
                    <a:pt x="162" y="119"/>
                    <a:pt x="162" y="127"/>
                    <a:pt x="161" y="133"/>
                  </a:cubicBezTo>
                  <a:lnTo>
                    <a:pt x="56" y="133"/>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21" name="Google Shape;6021;gee6873aab4_0_12329"/>
            <p:cNvSpPr/>
            <p:nvPr/>
          </p:nvSpPr>
          <p:spPr>
            <a:xfrm>
              <a:off x="3107" y="2461"/>
              <a:ext cx="76" cy="104"/>
            </a:xfrm>
            <a:custGeom>
              <a:avLst/>
              <a:gdLst/>
              <a:ahLst/>
              <a:cxnLst/>
              <a:rect l="l" t="t" r="r" b="b"/>
              <a:pathLst>
                <a:path w="164" h="225" extrusionOk="0">
                  <a:moveTo>
                    <a:pt x="103" y="115"/>
                  </a:moveTo>
                  <a:cubicBezTo>
                    <a:pt x="83" y="116"/>
                    <a:pt x="56" y="122"/>
                    <a:pt x="56" y="153"/>
                  </a:cubicBezTo>
                  <a:cubicBezTo>
                    <a:pt x="56" y="175"/>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3"/>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22" name="Google Shape;6022;gee6873aab4_0_12329"/>
            <p:cNvSpPr/>
            <p:nvPr/>
          </p:nvSpPr>
          <p:spPr>
            <a:xfrm>
              <a:off x="3199" y="2461"/>
              <a:ext cx="61" cy="104"/>
            </a:xfrm>
            <a:custGeom>
              <a:avLst/>
              <a:gdLst/>
              <a:ahLst/>
              <a:cxnLst/>
              <a:rect l="l" t="t" r="r" b="b"/>
              <a:pathLst>
                <a:path w="133" h="225" extrusionOk="0">
                  <a:moveTo>
                    <a:pt x="129" y="218"/>
                  </a:moveTo>
                  <a:cubicBezTo>
                    <a:pt x="123" y="221"/>
                    <a:pt x="109" y="225"/>
                    <a:pt x="92" y="225"/>
                  </a:cubicBezTo>
                  <a:cubicBezTo>
                    <a:pt x="36" y="225"/>
                    <a:pt x="0" y="186"/>
                    <a:pt x="0" y="115"/>
                  </a:cubicBezTo>
                  <a:cubicBezTo>
                    <a:pt x="0" y="47"/>
                    <a:pt x="40" y="0"/>
                    <a:pt x="101" y="0"/>
                  </a:cubicBezTo>
                  <a:cubicBezTo>
                    <a:pt x="114" y="0"/>
                    <a:pt x="127" y="3"/>
                    <a:pt x="133" y="6"/>
                  </a:cubicBezTo>
                  <a:lnTo>
                    <a:pt x="125" y="52"/>
                  </a:lnTo>
                  <a:cubicBezTo>
                    <a:pt x="120" y="50"/>
                    <a:pt x="113" y="48"/>
                    <a:pt x="103" y="48"/>
                  </a:cubicBezTo>
                  <a:cubicBezTo>
                    <a:pt x="75" y="48"/>
                    <a:pt x="58" y="75"/>
                    <a:pt x="58" y="113"/>
                  </a:cubicBezTo>
                  <a:cubicBezTo>
                    <a:pt x="58" y="153"/>
                    <a:pt x="75" y="177"/>
                    <a:pt x="102" y="177"/>
                  </a:cubicBezTo>
                  <a:cubicBezTo>
                    <a:pt x="111" y="177"/>
                    <a:pt x="118" y="175"/>
                    <a:pt x="124" y="172"/>
                  </a:cubicBezTo>
                  <a:lnTo>
                    <a:pt x="129" y="21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23" name="Google Shape;6023;gee6873aab4_0_12329"/>
            <p:cNvSpPr/>
            <p:nvPr/>
          </p:nvSpPr>
          <p:spPr>
            <a:xfrm>
              <a:off x="3270" y="2420"/>
              <a:ext cx="77"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7" y="90"/>
                    <a:pt x="98" y="88"/>
                    <a:pt x="109" y="88"/>
                  </a:cubicBezTo>
                  <a:cubicBezTo>
                    <a:pt x="149" y="88"/>
                    <a:pt x="165" y="122"/>
                    <a:pt x="165" y="177"/>
                  </a:cubicBezTo>
                  <a:lnTo>
                    <a:pt x="165" y="310"/>
                  </a:lnTo>
                  <a:lnTo>
                    <a:pt x="106" y="310"/>
                  </a:lnTo>
                  <a:lnTo>
                    <a:pt x="106" y="177"/>
                  </a:lnTo>
                  <a:cubicBezTo>
                    <a:pt x="106" y="156"/>
                    <a:pt x="102" y="137"/>
                    <a:pt x="84" y="137"/>
                  </a:cubicBezTo>
                  <a:cubicBezTo>
                    <a:pt x="74" y="137"/>
                    <a:pt x="66" y="143"/>
                    <a:pt x="61" y="157"/>
                  </a:cubicBezTo>
                  <a:cubicBezTo>
                    <a:pt x="61" y="161"/>
                    <a:pt x="59" y="169"/>
                    <a:pt x="59" y="174"/>
                  </a:cubicBezTo>
                  <a:lnTo>
                    <a:pt x="59" y="310"/>
                  </a:lnTo>
                  <a:lnTo>
                    <a:pt x="0" y="310"/>
                  </a:lnTo>
                  <a:lnTo>
                    <a:pt x="0"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24" name="Google Shape;6024;gee6873aab4_0_12329"/>
            <p:cNvSpPr/>
            <p:nvPr/>
          </p:nvSpPr>
          <p:spPr>
            <a:xfrm>
              <a:off x="3364" y="2461"/>
              <a:ext cx="75"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25" name="Google Shape;6025;gee6873aab4_0_12329"/>
            <p:cNvSpPr/>
            <p:nvPr/>
          </p:nvSpPr>
          <p:spPr>
            <a:xfrm>
              <a:off x="3454"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4" y="0"/>
                    <a:pt x="100" y="0"/>
                  </a:cubicBezTo>
                  <a:cubicBezTo>
                    <a:pt x="106" y="0"/>
                    <a:pt x="109" y="0"/>
                    <a:pt x="112" y="0"/>
                  </a:cubicBezTo>
                  <a:lnTo>
                    <a:pt x="112" y="59"/>
                  </a:lnTo>
                  <a:cubicBezTo>
                    <a:pt x="109" y="58"/>
                    <a:pt x="105" y="58"/>
                    <a:pt x="100" y="58"/>
                  </a:cubicBezTo>
                  <a:cubicBezTo>
                    <a:pt x="87" y="58"/>
                    <a:pt x="70" y="66"/>
                    <a:pt x="64" y="89"/>
                  </a:cubicBezTo>
                  <a:cubicBezTo>
                    <a:pt x="62" y="94"/>
                    <a:pt x="62" y="102"/>
                    <a:pt x="62" y="111"/>
                  </a:cubicBezTo>
                  <a:lnTo>
                    <a:pt x="62" y="222"/>
                  </a:lnTo>
                  <a:lnTo>
                    <a:pt x="2" y="222"/>
                  </a:lnTo>
                  <a:lnTo>
                    <a:pt x="2" y="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26" name="Google Shape;6026;gee6873aab4_0_12329"/>
            <p:cNvSpPr/>
            <p:nvPr/>
          </p:nvSpPr>
          <p:spPr>
            <a:xfrm>
              <a:off x="3512" y="2461"/>
              <a:ext cx="60"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6" y="225"/>
                    <a:pt x="50" y="225"/>
                  </a:cubicBezTo>
                  <a:cubicBezTo>
                    <a:pt x="32" y="225"/>
                    <a:pt x="10" y="220"/>
                    <a:pt x="0" y="212"/>
                  </a:cubicBezTo>
                  <a:lnTo>
                    <a:pt x="11" y="1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27" name="Google Shape;6027;gee6873aab4_0_12329"/>
            <p:cNvSpPr/>
            <p:nvPr/>
          </p:nvSpPr>
          <p:spPr>
            <a:xfrm>
              <a:off x="1899" y="1222"/>
              <a:ext cx="706" cy="796"/>
            </a:xfrm>
            <a:custGeom>
              <a:avLst/>
              <a:gdLst/>
              <a:ahLst/>
              <a:cxnLst/>
              <a:rect l="l" t="t" r="r" b="b"/>
              <a:pathLst>
                <a:path w="1526" h="1722" extrusionOk="0">
                  <a:moveTo>
                    <a:pt x="0" y="0"/>
                  </a:moveTo>
                  <a:lnTo>
                    <a:pt x="841" y="0"/>
                  </a:lnTo>
                  <a:cubicBezTo>
                    <a:pt x="1058" y="0"/>
                    <a:pt x="1227" y="42"/>
                    <a:pt x="1346" y="127"/>
                  </a:cubicBezTo>
                  <a:cubicBezTo>
                    <a:pt x="1466" y="213"/>
                    <a:pt x="1526" y="333"/>
                    <a:pt x="1526" y="490"/>
                  </a:cubicBezTo>
                  <a:cubicBezTo>
                    <a:pt x="1526" y="571"/>
                    <a:pt x="1506" y="653"/>
                    <a:pt x="1466" y="735"/>
                  </a:cubicBezTo>
                  <a:cubicBezTo>
                    <a:pt x="1427" y="817"/>
                    <a:pt x="1344" y="888"/>
                    <a:pt x="1217" y="948"/>
                  </a:cubicBezTo>
                  <a:cubicBezTo>
                    <a:pt x="1091" y="1009"/>
                    <a:pt x="932" y="1039"/>
                    <a:pt x="741" y="1039"/>
                  </a:cubicBezTo>
                  <a:lnTo>
                    <a:pt x="555" y="1039"/>
                  </a:lnTo>
                  <a:lnTo>
                    <a:pt x="555" y="1722"/>
                  </a:lnTo>
                  <a:lnTo>
                    <a:pt x="0" y="1722"/>
                  </a:lnTo>
                  <a:lnTo>
                    <a:pt x="0" y="0"/>
                  </a:lnTo>
                  <a:close/>
                  <a:moveTo>
                    <a:pt x="555" y="332"/>
                  </a:moveTo>
                  <a:lnTo>
                    <a:pt x="555" y="701"/>
                  </a:lnTo>
                  <a:lnTo>
                    <a:pt x="676" y="701"/>
                  </a:lnTo>
                  <a:cubicBezTo>
                    <a:pt x="766" y="701"/>
                    <a:pt x="837" y="684"/>
                    <a:pt x="891" y="650"/>
                  </a:cubicBezTo>
                  <a:cubicBezTo>
                    <a:pt x="944" y="615"/>
                    <a:pt x="971" y="567"/>
                    <a:pt x="971" y="506"/>
                  </a:cubicBezTo>
                  <a:cubicBezTo>
                    <a:pt x="971" y="447"/>
                    <a:pt x="950" y="404"/>
                    <a:pt x="909" y="375"/>
                  </a:cubicBezTo>
                  <a:cubicBezTo>
                    <a:pt x="868" y="346"/>
                    <a:pt x="807" y="332"/>
                    <a:pt x="725" y="332"/>
                  </a:cubicBezTo>
                  <a:lnTo>
                    <a:pt x="555" y="332"/>
                  </a:lnTo>
                  <a:lnTo>
                    <a:pt x="555" y="33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28" name="Google Shape;6028;gee6873aab4_0_12329"/>
            <p:cNvSpPr/>
            <p:nvPr/>
          </p:nvSpPr>
          <p:spPr>
            <a:xfrm>
              <a:off x="2711" y="1222"/>
              <a:ext cx="731" cy="796"/>
            </a:xfrm>
            <a:custGeom>
              <a:avLst/>
              <a:gdLst/>
              <a:ahLst/>
              <a:cxnLst/>
              <a:rect l="l" t="t" r="r" b="b"/>
              <a:pathLst>
                <a:path w="1581" h="1722" extrusionOk="0">
                  <a:moveTo>
                    <a:pt x="0" y="0"/>
                  </a:moveTo>
                  <a:lnTo>
                    <a:pt x="688" y="0"/>
                  </a:lnTo>
                  <a:cubicBezTo>
                    <a:pt x="895" y="0"/>
                    <a:pt x="1066" y="35"/>
                    <a:pt x="1203" y="106"/>
                  </a:cubicBezTo>
                  <a:cubicBezTo>
                    <a:pt x="1339" y="177"/>
                    <a:pt x="1436" y="277"/>
                    <a:pt x="1494" y="408"/>
                  </a:cubicBezTo>
                  <a:cubicBezTo>
                    <a:pt x="1552" y="539"/>
                    <a:pt x="1581" y="684"/>
                    <a:pt x="1581" y="842"/>
                  </a:cubicBezTo>
                  <a:cubicBezTo>
                    <a:pt x="1581" y="1107"/>
                    <a:pt x="1499" y="1321"/>
                    <a:pt x="1335" y="1481"/>
                  </a:cubicBezTo>
                  <a:cubicBezTo>
                    <a:pt x="1171" y="1642"/>
                    <a:pt x="931" y="1722"/>
                    <a:pt x="614" y="1722"/>
                  </a:cubicBezTo>
                  <a:lnTo>
                    <a:pt x="0" y="1722"/>
                  </a:lnTo>
                  <a:lnTo>
                    <a:pt x="0" y="0"/>
                  </a:lnTo>
                  <a:close/>
                  <a:moveTo>
                    <a:pt x="550" y="334"/>
                  </a:moveTo>
                  <a:lnTo>
                    <a:pt x="550" y="1385"/>
                  </a:lnTo>
                  <a:lnTo>
                    <a:pt x="589" y="1385"/>
                  </a:lnTo>
                  <a:cubicBezTo>
                    <a:pt x="874" y="1385"/>
                    <a:pt x="1017" y="1196"/>
                    <a:pt x="1017" y="819"/>
                  </a:cubicBezTo>
                  <a:cubicBezTo>
                    <a:pt x="1017" y="674"/>
                    <a:pt x="986" y="556"/>
                    <a:pt x="924" y="468"/>
                  </a:cubicBezTo>
                  <a:cubicBezTo>
                    <a:pt x="863" y="379"/>
                    <a:pt x="762" y="334"/>
                    <a:pt x="622" y="334"/>
                  </a:cubicBezTo>
                  <a:lnTo>
                    <a:pt x="550" y="334"/>
                  </a:lnTo>
                  <a:lnTo>
                    <a:pt x="550" y="334"/>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29" name="Google Shape;6029;gee6873aab4_0_12329"/>
            <p:cNvSpPr/>
            <p:nvPr/>
          </p:nvSpPr>
          <p:spPr>
            <a:xfrm>
              <a:off x="3536" y="1208"/>
              <a:ext cx="638" cy="822"/>
            </a:xfrm>
            <a:custGeom>
              <a:avLst/>
              <a:gdLst/>
              <a:ahLst/>
              <a:cxnLst/>
              <a:rect l="l" t="t" r="r" b="b"/>
              <a:pathLst>
                <a:path w="1380" h="1778" extrusionOk="0">
                  <a:moveTo>
                    <a:pt x="0" y="1236"/>
                  </a:moveTo>
                  <a:cubicBezTo>
                    <a:pt x="181" y="1359"/>
                    <a:pt x="353" y="1421"/>
                    <a:pt x="514" y="1421"/>
                  </a:cubicBezTo>
                  <a:cubicBezTo>
                    <a:pt x="596" y="1421"/>
                    <a:pt x="667" y="1402"/>
                    <a:pt x="725" y="1363"/>
                  </a:cubicBezTo>
                  <a:cubicBezTo>
                    <a:pt x="784" y="1324"/>
                    <a:pt x="813" y="1278"/>
                    <a:pt x="813" y="1222"/>
                  </a:cubicBezTo>
                  <a:cubicBezTo>
                    <a:pt x="813" y="1178"/>
                    <a:pt x="792" y="1138"/>
                    <a:pt x="751" y="1104"/>
                  </a:cubicBezTo>
                  <a:cubicBezTo>
                    <a:pt x="708" y="1069"/>
                    <a:pt x="628" y="1031"/>
                    <a:pt x="511" y="987"/>
                  </a:cubicBezTo>
                  <a:cubicBezTo>
                    <a:pt x="345" y="928"/>
                    <a:pt x="219" y="861"/>
                    <a:pt x="132" y="788"/>
                  </a:cubicBezTo>
                  <a:cubicBezTo>
                    <a:pt x="44" y="715"/>
                    <a:pt x="0" y="622"/>
                    <a:pt x="0" y="509"/>
                  </a:cubicBezTo>
                  <a:cubicBezTo>
                    <a:pt x="0" y="366"/>
                    <a:pt x="69" y="246"/>
                    <a:pt x="206" y="148"/>
                  </a:cubicBezTo>
                  <a:cubicBezTo>
                    <a:pt x="344" y="49"/>
                    <a:pt x="526" y="0"/>
                    <a:pt x="752" y="0"/>
                  </a:cubicBezTo>
                  <a:cubicBezTo>
                    <a:pt x="908" y="0"/>
                    <a:pt x="1070" y="31"/>
                    <a:pt x="1238" y="92"/>
                  </a:cubicBezTo>
                  <a:lnTo>
                    <a:pt x="1238" y="503"/>
                  </a:lnTo>
                  <a:cubicBezTo>
                    <a:pt x="1089" y="398"/>
                    <a:pt x="946" y="346"/>
                    <a:pt x="810" y="346"/>
                  </a:cubicBezTo>
                  <a:cubicBezTo>
                    <a:pt x="742" y="346"/>
                    <a:pt x="684" y="361"/>
                    <a:pt x="634" y="390"/>
                  </a:cubicBezTo>
                  <a:cubicBezTo>
                    <a:pt x="584" y="420"/>
                    <a:pt x="560" y="456"/>
                    <a:pt x="560" y="498"/>
                  </a:cubicBezTo>
                  <a:cubicBezTo>
                    <a:pt x="560" y="539"/>
                    <a:pt x="580" y="574"/>
                    <a:pt x="621" y="604"/>
                  </a:cubicBezTo>
                  <a:cubicBezTo>
                    <a:pt x="660" y="634"/>
                    <a:pt x="733" y="666"/>
                    <a:pt x="840" y="700"/>
                  </a:cubicBezTo>
                  <a:cubicBezTo>
                    <a:pt x="1017" y="758"/>
                    <a:pt x="1152" y="824"/>
                    <a:pt x="1243" y="898"/>
                  </a:cubicBezTo>
                  <a:cubicBezTo>
                    <a:pt x="1334" y="973"/>
                    <a:pt x="1380" y="1074"/>
                    <a:pt x="1380" y="1200"/>
                  </a:cubicBezTo>
                  <a:cubicBezTo>
                    <a:pt x="1380" y="1360"/>
                    <a:pt x="1301" y="1496"/>
                    <a:pt x="1144" y="1609"/>
                  </a:cubicBezTo>
                  <a:cubicBezTo>
                    <a:pt x="987" y="1722"/>
                    <a:pt x="795" y="1778"/>
                    <a:pt x="568" y="1778"/>
                  </a:cubicBezTo>
                  <a:cubicBezTo>
                    <a:pt x="392" y="1778"/>
                    <a:pt x="203" y="1739"/>
                    <a:pt x="0" y="1662"/>
                  </a:cubicBezTo>
                  <a:lnTo>
                    <a:pt x="0" y="1236"/>
                  </a:lnTo>
                  <a:lnTo>
                    <a:pt x="0" y="123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30" name="Google Shape;6030;gee6873aab4_0_12329"/>
            <p:cNvSpPr/>
            <p:nvPr/>
          </p:nvSpPr>
          <p:spPr>
            <a:xfrm>
              <a:off x="4259" y="1222"/>
              <a:ext cx="689" cy="796"/>
            </a:xfrm>
            <a:custGeom>
              <a:avLst/>
              <a:gdLst/>
              <a:ahLst/>
              <a:cxnLst/>
              <a:rect l="l" t="t" r="r" b="b"/>
              <a:pathLst>
                <a:path w="1490" h="1722" extrusionOk="0">
                  <a:moveTo>
                    <a:pt x="1011" y="1722"/>
                  </a:moveTo>
                  <a:lnTo>
                    <a:pt x="461" y="1722"/>
                  </a:lnTo>
                  <a:lnTo>
                    <a:pt x="461" y="767"/>
                  </a:lnTo>
                  <a:cubicBezTo>
                    <a:pt x="461" y="767"/>
                    <a:pt x="550" y="751"/>
                    <a:pt x="741" y="999"/>
                  </a:cubicBezTo>
                  <a:cubicBezTo>
                    <a:pt x="928" y="1241"/>
                    <a:pt x="1011" y="1234"/>
                    <a:pt x="1011" y="1234"/>
                  </a:cubicBezTo>
                  <a:lnTo>
                    <a:pt x="1011" y="1722"/>
                  </a:lnTo>
                  <a:close/>
                  <a:moveTo>
                    <a:pt x="903" y="641"/>
                  </a:moveTo>
                  <a:cubicBezTo>
                    <a:pt x="662" y="483"/>
                    <a:pt x="461" y="536"/>
                    <a:pt x="461" y="536"/>
                  </a:cubicBezTo>
                  <a:lnTo>
                    <a:pt x="461" y="349"/>
                  </a:lnTo>
                  <a:lnTo>
                    <a:pt x="0" y="349"/>
                  </a:lnTo>
                  <a:lnTo>
                    <a:pt x="0" y="0"/>
                  </a:lnTo>
                  <a:lnTo>
                    <a:pt x="1490" y="0"/>
                  </a:lnTo>
                  <a:lnTo>
                    <a:pt x="1490" y="349"/>
                  </a:lnTo>
                  <a:lnTo>
                    <a:pt x="1011" y="349"/>
                  </a:lnTo>
                  <a:lnTo>
                    <a:pt x="1011" y="741"/>
                  </a:lnTo>
                  <a:cubicBezTo>
                    <a:pt x="1011" y="741"/>
                    <a:pt x="925" y="656"/>
                    <a:pt x="903" y="641"/>
                  </a:cubicBezTo>
                  <a:lnTo>
                    <a:pt x="903" y="641"/>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31" name="Google Shape;6031;gee6873aab4_0_12329"/>
            <p:cNvSpPr/>
            <p:nvPr/>
          </p:nvSpPr>
          <p:spPr>
            <a:xfrm>
              <a:off x="4372" y="1311"/>
              <a:ext cx="1690" cy="713"/>
            </a:xfrm>
            <a:custGeom>
              <a:avLst/>
              <a:gdLst/>
              <a:ahLst/>
              <a:cxnLst/>
              <a:rect l="l" t="t" r="r" b="b"/>
              <a:pathLst>
                <a:path w="3653" h="1542" extrusionOk="0">
                  <a:moveTo>
                    <a:pt x="0" y="422"/>
                  </a:moveTo>
                  <a:cubicBezTo>
                    <a:pt x="0" y="422"/>
                    <a:pt x="461" y="362"/>
                    <a:pt x="756" y="660"/>
                  </a:cubicBezTo>
                  <a:cubicBezTo>
                    <a:pt x="1050" y="956"/>
                    <a:pt x="1277" y="960"/>
                    <a:pt x="1720" y="606"/>
                  </a:cubicBezTo>
                  <a:cubicBezTo>
                    <a:pt x="2074" y="323"/>
                    <a:pt x="2414" y="0"/>
                    <a:pt x="3085" y="145"/>
                  </a:cubicBezTo>
                  <a:cubicBezTo>
                    <a:pt x="3620" y="261"/>
                    <a:pt x="3653" y="948"/>
                    <a:pt x="2887" y="1301"/>
                  </a:cubicBezTo>
                  <a:cubicBezTo>
                    <a:pt x="2442" y="1506"/>
                    <a:pt x="2330" y="1542"/>
                    <a:pt x="2330" y="1542"/>
                  </a:cubicBezTo>
                  <a:cubicBezTo>
                    <a:pt x="2330" y="1542"/>
                    <a:pt x="2693" y="1344"/>
                    <a:pt x="2965" y="1064"/>
                  </a:cubicBezTo>
                  <a:cubicBezTo>
                    <a:pt x="3436" y="577"/>
                    <a:pt x="2941" y="3"/>
                    <a:pt x="2354" y="455"/>
                  </a:cubicBezTo>
                  <a:cubicBezTo>
                    <a:pt x="1957" y="761"/>
                    <a:pt x="1206" y="1307"/>
                    <a:pt x="818" y="988"/>
                  </a:cubicBezTo>
                  <a:cubicBezTo>
                    <a:pt x="412" y="654"/>
                    <a:pt x="419" y="422"/>
                    <a:pt x="0" y="422"/>
                  </a:cubicBezTo>
                  <a:lnTo>
                    <a:pt x="0" y="422"/>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32" name="Google Shape;6032;gee6873aab4_0_12329"/>
            <p:cNvSpPr/>
            <p:nvPr/>
          </p:nvSpPr>
          <p:spPr>
            <a:xfrm>
              <a:off x="5470" y="899"/>
              <a:ext cx="365" cy="481"/>
            </a:xfrm>
            <a:custGeom>
              <a:avLst/>
              <a:gdLst/>
              <a:ahLst/>
              <a:cxnLst/>
              <a:rect l="l" t="t" r="r" b="b"/>
              <a:pathLst>
                <a:path w="790" h="1041" extrusionOk="0">
                  <a:moveTo>
                    <a:pt x="49" y="584"/>
                  </a:moveTo>
                  <a:cubicBezTo>
                    <a:pt x="0" y="315"/>
                    <a:pt x="115" y="70"/>
                    <a:pt x="306" y="35"/>
                  </a:cubicBezTo>
                  <a:cubicBezTo>
                    <a:pt x="497" y="0"/>
                    <a:pt x="692" y="190"/>
                    <a:pt x="741" y="458"/>
                  </a:cubicBezTo>
                  <a:cubicBezTo>
                    <a:pt x="790" y="726"/>
                    <a:pt x="675" y="972"/>
                    <a:pt x="484" y="1006"/>
                  </a:cubicBezTo>
                  <a:cubicBezTo>
                    <a:pt x="293" y="1041"/>
                    <a:pt x="99" y="852"/>
                    <a:pt x="49" y="584"/>
                  </a:cubicBezTo>
                  <a:close/>
                  <a:moveTo>
                    <a:pt x="477" y="972"/>
                  </a:moveTo>
                  <a:cubicBezTo>
                    <a:pt x="628" y="944"/>
                    <a:pt x="718" y="751"/>
                    <a:pt x="680" y="540"/>
                  </a:cubicBezTo>
                  <a:cubicBezTo>
                    <a:pt x="641" y="329"/>
                    <a:pt x="487" y="180"/>
                    <a:pt x="337" y="207"/>
                  </a:cubicBezTo>
                  <a:cubicBezTo>
                    <a:pt x="187" y="234"/>
                    <a:pt x="96" y="428"/>
                    <a:pt x="135" y="639"/>
                  </a:cubicBezTo>
                  <a:cubicBezTo>
                    <a:pt x="173" y="850"/>
                    <a:pt x="327" y="999"/>
                    <a:pt x="477" y="972"/>
                  </a:cubicBezTo>
                  <a:lnTo>
                    <a:pt x="477" y="972"/>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33" name="Google Shape;6033;gee6873aab4_0_12329"/>
            <p:cNvSpPr/>
            <p:nvPr/>
          </p:nvSpPr>
          <p:spPr>
            <a:xfrm>
              <a:off x="4862" y="1770"/>
              <a:ext cx="1153" cy="314"/>
            </a:xfrm>
            <a:custGeom>
              <a:avLst/>
              <a:gdLst/>
              <a:ahLst/>
              <a:cxnLst/>
              <a:rect l="l" t="t" r="r" b="b"/>
              <a:pathLst>
                <a:path w="2494" h="678" extrusionOk="0">
                  <a:moveTo>
                    <a:pt x="1252" y="572"/>
                  </a:moveTo>
                  <a:cubicBezTo>
                    <a:pt x="1251" y="572"/>
                    <a:pt x="1250" y="573"/>
                    <a:pt x="1249" y="573"/>
                  </a:cubicBezTo>
                  <a:cubicBezTo>
                    <a:pt x="1245" y="571"/>
                    <a:pt x="1242" y="570"/>
                    <a:pt x="1239" y="569"/>
                  </a:cubicBezTo>
                  <a:cubicBezTo>
                    <a:pt x="655" y="0"/>
                    <a:pt x="72" y="343"/>
                    <a:pt x="72" y="343"/>
                  </a:cubicBezTo>
                  <a:cubicBezTo>
                    <a:pt x="697" y="217"/>
                    <a:pt x="1144" y="504"/>
                    <a:pt x="1232" y="567"/>
                  </a:cubicBezTo>
                  <a:cubicBezTo>
                    <a:pt x="629" y="342"/>
                    <a:pt x="15" y="557"/>
                    <a:pt x="0" y="556"/>
                  </a:cubicBezTo>
                  <a:cubicBezTo>
                    <a:pt x="785" y="457"/>
                    <a:pt x="1238" y="676"/>
                    <a:pt x="1244" y="678"/>
                  </a:cubicBezTo>
                  <a:lnTo>
                    <a:pt x="1244" y="678"/>
                  </a:lnTo>
                  <a:lnTo>
                    <a:pt x="1244" y="678"/>
                  </a:lnTo>
                  <a:cubicBezTo>
                    <a:pt x="1244" y="678"/>
                    <a:pt x="1244" y="678"/>
                    <a:pt x="1244" y="678"/>
                  </a:cubicBezTo>
                  <a:lnTo>
                    <a:pt x="1244" y="678"/>
                  </a:lnTo>
                  <a:cubicBezTo>
                    <a:pt x="1249" y="676"/>
                    <a:pt x="1721" y="501"/>
                    <a:pt x="2494" y="674"/>
                  </a:cubicBezTo>
                  <a:cubicBezTo>
                    <a:pt x="2478" y="673"/>
                    <a:pt x="1888" y="402"/>
                    <a:pt x="1266" y="568"/>
                  </a:cubicBezTo>
                  <a:cubicBezTo>
                    <a:pt x="1360" y="514"/>
                    <a:pt x="1833" y="271"/>
                    <a:pt x="2442" y="455"/>
                  </a:cubicBezTo>
                  <a:cubicBezTo>
                    <a:pt x="2442" y="455"/>
                    <a:pt x="1921" y="95"/>
                    <a:pt x="1315" y="526"/>
                  </a:cubicBezTo>
                  <a:lnTo>
                    <a:pt x="1252" y="572"/>
                  </a:lnTo>
                  <a:lnTo>
                    <a:pt x="1252" y="572"/>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34" name="Google Shape;6034;gee6873aab4_0_12329"/>
            <p:cNvSpPr/>
            <p:nvPr/>
          </p:nvSpPr>
          <p:spPr>
            <a:xfrm>
              <a:off x="4113" y="2201"/>
              <a:ext cx="90" cy="140"/>
            </a:xfrm>
            <a:custGeom>
              <a:avLst/>
              <a:gdLst/>
              <a:ahLst/>
              <a:cxnLst/>
              <a:rect l="l" t="t" r="r" b="b"/>
              <a:pathLst>
                <a:path w="195" h="302" extrusionOk="0">
                  <a:moveTo>
                    <a:pt x="120" y="187"/>
                  </a:moveTo>
                  <a:lnTo>
                    <a:pt x="110" y="124"/>
                  </a:lnTo>
                  <a:cubicBezTo>
                    <a:pt x="107" y="106"/>
                    <a:pt x="103" y="76"/>
                    <a:pt x="100" y="56"/>
                  </a:cubicBezTo>
                  <a:lnTo>
                    <a:pt x="99" y="56"/>
                  </a:lnTo>
                  <a:cubicBezTo>
                    <a:pt x="95" y="76"/>
                    <a:pt x="91" y="107"/>
                    <a:pt x="88" y="125"/>
                  </a:cubicBezTo>
                  <a:lnTo>
                    <a:pt x="77" y="187"/>
                  </a:lnTo>
                  <a:lnTo>
                    <a:pt x="120" y="187"/>
                  </a:lnTo>
                  <a:close/>
                  <a:moveTo>
                    <a:pt x="71" y="233"/>
                  </a:moveTo>
                  <a:lnTo>
                    <a:pt x="57" y="302"/>
                  </a:lnTo>
                  <a:lnTo>
                    <a:pt x="0" y="302"/>
                  </a:lnTo>
                  <a:lnTo>
                    <a:pt x="66" y="0"/>
                  </a:lnTo>
                  <a:lnTo>
                    <a:pt x="136" y="0"/>
                  </a:lnTo>
                  <a:lnTo>
                    <a:pt x="195" y="302"/>
                  </a:lnTo>
                  <a:lnTo>
                    <a:pt x="138" y="302"/>
                  </a:lnTo>
                  <a:lnTo>
                    <a:pt x="125" y="233"/>
                  </a:lnTo>
                  <a:lnTo>
                    <a:pt x="71" y="233"/>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35" name="Google Shape;6035;gee6873aab4_0_12329"/>
            <p:cNvSpPr/>
            <p:nvPr/>
          </p:nvSpPr>
          <p:spPr>
            <a:xfrm>
              <a:off x="4219" y="2238"/>
              <a:ext cx="77" cy="103"/>
            </a:xfrm>
            <a:custGeom>
              <a:avLst/>
              <a:gdLst/>
              <a:ahLst/>
              <a:cxnLst/>
              <a:rect l="l" t="t" r="r" b="b"/>
              <a:pathLst>
                <a:path w="166" h="222" extrusionOk="0">
                  <a:moveTo>
                    <a:pt x="2" y="69"/>
                  </a:moveTo>
                  <a:cubicBezTo>
                    <a:pt x="2" y="45"/>
                    <a:pt x="0" y="24"/>
                    <a:pt x="0" y="3"/>
                  </a:cubicBezTo>
                  <a:lnTo>
                    <a:pt x="51" y="3"/>
                  </a:lnTo>
                  <a:lnTo>
                    <a:pt x="53" y="28"/>
                  </a:lnTo>
                  <a:lnTo>
                    <a:pt x="54" y="28"/>
                  </a:lnTo>
                  <a:cubicBezTo>
                    <a:pt x="66" y="11"/>
                    <a:pt x="85" y="0"/>
                    <a:pt x="108" y="0"/>
                  </a:cubicBezTo>
                  <a:cubicBezTo>
                    <a:pt x="150" y="0"/>
                    <a:pt x="166" y="33"/>
                    <a:pt x="166" y="81"/>
                  </a:cubicBezTo>
                  <a:lnTo>
                    <a:pt x="166" y="222"/>
                  </a:lnTo>
                  <a:lnTo>
                    <a:pt x="107" y="222"/>
                  </a:lnTo>
                  <a:lnTo>
                    <a:pt x="107" y="85"/>
                  </a:lnTo>
                  <a:cubicBezTo>
                    <a:pt x="107" y="66"/>
                    <a:pt x="103" y="49"/>
                    <a:pt x="86" y="49"/>
                  </a:cubicBezTo>
                  <a:cubicBezTo>
                    <a:pt x="76" y="49"/>
                    <a:pt x="68" y="56"/>
                    <a:pt x="64" y="68"/>
                  </a:cubicBezTo>
                  <a:cubicBezTo>
                    <a:pt x="62" y="73"/>
                    <a:pt x="61" y="80"/>
                    <a:pt x="61" y="89"/>
                  </a:cubicBezTo>
                  <a:lnTo>
                    <a:pt x="61" y="222"/>
                  </a:lnTo>
                  <a:lnTo>
                    <a:pt x="2" y="222"/>
                  </a:lnTo>
                  <a:lnTo>
                    <a:pt x="2" y="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36" name="Google Shape;6036;gee6873aab4_0_12329"/>
            <p:cNvSpPr/>
            <p:nvPr/>
          </p:nvSpPr>
          <p:spPr>
            <a:xfrm>
              <a:off x="4347"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5" y="232"/>
                    <a:pt x="107" y="232"/>
                  </a:cubicBezTo>
                  <a:cubicBezTo>
                    <a:pt x="113" y="232"/>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59"/>
                  </a:lnTo>
                  <a:lnTo>
                    <a:pt x="26" y="59"/>
                  </a:lnTo>
                  <a:lnTo>
                    <a:pt x="26" y="14"/>
                  </a:lnTo>
                  <a:lnTo>
                    <a:pt x="85" y="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37" name="Google Shape;6037;gee6873aab4_0_12329"/>
            <p:cNvSpPr/>
            <p:nvPr/>
          </p:nvSpPr>
          <p:spPr>
            <a:xfrm>
              <a:off x="4418" y="2200"/>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38" name="Google Shape;6038;gee6873aab4_0_12329"/>
            <p:cNvSpPr/>
            <p:nvPr/>
          </p:nvSpPr>
          <p:spPr>
            <a:xfrm>
              <a:off x="4504" y="2238"/>
              <a:ext cx="75"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39" name="Google Shape;6039;gee6873aab4_0_12329"/>
            <p:cNvSpPr/>
            <p:nvPr/>
          </p:nvSpPr>
          <p:spPr>
            <a:xfrm>
              <a:off x="4597" y="2198"/>
              <a:ext cx="28" cy="143"/>
            </a:xfrm>
            <a:custGeom>
              <a:avLst/>
              <a:gdLst/>
              <a:ahLst/>
              <a:cxnLst/>
              <a:rect l="l" t="t" r="r" b="b"/>
              <a:pathLst>
                <a:path w="61" h="309" extrusionOk="0">
                  <a:moveTo>
                    <a:pt x="2" y="309"/>
                  </a:moveTo>
                  <a:lnTo>
                    <a:pt x="2" y="90"/>
                  </a:lnTo>
                  <a:lnTo>
                    <a:pt x="60" y="90"/>
                  </a:lnTo>
                  <a:lnTo>
                    <a:pt x="60" y="309"/>
                  </a:lnTo>
                  <a:lnTo>
                    <a:pt x="2" y="309"/>
                  </a:lnTo>
                  <a:close/>
                  <a:moveTo>
                    <a:pt x="60" y="32"/>
                  </a:moveTo>
                  <a:cubicBezTo>
                    <a:pt x="61" y="51"/>
                    <a:pt x="47" y="64"/>
                    <a:pt x="30" y="64"/>
                  </a:cubicBezTo>
                  <a:cubicBezTo>
                    <a:pt x="13" y="64"/>
                    <a:pt x="0" y="51"/>
                    <a:pt x="0" y="32"/>
                  </a:cubicBezTo>
                  <a:cubicBezTo>
                    <a:pt x="0" y="12"/>
                    <a:pt x="14" y="0"/>
                    <a:pt x="30" y="0"/>
                  </a:cubicBezTo>
                  <a:cubicBezTo>
                    <a:pt x="47" y="0"/>
                    <a:pt x="60" y="12"/>
                    <a:pt x="60" y="3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40" name="Google Shape;6040;gee6873aab4_0_12329"/>
            <p:cNvSpPr/>
            <p:nvPr/>
          </p:nvSpPr>
          <p:spPr>
            <a:xfrm>
              <a:off x="4646" y="2238"/>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41" name="Google Shape;6041;gee6873aab4_0_12329"/>
            <p:cNvSpPr/>
            <p:nvPr/>
          </p:nvSpPr>
          <p:spPr>
            <a:xfrm>
              <a:off x="4710" y="2197"/>
              <a:ext cx="79" cy="145"/>
            </a:xfrm>
            <a:custGeom>
              <a:avLst/>
              <a:gdLst/>
              <a:ahLst/>
              <a:cxnLst/>
              <a:rect l="l" t="t" r="r" b="b"/>
              <a:pathLst>
                <a:path w="170" h="313" extrusionOk="0">
                  <a:moveTo>
                    <a:pt x="61" y="232"/>
                  </a:moveTo>
                  <a:cubicBezTo>
                    <a:pt x="61" y="237"/>
                    <a:pt x="62" y="242"/>
                    <a:pt x="63" y="245"/>
                  </a:cubicBezTo>
                  <a:cubicBezTo>
                    <a:pt x="68" y="261"/>
                    <a:pt x="76" y="266"/>
                    <a:pt x="83"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2" y="97"/>
                    <a:pt x="86" y="88"/>
                    <a:pt x="108" y="88"/>
                  </a:cubicBezTo>
                  <a:cubicBezTo>
                    <a:pt x="150" y="88"/>
                    <a:pt x="170" y="135"/>
                    <a:pt x="170" y="194"/>
                  </a:cubicBezTo>
                  <a:cubicBezTo>
                    <a:pt x="170" y="271"/>
                    <a:pt x="139" y="313"/>
                    <a:pt x="98" y="313"/>
                  </a:cubicBezTo>
                  <a:cubicBezTo>
                    <a:pt x="80" y="313"/>
                    <a:pt x="67" y="306"/>
                    <a:pt x="55" y="284"/>
                  </a:cubicBezTo>
                  <a:lnTo>
                    <a:pt x="54" y="284"/>
                  </a:lnTo>
                  <a:lnTo>
                    <a:pt x="50" y="310"/>
                  </a:lnTo>
                  <a:lnTo>
                    <a:pt x="0" y="31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42" name="Google Shape;6042;gee6873aab4_0_12329"/>
            <p:cNvSpPr/>
            <p:nvPr/>
          </p:nvSpPr>
          <p:spPr>
            <a:xfrm>
              <a:off x="4808"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6" y="310"/>
                  </a:lnTo>
                  <a:lnTo>
                    <a:pt x="106" y="177"/>
                  </a:lnTo>
                  <a:cubicBezTo>
                    <a:pt x="106" y="156"/>
                    <a:pt x="101" y="137"/>
                    <a:pt x="84" y="137"/>
                  </a:cubicBezTo>
                  <a:cubicBezTo>
                    <a:pt x="74" y="137"/>
                    <a:pt x="66" y="143"/>
                    <a:pt x="61" y="157"/>
                  </a:cubicBezTo>
                  <a:cubicBezTo>
                    <a:pt x="60" y="161"/>
                    <a:pt x="59" y="169"/>
                    <a:pt x="59" y="174"/>
                  </a:cubicBezTo>
                  <a:lnTo>
                    <a:pt x="59" y="310"/>
                  </a:lnTo>
                  <a:lnTo>
                    <a:pt x="0" y="310"/>
                  </a:lnTo>
                  <a:lnTo>
                    <a:pt x="0" y="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43" name="Google Shape;6043;gee6873aab4_0_12329"/>
            <p:cNvSpPr/>
            <p:nvPr/>
          </p:nvSpPr>
          <p:spPr>
            <a:xfrm>
              <a:off x="4906" y="2198"/>
              <a:ext cx="42" cy="143"/>
            </a:xfrm>
            <a:custGeom>
              <a:avLst/>
              <a:gdLst/>
              <a:ahLst/>
              <a:cxnLst/>
              <a:rect l="l" t="t" r="r" b="b"/>
              <a:pathLst>
                <a:path w="92" h="308" extrusionOk="0">
                  <a:moveTo>
                    <a:pt x="92" y="0"/>
                  </a:moveTo>
                  <a:lnTo>
                    <a:pt x="46" y="62"/>
                  </a:lnTo>
                  <a:lnTo>
                    <a:pt x="9" y="62"/>
                  </a:lnTo>
                  <a:lnTo>
                    <a:pt x="40" y="0"/>
                  </a:lnTo>
                  <a:lnTo>
                    <a:pt x="92" y="0"/>
                  </a:lnTo>
                  <a:close/>
                  <a:moveTo>
                    <a:pt x="0" y="308"/>
                  </a:moveTo>
                  <a:lnTo>
                    <a:pt x="0" y="89"/>
                  </a:lnTo>
                  <a:lnTo>
                    <a:pt x="59" y="89"/>
                  </a:lnTo>
                  <a:lnTo>
                    <a:pt x="59" y="308"/>
                  </a:lnTo>
                  <a:lnTo>
                    <a:pt x="0" y="30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44" name="Google Shape;6044;gee6873aab4_0_12329"/>
            <p:cNvSpPr/>
            <p:nvPr/>
          </p:nvSpPr>
          <p:spPr>
            <a:xfrm>
              <a:off x="4950" y="2238"/>
              <a:ext cx="59" cy="104"/>
            </a:xfrm>
            <a:custGeom>
              <a:avLst/>
              <a:gdLst/>
              <a:ahLst/>
              <a:cxnLst/>
              <a:rect l="l" t="t" r="r" b="b"/>
              <a:pathLst>
                <a:path w="128" h="225" extrusionOk="0">
                  <a:moveTo>
                    <a:pt x="11" y="169"/>
                  </a:moveTo>
                  <a:cubicBezTo>
                    <a:pt x="19" y="174"/>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5" y="225"/>
                    <a:pt x="50" y="225"/>
                  </a:cubicBezTo>
                  <a:cubicBezTo>
                    <a:pt x="32" y="225"/>
                    <a:pt x="10" y="220"/>
                    <a:pt x="0" y="212"/>
                  </a:cubicBezTo>
                  <a:lnTo>
                    <a:pt x="11" y="1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45" name="Google Shape;6045;gee6873aab4_0_12329"/>
            <p:cNvSpPr/>
            <p:nvPr/>
          </p:nvSpPr>
          <p:spPr>
            <a:xfrm>
              <a:off x="5061" y="2239"/>
              <a:ext cx="77" cy="103"/>
            </a:xfrm>
            <a:custGeom>
              <a:avLst/>
              <a:gdLst/>
              <a:ahLst/>
              <a:cxnLst/>
              <a:rect l="l" t="t" r="r" b="b"/>
              <a:pathLst>
                <a:path w="165" h="222" extrusionOk="0">
                  <a:moveTo>
                    <a:pt x="163" y="152"/>
                  </a:moveTo>
                  <a:cubicBezTo>
                    <a:pt x="163" y="176"/>
                    <a:pt x="164" y="198"/>
                    <a:pt x="165" y="219"/>
                  </a:cubicBezTo>
                  <a:lnTo>
                    <a:pt x="114" y="219"/>
                  </a:lnTo>
                  <a:lnTo>
                    <a:pt x="111" y="196"/>
                  </a:lnTo>
                  <a:lnTo>
                    <a:pt x="110" y="196"/>
                  </a:lnTo>
                  <a:cubicBezTo>
                    <a:pt x="99" y="210"/>
                    <a:pt x="81" y="222"/>
                    <a:pt x="59" y="222"/>
                  </a:cubicBezTo>
                  <a:cubicBezTo>
                    <a:pt x="17" y="222"/>
                    <a:pt x="0" y="192"/>
                    <a:pt x="0" y="133"/>
                  </a:cubicBezTo>
                  <a:lnTo>
                    <a:pt x="0" y="0"/>
                  </a:lnTo>
                  <a:lnTo>
                    <a:pt x="59" y="0"/>
                  </a:lnTo>
                  <a:lnTo>
                    <a:pt x="59" y="126"/>
                  </a:lnTo>
                  <a:cubicBezTo>
                    <a:pt x="59" y="155"/>
                    <a:pt x="65" y="173"/>
                    <a:pt x="81" y="173"/>
                  </a:cubicBezTo>
                  <a:cubicBezTo>
                    <a:pt x="91" y="173"/>
                    <a:pt x="98" y="166"/>
                    <a:pt x="100" y="159"/>
                  </a:cubicBezTo>
                  <a:cubicBezTo>
                    <a:pt x="103" y="154"/>
                    <a:pt x="104" y="147"/>
                    <a:pt x="104" y="140"/>
                  </a:cubicBezTo>
                  <a:lnTo>
                    <a:pt x="104" y="0"/>
                  </a:lnTo>
                  <a:lnTo>
                    <a:pt x="163" y="0"/>
                  </a:lnTo>
                  <a:lnTo>
                    <a:pt x="163" y="152"/>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46" name="Google Shape;6046;gee6873aab4_0_12329"/>
            <p:cNvSpPr/>
            <p:nvPr/>
          </p:nvSpPr>
          <p:spPr>
            <a:xfrm>
              <a:off x="5159" y="2238"/>
              <a:ext cx="123" cy="103"/>
            </a:xfrm>
            <a:custGeom>
              <a:avLst/>
              <a:gdLst/>
              <a:ahLst/>
              <a:cxnLst/>
              <a:rect l="l" t="t" r="r" b="b"/>
              <a:pathLst>
                <a:path w="266" h="222" extrusionOk="0">
                  <a:moveTo>
                    <a:pt x="2" y="69"/>
                  </a:moveTo>
                  <a:cubicBezTo>
                    <a:pt x="2" y="45"/>
                    <a:pt x="0" y="24"/>
                    <a:pt x="0" y="3"/>
                  </a:cubicBezTo>
                  <a:lnTo>
                    <a:pt x="51" y="3"/>
                  </a:lnTo>
                  <a:lnTo>
                    <a:pt x="54" y="29"/>
                  </a:lnTo>
                  <a:lnTo>
                    <a:pt x="55" y="29"/>
                  </a:lnTo>
                  <a:cubicBezTo>
                    <a:pt x="66" y="12"/>
                    <a:pt x="84" y="0"/>
                    <a:pt x="107" y="0"/>
                  </a:cubicBezTo>
                  <a:cubicBezTo>
                    <a:pt x="132" y="0"/>
                    <a:pt x="148" y="11"/>
                    <a:pt x="155" y="29"/>
                  </a:cubicBezTo>
                  <a:lnTo>
                    <a:pt x="156" y="29"/>
                  </a:lnTo>
                  <a:cubicBezTo>
                    <a:pt x="162" y="21"/>
                    <a:pt x="170" y="13"/>
                    <a:pt x="178" y="7"/>
                  </a:cubicBezTo>
                  <a:cubicBezTo>
                    <a:pt x="187" y="2"/>
                    <a:pt x="198" y="0"/>
                    <a:pt x="209" y="0"/>
                  </a:cubicBezTo>
                  <a:cubicBezTo>
                    <a:pt x="248" y="0"/>
                    <a:pt x="266" y="30"/>
                    <a:pt x="266" y="83"/>
                  </a:cubicBezTo>
                  <a:lnTo>
                    <a:pt x="266" y="222"/>
                  </a:lnTo>
                  <a:lnTo>
                    <a:pt x="207" y="222"/>
                  </a:lnTo>
                  <a:lnTo>
                    <a:pt x="207" y="93"/>
                  </a:lnTo>
                  <a:cubicBezTo>
                    <a:pt x="207" y="68"/>
                    <a:pt x="205" y="48"/>
                    <a:pt x="187" y="48"/>
                  </a:cubicBezTo>
                  <a:cubicBezTo>
                    <a:pt x="176" y="48"/>
                    <a:pt x="169" y="55"/>
                    <a:pt x="165" y="68"/>
                  </a:cubicBezTo>
                  <a:cubicBezTo>
                    <a:pt x="164" y="71"/>
                    <a:pt x="163" y="77"/>
                    <a:pt x="163" y="83"/>
                  </a:cubicBezTo>
                  <a:lnTo>
                    <a:pt x="163" y="222"/>
                  </a:lnTo>
                  <a:lnTo>
                    <a:pt x="105" y="222"/>
                  </a:lnTo>
                  <a:lnTo>
                    <a:pt x="105" y="85"/>
                  </a:lnTo>
                  <a:cubicBezTo>
                    <a:pt x="105" y="69"/>
                    <a:pt x="103" y="48"/>
                    <a:pt x="84" y="48"/>
                  </a:cubicBezTo>
                  <a:cubicBezTo>
                    <a:pt x="75" y="48"/>
                    <a:pt x="66" y="55"/>
                    <a:pt x="62" y="68"/>
                  </a:cubicBezTo>
                  <a:cubicBezTo>
                    <a:pt x="61" y="72"/>
                    <a:pt x="60" y="78"/>
                    <a:pt x="60" y="84"/>
                  </a:cubicBezTo>
                  <a:lnTo>
                    <a:pt x="60" y="222"/>
                  </a:lnTo>
                  <a:lnTo>
                    <a:pt x="2" y="222"/>
                  </a:lnTo>
                  <a:lnTo>
                    <a:pt x="2" y="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47" name="Google Shape;6047;gee6873aab4_0_12329"/>
            <p:cNvSpPr/>
            <p:nvPr/>
          </p:nvSpPr>
          <p:spPr>
            <a:xfrm>
              <a:off x="5343" y="2201"/>
              <a:ext cx="61" cy="140"/>
            </a:xfrm>
            <a:custGeom>
              <a:avLst/>
              <a:gdLst/>
              <a:ahLst/>
              <a:cxnLst/>
              <a:rect l="l" t="t" r="r" b="b"/>
              <a:pathLst>
                <a:path w="61" h="140" extrusionOk="0">
                  <a:moveTo>
                    <a:pt x="0" y="0"/>
                  </a:moveTo>
                  <a:lnTo>
                    <a:pt x="61" y="0"/>
                  </a:lnTo>
                  <a:lnTo>
                    <a:pt x="61" y="24"/>
                  </a:lnTo>
                  <a:lnTo>
                    <a:pt x="27" y="24"/>
                  </a:lnTo>
                  <a:lnTo>
                    <a:pt x="27" y="60"/>
                  </a:lnTo>
                  <a:lnTo>
                    <a:pt x="59" y="60"/>
                  </a:lnTo>
                  <a:lnTo>
                    <a:pt x="59" y="82"/>
                  </a:lnTo>
                  <a:lnTo>
                    <a:pt x="27" y="82"/>
                  </a:lnTo>
                  <a:lnTo>
                    <a:pt x="27" y="140"/>
                  </a:lnTo>
                  <a:lnTo>
                    <a:pt x="0" y="140"/>
                  </a:lnTo>
                  <a:lnTo>
                    <a:pt x="0"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48" name="Google Shape;6048;gee6873aab4_0_12329"/>
            <p:cNvSpPr/>
            <p:nvPr/>
          </p:nvSpPr>
          <p:spPr>
            <a:xfrm>
              <a:off x="5425"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5" y="310"/>
                  </a:lnTo>
                  <a:lnTo>
                    <a:pt x="105" y="177"/>
                  </a:lnTo>
                  <a:cubicBezTo>
                    <a:pt x="105" y="156"/>
                    <a:pt x="101" y="137"/>
                    <a:pt x="84" y="137"/>
                  </a:cubicBezTo>
                  <a:cubicBezTo>
                    <a:pt x="74" y="137"/>
                    <a:pt x="66" y="143"/>
                    <a:pt x="61" y="157"/>
                  </a:cubicBezTo>
                  <a:cubicBezTo>
                    <a:pt x="60" y="161"/>
                    <a:pt x="59" y="169"/>
                    <a:pt x="59" y="174"/>
                  </a:cubicBezTo>
                  <a:lnTo>
                    <a:pt x="59" y="310"/>
                  </a:lnTo>
                  <a:lnTo>
                    <a:pt x="0" y="310"/>
                  </a:lnTo>
                  <a:lnTo>
                    <a:pt x="0"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49" name="Google Shape;6049;gee6873aab4_0_12329"/>
            <p:cNvSpPr/>
            <p:nvPr/>
          </p:nvSpPr>
          <p:spPr>
            <a:xfrm>
              <a:off x="5520" y="2238"/>
              <a:ext cx="78" cy="104"/>
            </a:xfrm>
            <a:custGeom>
              <a:avLst/>
              <a:gdLst/>
              <a:ahLst/>
              <a:cxnLst/>
              <a:rect l="l" t="t" r="r" b="b"/>
              <a:pathLst>
                <a:path w="168" h="225" extrusionOk="0">
                  <a:moveTo>
                    <a:pt x="58" y="112"/>
                  </a:moveTo>
                  <a:cubicBezTo>
                    <a:pt x="58" y="149"/>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5"/>
                    <a:pt x="84" y="225"/>
                  </a:cubicBezTo>
                  <a:cubicBezTo>
                    <a:pt x="31" y="225"/>
                    <a:pt x="0" y="184"/>
                    <a:pt x="0" y="113"/>
                  </a:cubicBezTo>
                  <a:cubicBezTo>
                    <a:pt x="0" y="34"/>
                    <a:pt x="41" y="0"/>
                    <a:pt x="85" y="0"/>
                  </a:cubicBezTo>
                  <a:cubicBezTo>
                    <a:pt x="136" y="0"/>
                    <a:pt x="168" y="43"/>
                    <a:pt x="168" y="11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50" name="Google Shape;6050;gee6873aab4_0_12329"/>
            <p:cNvSpPr/>
            <p:nvPr/>
          </p:nvSpPr>
          <p:spPr>
            <a:xfrm>
              <a:off x="5615" y="2238"/>
              <a:ext cx="52" cy="103"/>
            </a:xfrm>
            <a:custGeom>
              <a:avLst/>
              <a:gdLst/>
              <a:ahLst/>
              <a:cxnLst/>
              <a:rect l="l" t="t" r="r" b="b"/>
              <a:pathLst>
                <a:path w="111" h="222" extrusionOk="0">
                  <a:moveTo>
                    <a:pt x="1" y="69"/>
                  </a:moveTo>
                  <a:cubicBezTo>
                    <a:pt x="1" y="47"/>
                    <a:pt x="0" y="23"/>
                    <a:pt x="0" y="3"/>
                  </a:cubicBezTo>
                  <a:lnTo>
                    <a:pt x="51" y="3"/>
                  </a:lnTo>
                  <a:lnTo>
                    <a:pt x="54" y="35"/>
                  </a:lnTo>
                  <a:lnTo>
                    <a:pt x="55" y="35"/>
                  </a:lnTo>
                  <a:cubicBezTo>
                    <a:pt x="65" y="12"/>
                    <a:pt x="83" y="0"/>
                    <a:pt x="99" y="0"/>
                  </a:cubicBezTo>
                  <a:cubicBezTo>
                    <a:pt x="105" y="0"/>
                    <a:pt x="108" y="0"/>
                    <a:pt x="111" y="0"/>
                  </a:cubicBezTo>
                  <a:lnTo>
                    <a:pt x="111" y="59"/>
                  </a:lnTo>
                  <a:cubicBezTo>
                    <a:pt x="108" y="58"/>
                    <a:pt x="104" y="58"/>
                    <a:pt x="99" y="58"/>
                  </a:cubicBezTo>
                  <a:cubicBezTo>
                    <a:pt x="86" y="58"/>
                    <a:pt x="70" y="66"/>
                    <a:pt x="63" y="89"/>
                  </a:cubicBezTo>
                  <a:cubicBezTo>
                    <a:pt x="62" y="94"/>
                    <a:pt x="61" y="102"/>
                    <a:pt x="61" y="111"/>
                  </a:cubicBezTo>
                  <a:lnTo>
                    <a:pt x="61" y="222"/>
                  </a:lnTo>
                  <a:lnTo>
                    <a:pt x="1" y="222"/>
                  </a:lnTo>
                  <a:lnTo>
                    <a:pt x="1" y="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51" name="Google Shape;6051;gee6873aab4_0_12329"/>
            <p:cNvSpPr/>
            <p:nvPr/>
          </p:nvSpPr>
          <p:spPr>
            <a:xfrm>
              <a:off x="5679" y="2197"/>
              <a:ext cx="79" cy="145"/>
            </a:xfrm>
            <a:custGeom>
              <a:avLst/>
              <a:gdLst/>
              <a:ahLst/>
              <a:cxnLst/>
              <a:rect l="l" t="t" r="r" b="b"/>
              <a:pathLst>
                <a:path w="170" h="313" extrusionOk="0">
                  <a:moveTo>
                    <a:pt x="61" y="232"/>
                  </a:moveTo>
                  <a:cubicBezTo>
                    <a:pt x="61" y="237"/>
                    <a:pt x="62" y="242"/>
                    <a:pt x="63" y="245"/>
                  </a:cubicBezTo>
                  <a:cubicBezTo>
                    <a:pt x="68" y="261"/>
                    <a:pt x="76" y="266"/>
                    <a:pt x="84"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3" y="97"/>
                    <a:pt x="87" y="88"/>
                    <a:pt x="108" y="88"/>
                  </a:cubicBezTo>
                  <a:cubicBezTo>
                    <a:pt x="150" y="88"/>
                    <a:pt x="170" y="135"/>
                    <a:pt x="170" y="194"/>
                  </a:cubicBezTo>
                  <a:cubicBezTo>
                    <a:pt x="170" y="271"/>
                    <a:pt x="139" y="313"/>
                    <a:pt x="98" y="313"/>
                  </a:cubicBezTo>
                  <a:cubicBezTo>
                    <a:pt x="80" y="313"/>
                    <a:pt x="67" y="306"/>
                    <a:pt x="55" y="284"/>
                  </a:cubicBezTo>
                  <a:lnTo>
                    <a:pt x="54" y="284"/>
                  </a:lnTo>
                  <a:lnTo>
                    <a:pt x="51" y="310"/>
                  </a:lnTo>
                  <a:lnTo>
                    <a:pt x="0" y="31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52" name="Google Shape;6052;gee6873aab4_0_12329"/>
            <p:cNvSpPr/>
            <p:nvPr/>
          </p:nvSpPr>
          <p:spPr>
            <a:xfrm>
              <a:off x="5771" y="2238"/>
              <a:ext cx="76" cy="104"/>
            </a:xfrm>
            <a:custGeom>
              <a:avLst/>
              <a:gdLst/>
              <a:ahLst/>
              <a:cxnLst/>
              <a:rect l="l" t="t" r="r" b="b"/>
              <a:pathLst>
                <a:path w="164" h="225" extrusionOk="0">
                  <a:moveTo>
                    <a:pt x="103" y="115"/>
                  </a:moveTo>
                  <a:cubicBezTo>
                    <a:pt x="83" y="116"/>
                    <a:pt x="56" y="122"/>
                    <a:pt x="56" y="153"/>
                  </a:cubicBezTo>
                  <a:cubicBezTo>
                    <a:pt x="56" y="174"/>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2"/>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53" name="Google Shape;6053;gee6873aab4_0_12329"/>
            <p:cNvSpPr/>
            <p:nvPr/>
          </p:nvSpPr>
          <p:spPr>
            <a:xfrm>
              <a:off x="5867" y="2198"/>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1"/>
                    <a:pt x="47" y="64"/>
                    <a:pt x="29" y="64"/>
                  </a:cubicBezTo>
                  <a:cubicBezTo>
                    <a:pt x="13" y="64"/>
                    <a:pt x="0" y="51"/>
                    <a:pt x="0" y="32"/>
                  </a:cubicBezTo>
                  <a:cubicBezTo>
                    <a:pt x="0" y="12"/>
                    <a:pt x="14" y="0"/>
                    <a:pt x="30" y="0"/>
                  </a:cubicBezTo>
                  <a:cubicBezTo>
                    <a:pt x="47" y="0"/>
                    <a:pt x="60" y="12"/>
                    <a:pt x="60" y="32"/>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54" name="Google Shape;6054;gee6873aab4_0_12329"/>
            <p:cNvSpPr/>
            <p:nvPr/>
          </p:nvSpPr>
          <p:spPr>
            <a:xfrm>
              <a:off x="5916" y="2238"/>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100" y="0"/>
                  </a:cubicBezTo>
                  <a:cubicBezTo>
                    <a:pt x="105" y="0"/>
                    <a:pt x="108" y="0"/>
                    <a:pt x="112" y="0"/>
                  </a:cubicBezTo>
                  <a:lnTo>
                    <a:pt x="112" y="59"/>
                  </a:lnTo>
                  <a:cubicBezTo>
                    <a:pt x="108" y="58"/>
                    <a:pt x="104" y="58"/>
                    <a:pt x="100" y="58"/>
                  </a:cubicBezTo>
                  <a:cubicBezTo>
                    <a:pt x="87" y="58"/>
                    <a:pt x="70" y="66"/>
                    <a:pt x="64" y="89"/>
                  </a:cubicBezTo>
                  <a:cubicBezTo>
                    <a:pt x="62" y="94"/>
                    <a:pt x="61" y="102"/>
                    <a:pt x="61" y="111"/>
                  </a:cubicBezTo>
                  <a:lnTo>
                    <a:pt x="61" y="222"/>
                  </a:lnTo>
                  <a:lnTo>
                    <a:pt x="2" y="222"/>
                  </a:lnTo>
                  <a:lnTo>
                    <a:pt x="2" y="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55" name="Google Shape;6055;gee6873aab4_0_12329"/>
            <p:cNvSpPr/>
            <p:nvPr/>
          </p:nvSpPr>
          <p:spPr>
            <a:xfrm>
              <a:off x="5979"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6" y="232"/>
                    <a:pt x="108" y="232"/>
                  </a:cubicBezTo>
                  <a:cubicBezTo>
                    <a:pt x="114" y="232"/>
                    <a:pt x="118" y="232"/>
                    <a:pt x="123" y="231"/>
                  </a:cubicBezTo>
                  <a:lnTo>
                    <a:pt x="123" y="277"/>
                  </a:lnTo>
                  <a:cubicBezTo>
                    <a:pt x="115" y="279"/>
                    <a:pt x="103" y="281"/>
                    <a:pt x="88" y="281"/>
                  </a:cubicBezTo>
                  <a:cubicBezTo>
                    <a:pt x="70" y="281"/>
                    <a:pt x="56" y="277"/>
                    <a:pt x="45" y="267"/>
                  </a:cubicBezTo>
                  <a:cubicBezTo>
                    <a:pt x="33" y="255"/>
                    <a:pt x="26" y="239"/>
                    <a:pt x="26" y="204"/>
                  </a:cubicBezTo>
                  <a:lnTo>
                    <a:pt x="26" y="101"/>
                  </a:lnTo>
                  <a:lnTo>
                    <a:pt x="0" y="101"/>
                  </a:lnTo>
                  <a:lnTo>
                    <a:pt x="0" y="59"/>
                  </a:lnTo>
                  <a:lnTo>
                    <a:pt x="26" y="59"/>
                  </a:lnTo>
                  <a:lnTo>
                    <a:pt x="26" y="14"/>
                  </a:lnTo>
                  <a:lnTo>
                    <a:pt x="85" y="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56" name="Google Shape;6056;gee6873aab4_0_12329"/>
            <p:cNvSpPr/>
            <p:nvPr/>
          </p:nvSpPr>
          <p:spPr>
            <a:xfrm>
              <a:off x="4080" y="2428"/>
              <a:ext cx="85" cy="142"/>
            </a:xfrm>
            <a:custGeom>
              <a:avLst/>
              <a:gdLst/>
              <a:ahLst/>
              <a:cxnLst/>
              <a:rect l="l" t="t" r="r" b="b"/>
              <a:pathLst>
                <a:path w="184" h="307" extrusionOk="0">
                  <a:moveTo>
                    <a:pt x="184" y="297"/>
                  </a:moveTo>
                  <a:cubicBezTo>
                    <a:pt x="171" y="302"/>
                    <a:pt x="143" y="307"/>
                    <a:pt x="121" y="307"/>
                  </a:cubicBezTo>
                  <a:cubicBezTo>
                    <a:pt x="87" y="307"/>
                    <a:pt x="61" y="297"/>
                    <a:pt x="40" y="277"/>
                  </a:cubicBezTo>
                  <a:cubicBezTo>
                    <a:pt x="14" y="252"/>
                    <a:pt x="0" y="208"/>
                    <a:pt x="1" y="156"/>
                  </a:cubicBezTo>
                  <a:cubicBezTo>
                    <a:pt x="3" y="46"/>
                    <a:pt x="66" y="0"/>
                    <a:pt x="130" y="0"/>
                  </a:cubicBezTo>
                  <a:cubicBezTo>
                    <a:pt x="153" y="0"/>
                    <a:pt x="170" y="5"/>
                    <a:pt x="179" y="9"/>
                  </a:cubicBezTo>
                  <a:lnTo>
                    <a:pt x="169" y="60"/>
                  </a:lnTo>
                  <a:cubicBezTo>
                    <a:pt x="160" y="55"/>
                    <a:pt x="149" y="53"/>
                    <a:pt x="134" y="53"/>
                  </a:cubicBezTo>
                  <a:cubicBezTo>
                    <a:pt x="94" y="53"/>
                    <a:pt x="62" y="80"/>
                    <a:pt x="62" y="159"/>
                  </a:cubicBezTo>
                  <a:cubicBezTo>
                    <a:pt x="62" y="232"/>
                    <a:pt x="91" y="258"/>
                    <a:pt x="118" y="258"/>
                  </a:cubicBezTo>
                  <a:cubicBezTo>
                    <a:pt x="124" y="258"/>
                    <a:pt x="128" y="257"/>
                    <a:pt x="130" y="256"/>
                  </a:cubicBezTo>
                  <a:lnTo>
                    <a:pt x="130" y="183"/>
                  </a:lnTo>
                  <a:lnTo>
                    <a:pt x="103" y="183"/>
                  </a:lnTo>
                  <a:lnTo>
                    <a:pt x="103" y="136"/>
                  </a:lnTo>
                  <a:lnTo>
                    <a:pt x="184" y="136"/>
                  </a:lnTo>
                  <a:lnTo>
                    <a:pt x="184" y="297"/>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57" name="Google Shape;6057;gee6873aab4_0_12329"/>
            <p:cNvSpPr/>
            <p:nvPr/>
          </p:nvSpPr>
          <p:spPr>
            <a:xfrm>
              <a:off x="4187" y="2425"/>
              <a:ext cx="76"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8" y="90"/>
                    <a:pt x="98" y="87"/>
                    <a:pt x="109" y="87"/>
                  </a:cubicBezTo>
                  <a:cubicBezTo>
                    <a:pt x="149" y="87"/>
                    <a:pt x="165" y="121"/>
                    <a:pt x="165" y="177"/>
                  </a:cubicBezTo>
                  <a:lnTo>
                    <a:pt x="165" y="310"/>
                  </a:lnTo>
                  <a:lnTo>
                    <a:pt x="106" y="310"/>
                  </a:lnTo>
                  <a:lnTo>
                    <a:pt x="106" y="177"/>
                  </a:lnTo>
                  <a:cubicBezTo>
                    <a:pt x="106" y="155"/>
                    <a:pt x="102" y="136"/>
                    <a:pt x="84" y="136"/>
                  </a:cubicBezTo>
                  <a:cubicBezTo>
                    <a:pt x="74" y="136"/>
                    <a:pt x="66" y="142"/>
                    <a:pt x="61" y="157"/>
                  </a:cubicBezTo>
                  <a:cubicBezTo>
                    <a:pt x="61" y="161"/>
                    <a:pt x="59" y="169"/>
                    <a:pt x="59" y="174"/>
                  </a:cubicBezTo>
                  <a:lnTo>
                    <a:pt x="59" y="310"/>
                  </a:lnTo>
                  <a:lnTo>
                    <a:pt x="0" y="310"/>
                  </a:lnTo>
                  <a:lnTo>
                    <a:pt x="0" y="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58" name="Google Shape;6058;gee6873aab4_0_12329"/>
            <p:cNvSpPr/>
            <p:nvPr/>
          </p:nvSpPr>
          <p:spPr>
            <a:xfrm>
              <a:off x="4281" y="2466"/>
              <a:ext cx="75" cy="104"/>
            </a:xfrm>
            <a:custGeom>
              <a:avLst/>
              <a:gdLst/>
              <a:ahLst/>
              <a:cxnLst/>
              <a:rect l="l" t="t" r="r" b="b"/>
              <a:pathLst>
                <a:path w="163" h="226" extrusionOk="0">
                  <a:moveTo>
                    <a:pt x="102" y="116"/>
                  </a:moveTo>
                  <a:cubicBezTo>
                    <a:pt x="82" y="117"/>
                    <a:pt x="55" y="123"/>
                    <a:pt x="55" y="153"/>
                  </a:cubicBezTo>
                  <a:cubicBezTo>
                    <a:pt x="55" y="175"/>
                    <a:pt x="67" y="183"/>
                    <a:pt x="76" y="183"/>
                  </a:cubicBezTo>
                  <a:cubicBezTo>
                    <a:pt x="86" y="183"/>
                    <a:pt x="97" y="177"/>
                    <a:pt x="101" y="164"/>
                  </a:cubicBezTo>
                  <a:cubicBezTo>
                    <a:pt x="102" y="161"/>
                    <a:pt x="102" y="158"/>
                    <a:pt x="102" y="154"/>
                  </a:cubicBezTo>
                  <a:lnTo>
                    <a:pt x="102" y="116"/>
                  </a:lnTo>
                  <a:close/>
                  <a:moveTo>
                    <a:pt x="110" y="223"/>
                  </a:moveTo>
                  <a:lnTo>
                    <a:pt x="107" y="201"/>
                  </a:lnTo>
                  <a:lnTo>
                    <a:pt x="106" y="201"/>
                  </a:lnTo>
                  <a:cubicBezTo>
                    <a:pt x="94" y="218"/>
                    <a:pt x="77" y="226"/>
                    <a:pt x="57" y="226"/>
                  </a:cubicBezTo>
                  <a:cubicBezTo>
                    <a:pt x="24" y="226"/>
                    <a:pt x="0" y="198"/>
                    <a:pt x="0" y="160"/>
                  </a:cubicBezTo>
                  <a:cubicBezTo>
                    <a:pt x="0" y="102"/>
                    <a:pt x="50" y="79"/>
                    <a:pt x="100" y="78"/>
                  </a:cubicBezTo>
                  <a:lnTo>
                    <a:pt x="100" y="73"/>
                  </a:lnTo>
                  <a:cubicBezTo>
                    <a:pt x="100" y="56"/>
                    <a:pt x="90" y="44"/>
                    <a:pt x="69" y="44"/>
                  </a:cubicBezTo>
                  <a:cubicBezTo>
                    <a:pt x="52" y="44"/>
                    <a:pt x="37" y="48"/>
                    <a:pt x="24" y="56"/>
                  </a:cubicBezTo>
                  <a:lnTo>
                    <a:pt x="13" y="17"/>
                  </a:lnTo>
                  <a:cubicBezTo>
                    <a:pt x="26" y="10"/>
                    <a:pt x="51" y="0"/>
                    <a:pt x="82" y="0"/>
                  </a:cubicBezTo>
                  <a:cubicBezTo>
                    <a:pt x="149" y="0"/>
                    <a:pt x="159" y="47"/>
                    <a:pt x="159" y="91"/>
                  </a:cubicBezTo>
                  <a:lnTo>
                    <a:pt x="159" y="172"/>
                  </a:lnTo>
                  <a:cubicBezTo>
                    <a:pt x="159" y="190"/>
                    <a:pt x="160" y="208"/>
                    <a:pt x="163" y="223"/>
                  </a:cubicBezTo>
                  <a:lnTo>
                    <a:pt x="110" y="223"/>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59" name="Google Shape;6059;gee6873aab4_0_12329"/>
            <p:cNvSpPr/>
            <p:nvPr/>
          </p:nvSpPr>
          <p:spPr>
            <a:xfrm>
              <a:off x="4377"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3" y="63"/>
                    <a:pt x="0" y="50"/>
                    <a:pt x="0" y="32"/>
                  </a:cubicBezTo>
                  <a:cubicBezTo>
                    <a:pt x="0" y="12"/>
                    <a:pt x="14" y="0"/>
                    <a:pt x="31" y="0"/>
                  </a:cubicBezTo>
                  <a:cubicBezTo>
                    <a:pt x="48" y="0"/>
                    <a:pt x="61" y="12"/>
                    <a:pt x="61" y="3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60" name="Google Shape;6060;gee6873aab4_0_12329"/>
            <p:cNvSpPr/>
            <p:nvPr/>
          </p:nvSpPr>
          <p:spPr>
            <a:xfrm>
              <a:off x="4427" y="2466"/>
              <a:ext cx="52" cy="103"/>
            </a:xfrm>
            <a:custGeom>
              <a:avLst/>
              <a:gdLst/>
              <a:ahLst/>
              <a:cxnLst/>
              <a:rect l="l" t="t" r="r" b="b"/>
              <a:pathLst>
                <a:path w="112" h="223" extrusionOk="0">
                  <a:moveTo>
                    <a:pt x="2" y="70"/>
                  </a:moveTo>
                  <a:cubicBezTo>
                    <a:pt x="2" y="48"/>
                    <a:pt x="1" y="24"/>
                    <a:pt x="0" y="4"/>
                  </a:cubicBezTo>
                  <a:lnTo>
                    <a:pt x="51" y="4"/>
                  </a:lnTo>
                  <a:lnTo>
                    <a:pt x="55" y="36"/>
                  </a:lnTo>
                  <a:lnTo>
                    <a:pt x="56" y="36"/>
                  </a:lnTo>
                  <a:cubicBezTo>
                    <a:pt x="66" y="12"/>
                    <a:pt x="83" y="0"/>
                    <a:pt x="100" y="0"/>
                  </a:cubicBezTo>
                  <a:cubicBezTo>
                    <a:pt x="105" y="0"/>
                    <a:pt x="109" y="0"/>
                    <a:pt x="112" y="1"/>
                  </a:cubicBezTo>
                  <a:lnTo>
                    <a:pt x="112" y="59"/>
                  </a:lnTo>
                  <a:cubicBezTo>
                    <a:pt x="109" y="58"/>
                    <a:pt x="105" y="58"/>
                    <a:pt x="100" y="58"/>
                  </a:cubicBezTo>
                  <a:cubicBezTo>
                    <a:pt x="87" y="58"/>
                    <a:pt x="70" y="67"/>
                    <a:pt x="64" y="90"/>
                  </a:cubicBezTo>
                  <a:cubicBezTo>
                    <a:pt x="62" y="95"/>
                    <a:pt x="61" y="102"/>
                    <a:pt x="61" y="112"/>
                  </a:cubicBezTo>
                  <a:lnTo>
                    <a:pt x="61" y="223"/>
                  </a:lnTo>
                  <a:lnTo>
                    <a:pt x="2" y="223"/>
                  </a:lnTo>
                  <a:lnTo>
                    <a:pt x="2" y="7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61" name="Google Shape;6061;gee6873aab4_0_12329"/>
            <p:cNvSpPr/>
            <p:nvPr/>
          </p:nvSpPr>
          <p:spPr>
            <a:xfrm>
              <a:off x="4493" y="2466"/>
              <a:ext cx="123" cy="103"/>
            </a:xfrm>
            <a:custGeom>
              <a:avLst/>
              <a:gdLst/>
              <a:ahLst/>
              <a:cxnLst/>
              <a:rect l="l" t="t" r="r" b="b"/>
              <a:pathLst>
                <a:path w="266" h="223" extrusionOk="0">
                  <a:moveTo>
                    <a:pt x="2" y="70"/>
                  </a:moveTo>
                  <a:cubicBezTo>
                    <a:pt x="2" y="45"/>
                    <a:pt x="1" y="24"/>
                    <a:pt x="0" y="4"/>
                  </a:cubicBezTo>
                  <a:lnTo>
                    <a:pt x="52" y="4"/>
                  </a:lnTo>
                  <a:lnTo>
                    <a:pt x="54" y="29"/>
                  </a:lnTo>
                  <a:lnTo>
                    <a:pt x="55" y="29"/>
                  </a:lnTo>
                  <a:cubicBezTo>
                    <a:pt x="66" y="13"/>
                    <a:pt x="85" y="0"/>
                    <a:pt x="108" y="0"/>
                  </a:cubicBezTo>
                  <a:cubicBezTo>
                    <a:pt x="132" y="0"/>
                    <a:pt x="148" y="11"/>
                    <a:pt x="156" y="30"/>
                  </a:cubicBezTo>
                  <a:lnTo>
                    <a:pt x="157" y="30"/>
                  </a:lnTo>
                  <a:cubicBezTo>
                    <a:pt x="162" y="21"/>
                    <a:pt x="170" y="13"/>
                    <a:pt x="179" y="8"/>
                  </a:cubicBezTo>
                  <a:cubicBezTo>
                    <a:pt x="188" y="3"/>
                    <a:pt x="198" y="0"/>
                    <a:pt x="210" y="0"/>
                  </a:cubicBezTo>
                  <a:cubicBezTo>
                    <a:pt x="249" y="0"/>
                    <a:pt x="266" y="31"/>
                    <a:pt x="266" y="84"/>
                  </a:cubicBezTo>
                  <a:lnTo>
                    <a:pt x="266" y="223"/>
                  </a:lnTo>
                  <a:lnTo>
                    <a:pt x="208" y="223"/>
                  </a:lnTo>
                  <a:lnTo>
                    <a:pt x="208" y="94"/>
                  </a:lnTo>
                  <a:cubicBezTo>
                    <a:pt x="208" y="69"/>
                    <a:pt x="205" y="49"/>
                    <a:pt x="187" y="49"/>
                  </a:cubicBezTo>
                  <a:cubicBezTo>
                    <a:pt x="177" y="49"/>
                    <a:pt x="169" y="56"/>
                    <a:pt x="165" y="69"/>
                  </a:cubicBezTo>
                  <a:cubicBezTo>
                    <a:pt x="164" y="72"/>
                    <a:pt x="163" y="78"/>
                    <a:pt x="163" y="84"/>
                  </a:cubicBezTo>
                  <a:lnTo>
                    <a:pt x="163" y="223"/>
                  </a:lnTo>
                  <a:lnTo>
                    <a:pt x="105" y="223"/>
                  </a:lnTo>
                  <a:lnTo>
                    <a:pt x="105" y="85"/>
                  </a:lnTo>
                  <a:cubicBezTo>
                    <a:pt x="105" y="70"/>
                    <a:pt x="103" y="49"/>
                    <a:pt x="85" y="49"/>
                  </a:cubicBezTo>
                  <a:cubicBezTo>
                    <a:pt x="76" y="49"/>
                    <a:pt x="67" y="55"/>
                    <a:pt x="63" y="68"/>
                  </a:cubicBezTo>
                  <a:cubicBezTo>
                    <a:pt x="61" y="72"/>
                    <a:pt x="61" y="79"/>
                    <a:pt x="61" y="85"/>
                  </a:cubicBezTo>
                  <a:lnTo>
                    <a:pt x="61" y="223"/>
                  </a:lnTo>
                  <a:lnTo>
                    <a:pt x="2" y="223"/>
                  </a:lnTo>
                  <a:lnTo>
                    <a:pt x="2" y="7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62" name="Google Shape;6062;gee6873aab4_0_12329"/>
            <p:cNvSpPr/>
            <p:nvPr/>
          </p:nvSpPr>
          <p:spPr>
            <a:xfrm>
              <a:off x="4638"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63" name="Google Shape;6063;gee6873aab4_0_12329"/>
            <p:cNvSpPr/>
            <p:nvPr/>
          </p:nvSpPr>
          <p:spPr>
            <a:xfrm>
              <a:off x="4689" y="2426"/>
              <a:ext cx="76" cy="144"/>
            </a:xfrm>
            <a:custGeom>
              <a:avLst/>
              <a:gdLst/>
              <a:ahLst/>
              <a:cxnLst/>
              <a:rect l="l" t="t" r="r" b="b"/>
              <a:pathLst>
                <a:path w="165" h="312" extrusionOk="0">
                  <a:moveTo>
                    <a:pt x="146" y="0"/>
                  </a:moveTo>
                  <a:lnTo>
                    <a:pt x="100" y="63"/>
                  </a:lnTo>
                  <a:lnTo>
                    <a:pt x="63" y="63"/>
                  </a:lnTo>
                  <a:lnTo>
                    <a:pt x="94" y="0"/>
                  </a:lnTo>
                  <a:lnTo>
                    <a:pt x="146" y="0"/>
                  </a:lnTo>
                  <a:close/>
                  <a:moveTo>
                    <a:pt x="163" y="242"/>
                  </a:moveTo>
                  <a:cubicBezTo>
                    <a:pt x="163" y="265"/>
                    <a:pt x="164" y="288"/>
                    <a:pt x="165" y="309"/>
                  </a:cubicBezTo>
                  <a:lnTo>
                    <a:pt x="114" y="309"/>
                  </a:lnTo>
                  <a:lnTo>
                    <a:pt x="111" y="285"/>
                  </a:lnTo>
                  <a:lnTo>
                    <a:pt x="110" y="285"/>
                  </a:lnTo>
                  <a:cubicBezTo>
                    <a:pt x="99" y="300"/>
                    <a:pt x="81" y="312"/>
                    <a:pt x="59" y="312"/>
                  </a:cubicBezTo>
                  <a:cubicBezTo>
                    <a:pt x="17" y="312"/>
                    <a:pt x="0" y="281"/>
                    <a:pt x="0" y="222"/>
                  </a:cubicBezTo>
                  <a:lnTo>
                    <a:pt x="0" y="90"/>
                  </a:lnTo>
                  <a:lnTo>
                    <a:pt x="59" y="90"/>
                  </a:lnTo>
                  <a:lnTo>
                    <a:pt x="59" y="216"/>
                  </a:lnTo>
                  <a:cubicBezTo>
                    <a:pt x="59" y="245"/>
                    <a:pt x="65" y="263"/>
                    <a:pt x="81" y="263"/>
                  </a:cubicBezTo>
                  <a:cubicBezTo>
                    <a:pt x="91" y="263"/>
                    <a:pt x="98" y="255"/>
                    <a:pt x="100" y="248"/>
                  </a:cubicBezTo>
                  <a:cubicBezTo>
                    <a:pt x="103" y="244"/>
                    <a:pt x="104" y="237"/>
                    <a:pt x="104" y="229"/>
                  </a:cubicBezTo>
                  <a:lnTo>
                    <a:pt x="104" y="90"/>
                  </a:lnTo>
                  <a:lnTo>
                    <a:pt x="163" y="90"/>
                  </a:lnTo>
                  <a:lnTo>
                    <a:pt x="163" y="242"/>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64" name="Google Shape;6064;gee6873aab4_0_12329"/>
            <p:cNvSpPr/>
            <p:nvPr/>
          </p:nvSpPr>
          <p:spPr>
            <a:xfrm>
              <a:off x="4787" y="2426"/>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0"/>
                    <a:pt x="47" y="63"/>
                    <a:pt x="29" y="63"/>
                  </a:cubicBezTo>
                  <a:cubicBezTo>
                    <a:pt x="13" y="63"/>
                    <a:pt x="0" y="50"/>
                    <a:pt x="0" y="32"/>
                  </a:cubicBezTo>
                  <a:cubicBezTo>
                    <a:pt x="0" y="12"/>
                    <a:pt x="14" y="0"/>
                    <a:pt x="30" y="0"/>
                  </a:cubicBezTo>
                  <a:cubicBezTo>
                    <a:pt x="47" y="0"/>
                    <a:pt x="60" y="12"/>
                    <a:pt x="60" y="32"/>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65" name="Google Shape;6065;gee6873aab4_0_12329"/>
            <p:cNvSpPr/>
            <p:nvPr/>
          </p:nvSpPr>
          <p:spPr>
            <a:xfrm>
              <a:off x="4838" y="2425"/>
              <a:ext cx="0" cy="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66" name="Google Shape;6066;gee6873aab4_0_12329"/>
            <p:cNvSpPr/>
            <p:nvPr/>
          </p:nvSpPr>
          <p:spPr>
            <a:xfrm>
              <a:off x="4922" y="2425"/>
              <a:ext cx="78" cy="145"/>
            </a:xfrm>
            <a:custGeom>
              <a:avLst/>
              <a:gdLst/>
              <a:ahLst/>
              <a:cxnLst/>
              <a:rect l="l" t="t" r="r" b="b"/>
              <a:pathLst>
                <a:path w="169" h="313" extrusionOk="0">
                  <a:moveTo>
                    <a:pt x="108" y="175"/>
                  </a:moveTo>
                  <a:cubicBezTo>
                    <a:pt x="108" y="171"/>
                    <a:pt x="108" y="166"/>
                    <a:pt x="108" y="162"/>
                  </a:cubicBezTo>
                  <a:cubicBezTo>
                    <a:pt x="106" y="149"/>
                    <a:pt x="99" y="136"/>
                    <a:pt x="87" y="136"/>
                  </a:cubicBezTo>
                  <a:cubicBezTo>
                    <a:pt x="66" y="136"/>
                    <a:pt x="59" y="166"/>
                    <a:pt x="59" y="202"/>
                  </a:cubicBezTo>
                  <a:cubicBezTo>
                    <a:pt x="59" y="243"/>
                    <a:pt x="70" y="265"/>
                    <a:pt x="86" y="265"/>
                  </a:cubicBezTo>
                  <a:cubicBezTo>
                    <a:pt x="94" y="265"/>
                    <a:pt x="102" y="261"/>
                    <a:pt x="107" y="246"/>
                  </a:cubicBezTo>
                  <a:cubicBezTo>
                    <a:pt x="108" y="243"/>
                    <a:pt x="108" y="238"/>
                    <a:pt x="108" y="233"/>
                  </a:cubicBezTo>
                  <a:lnTo>
                    <a:pt x="108" y="175"/>
                  </a:lnTo>
                  <a:close/>
                  <a:moveTo>
                    <a:pt x="167" y="0"/>
                  </a:moveTo>
                  <a:lnTo>
                    <a:pt x="167" y="245"/>
                  </a:lnTo>
                  <a:cubicBezTo>
                    <a:pt x="167" y="266"/>
                    <a:pt x="168" y="289"/>
                    <a:pt x="169" y="310"/>
                  </a:cubicBezTo>
                  <a:lnTo>
                    <a:pt x="118" y="310"/>
                  </a:lnTo>
                  <a:lnTo>
                    <a:pt x="115" y="285"/>
                  </a:lnTo>
                  <a:lnTo>
                    <a:pt x="114" y="285"/>
                  </a:lnTo>
                  <a:cubicBezTo>
                    <a:pt x="106" y="300"/>
                    <a:pt x="89" y="313"/>
                    <a:pt x="68" y="313"/>
                  </a:cubicBezTo>
                  <a:cubicBezTo>
                    <a:pt x="22" y="313"/>
                    <a:pt x="0" y="262"/>
                    <a:pt x="0" y="200"/>
                  </a:cubicBezTo>
                  <a:cubicBezTo>
                    <a:pt x="0" y="124"/>
                    <a:pt x="33" y="87"/>
                    <a:pt x="71" y="87"/>
                  </a:cubicBezTo>
                  <a:cubicBezTo>
                    <a:pt x="90" y="87"/>
                    <a:pt x="102" y="97"/>
                    <a:pt x="108" y="109"/>
                  </a:cubicBezTo>
                  <a:lnTo>
                    <a:pt x="108" y="109"/>
                  </a:lnTo>
                  <a:lnTo>
                    <a:pt x="108" y="0"/>
                  </a:lnTo>
                  <a:lnTo>
                    <a:pt x="167"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67" name="Google Shape;6067;gee6873aab4_0_12329"/>
            <p:cNvSpPr/>
            <p:nvPr/>
          </p:nvSpPr>
          <p:spPr>
            <a:xfrm>
              <a:off x="5019" y="2466"/>
              <a:ext cx="78" cy="104"/>
            </a:xfrm>
            <a:custGeom>
              <a:avLst/>
              <a:gdLst/>
              <a:ahLst/>
              <a:cxnLst/>
              <a:rect l="l" t="t" r="r" b="b"/>
              <a:pathLst>
                <a:path w="168" h="226" extrusionOk="0">
                  <a:moveTo>
                    <a:pt x="58" y="113"/>
                  </a:moveTo>
                  <a:cubicBezTo>
                    <a:pt x="58" y="150"/>
                    <a:pt x="64" y="181"/>
                    <a:pt x="85" y="181"/>
                  </a:cubicBezTo>
                  <a:cubicBezTo>
                    <a:pt x="104" y="181"/>
                    <a:pt x="109" y="145"/>
                    <a:pt x="109" y="113"/>
                  </a:cubicBezTo>
                  <a:cubicBezTo>
                    <a:pt x="109" y="83"/>
                    <a:pt x="104" y="45"/>
                    <a:pt x="84" y="45"/>
                  </a:cubicBezTo>
                  <a:cubicBezTo>
                    <a:pt x="62" y="45"/>
                    <a:pt x="58" y="83"/>
                    <a:pt x="58" y="113"/>
                  </a:cubicBezTo>
                  <a:close/>
                  <a:moveTo>
                    <a:pt x="168" y="113"/>
                  </a:moveTo>
                  <a:cubicBezTo>
                    <a:pt x="168" y="204"/>
                    <a:pt x="117" y="226"/>
                    <a:pt x="84" y="226"/>
                  </a:cubicBezTo>
                  <a:cubicBezTo>
                    <a:pt x="31" y="226"/>
                    <a:pt x="0" y="185"/>
                    <a:pt x="0" y="114"/>
                  </a:cubicBezTo>
                  <a:cubicBezTo>
                    <a:pt x="0" y="35"/>
                    <a:pt x="41" y="0"/>
                    <a:pt x="84" y="0"/>
                  </a:cubicBezTo>
                  <a:cubicBezTo>
                    <a:pt x="136" y="0"/>
                    <a:pt x="168" y="44"/>
                    <a:pt x="168" y="113"/>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68" name="Google Shape;6068;gee6873aab4_0_12329"/>
            <p:cNvSpPr/>
            <p:nvPr/>
          </p:nvSpPr>
          <p:spPr>
            <a:xfrm>
              <a:off x="5150" y="2429"/>
              <a:ext cx="119" cy="140"/>
            </a:xfrm>
            <a:custGeom>
              <a:avLst/>
              <a:gdLst/>
              <a:ahLst/>
              <a:cxnLst/>
              <a:rect l="l" t="t" r="r" b="b"/>
              <a:pathLst>
                <a:path w="255" h="302" extrusionOk="0">
                  <a:moveTo>
                    <a:pt x="197" y="196"/>
                  </a:moveTo>
                  <a:cubicBezTo>
                    <a:pt x="195" y="167"/>
                    <a:pt x="193" y="128"/>
                    <a:pt x="194" y="96"/>
                  </a:cubicBezTo>
                  <a:lnTo>
                    <a:pt x="193" y="96"/>
                  </a:lnTo>
                  <a:cubicBezTo>
                    <a:pt x="187" y="128"/>
                    <a:pt x="179" y="166"/>
                    <a:pt x="173" y="189"/>
                  </a:cubicBezTo>
                  <a:lnTo>
                    <a:pt x="147" y="297"/>
                  </a:lnTo>
                  <a:lnTo>
                    <a:pt x="106" y="297"/>
                  </a:lnTo>
                  <a:lnTo>
                    <a:pt x="80" y="191"/>
                  </a:lnTo>
                  <a:cubicBezTo>
                    <a:pt x="75" y="167"/>
                    <a:pt x="67" y="129"/>
                    <a:pt x="62" y="96"/>
                  </a:cubicBezTo>
                  <a:lnTo>
                    <a:pt x="61" y="96"/>
                  </a:lnTo>
                  <a:cubicBezTo>
                    <a:pt x="60" y="129"/>
                    <a:pt x="58" y="167"/>
                    <a:pt x="56" y="197"/>
                  </a:cubicBezTo>
                  <a:lnTo>
                    <a:pt x="51" y="302"/>
                  </a:lnTo>
                  <a:lnTo>
                    <a:pt x="0" y="302"/>
                  </a:lnTo>
                  <a:lnTo>
                    <a:pt x="22" y="0"/>
                  </a:lnTo>
                  <a:lnTo>
                    <a:pt x="84" y="0"/>
                  </a:lnTo>
                  <a:lnTo>
                    <a:pt x="109" y="109"/>
                  </a:lnTo>
                  <a:cubicBezTo>
                    <a:pt x="117" y="147"/>
                    <a:pt x="125" y="181"/>
                    <a:pt x="130" y="215"/>
                  </a:cubicBezTo>
                  <a:lnTo>
                    <a:pt x="131" y="215"/>
                  </a:lnTo>
                  <a:cubicBezTo>
                    <a:pt x="136" y="181"/>
                    <a:pt x="142" y="147"/>
                    <a:pt x="151" y="109"/>
                  </a:cubicBezTo>
                  <a:lnTo>
                    <a:pt x="174" y="0"/>
                  </a:lnTo>
                  <a:lnTo>
                    <a:pt x="236" y="0"/>
                  </a:lnTo>
                  <a:lnTo>
                    <a:pt x="255" y="302"/>
                  </a:lnTo>
                  <a:lnTo>
                    <a:pt x="202" y="302"/>
                  </a:lnTo>
                  <a:lnTo>
                    <a:pt x="197" y="196"/>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69" name="Google Shape;6069;gee6873aab4_0_12329"/>
            <p:cNvSpPr/>
            <p:nvPr/>
          </p:nvSpPr>
          <p:spPr>
            <a:xfrm>
              <a:off x="5290" y="2425"/>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7"/>
                    <a:pt x="108" y="87"/>
                  </a:cubicBezTo>
                  <a:cubicBezTo>
                    <a:pt x="149" y="87"/>
                    <a:pt x="164" y="121"/>
                    <a:pt x="164" y="177"/>
                  </a:cubicBezTo>
                  <a:lnTo>
                    <a:pt x="164" y="310"/>
                  </a:lnTo>
                  <a:lnTo>
                    <a:pt x="106" y="310"/>
                  </a:lnTo>
                  <a:lnTo>
                    <a:pt x="106" y="177"/>
                  </a:lnTo>
                  <a:cubicBezTo>
                    <a:pt x="106" y="155"/>
                    <a:pt x="102" y="136"/>
                    <a:pt x="84" y="136"/>
                  </a:cubicBezTo>
                  <a:cubicBezTo>
                    <a:pt x="74" y="136"/>
                    <a:pt x="66" y="142"/>
                    <a:pt x="61" y="157"/>
                  </a:cubicBezTo>
                  <a:cubicBezTo>
                    <a:pt x="60" y="161"/>
                    <a:pt x="59" y="169"/>
                    <a:pt x="59" y="174"/>
                  </a:cubicBezTo>
                  <a:lnTo>
                    <a:pt x="59" y="310"/>
                  </a:lnTo>
                  <a:lnTo>
                    <a:pt x="0" y="310"/>
                  </a:lnTo>
                  <a:lnTo>
                    <a:pt x="0" y="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70" name="Google Shape;6070;gee6873aab4_0_12329"/>
            <p:cNvSpPr/>
            <p:nvPr/>
          </p:nvSpPr>
          <p:spPr>
            <a:xfrm>
              <a:off x="5388" y="2426"/>
              <a:ext cx="76" cy="144"/>
            </a:xfrm>
            <a:custGeom>
              <a:avLst/>
              <a:gdLst/>
              <a:ahLst/>
              <a:cxnLst/>
              <a:rect l="l" t="t" r="r" b="b"/>
              <a:pathLst>
                <a:path w="164" h="312" extrusionOk="0">
                  <a:moveTo>
                    <a:pt x="145" y="0"/>
                  </a:moveTo>
                  <a:lnTo>
                    <a:pt x="100" y="63"/>
                  </a:lnTo>
                  <a:lnTo>
                    <a:pt x="63" y="63"/>
                  </a:lnTo>
                  <a:lnTo>
                    <a:pt x="94" y="0"/>
                  </a:lnTo>
                  <a:lnTo>
                    <a:pt x="145" y="0"/>
                  </a:lnTo>
                  <a:close/>
                  <a:moveTo>
                    <a:pt x="162" y="242"/>
                  </a:moveTo>
                  <a:cubicBezTo>
                    <a:pt x="162" y="265"/>
                    <a:pt x="163" y="288"/>
                    <a:pt x="164" y="309"/>
                  </a:cubicBezTo>
                  <a:lnTo>
                    <a:pt x="113" y="309"/>
                  </a:lnTo>
                  <a:lnTo>
                    <a:pt x="110" y="285"/>
                  </a:lnTo>
                  <a:lnTo>
                    <a:pt x="109" y="285"/>
                  </a:lnTo>
                  <a:cubicBezTo>
                    <a:pt x="99" y="300"/>
                    <a:pt x="81" y="312"/>
                    <a:pt x="58" y="312"/>
                  </a:cubicBezTo>
                  <a:cubicBezTo>
                    <a:pt x="17" y="312"/>
                    <a:pt x="0" y="281"/>
                    <a:pt x="0" y="222"/>
                  </a:cubicBezTo>
                  <a:lnTo>
                    <a:pt x="0" y="90"/>
                  </a:lnTo>
                  <a:lnTo>
                    <a:pt x="59" y="90"/>
                  </a:lnTo>
                  <a:lnTo>
                    <a:pt x="59" y="216"/>
                  </a:lnTo>
                  <a:cubicBezTo>
                    <a:pt x="59" y="245"/>
                    <a:pt x="64" y="263"/>
                    <a:pt x="81" y="263"/>
                  </a:cubicBezTo>
                  <a:cubicBezTo>
                    <a:pt x="91" y="263"/>
                    <a:pt x="97" y="255"/>
                    <a:pt x="100" y="248"/>
                  </a:cubicBezTo>
                  <a:cubicBezTo>
                    <a:pt x="102" y="244"/>
                    <a:pt x="103" y="237"/>
                    <a:pt x="103" y="229"/>
                  </a:cubicBezTo>
                  <a:lnTo>
                    <a:pt x="103" y="90"/>
                  </a:lnTo>
                  <a:lnTo>
                    <a:pt x="162" y="90"/>
                  </a:lnTo>
                  <a:lnTo>
                    <a:pt x="162" y="242"/>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71" name="Google Shape;6071;gee6873aab4_0_12329"/>
            <p:cNvSpPr/>
            <p:nvPr/>
          </p:nvSpPr>
          <p:spPr>
            <a:xfrm>
              <a:off x="5486"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4" y="0"/>
                    <a:pt x="31" y="0"/>
                  </a:cubicBezTo>
                  <a:cubicBezTo>
                    <a:pt x="48" y="0"/>
                    <a:pt x="61" y="12"/>
                    <a:pt x="61" y="32"/>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72" name="Google Shape;6072;gee6873aab4_0_12329"/>
            <p:cNvSpPr/>
            <p:nvPr/>
          </p:nvSpPr>
          <p:spPr>
            <a:xfrm>
              <a:off x="5537" y="2466"/>
              <a:ext cx="77" cy="103"/>
            </a:xfrm>
            <a:custGeom>
              <a:avLst/>
              <a:gdLst/>
              <a:ahLst/>
              <a:cxnLst/>
              <a:rect l="l" t="t" r="r" b="b"/>
              <a:pathLst>
                <a:path w="166" h="223" extrusionOk="0">
                  <a:moveTo>
                    <a:pt x="2" y="70"/>
                  </a:moveTo>
                  <a:cubicBezTo>
                    <a:pt x="2" y="45"/>
                    <a:pt x="0" y="24"/>
                    <a:pt x="0" y="4"/>
                  </a:cubicBezTo>
                  <a:lnTo>
                    <a:pt x="51" y="4"/>
                  </a:lnTo>
                  <a:lnTo>
                    <a:pt x="53" y="29"/>
                  </a:lnTo>
                  <a:lnTo>
                    <a:pt x="54" y="29"/>
                  </a:lnTo>
                  <a:cubicBezTo>
                    <a:pt x="66" y="11"/>
                    <a:pt x="85" y="0"/>
                    <a:pt x="108" y="0"/>
                  </a:cubicBezTo>
                  <a:cubicBezTo>
                    <a:pt x="149" y="0"/>
                    <a:pt x="166" y="33"/>
                    <a:pt x="166" y="82"/>
                  </a:cubicBezTo>
                  <a:lnTo>
                    <a:pt x="166" y="223"/>
                  </a:lnTo>
                  <a:lnTo>
                    <a:pt x="107" y="223"/>
                  </a:lnTo>
                  <a:lnTo>
                    <a:pt x="107" y="86"/>
                  </a:lnTo>
                  <a:cubicBezTo>
                    <a:pt x="107" y="67"/>
                    <a:pt x="103" y="49"/>
                    <a:pt x="86" y="49"/>
                  </a:cubicBezTo>
                  <a:cubicBezTo>
                    <a:pt x="76" y="49"/>
                    <a:pt x="68" y="56"/>
                    <a:pt x="64" y="69"/>
                  </a:cubicBezTo>
                  <a:cubicBezTo>
                    <a:pt x="62" y="74"/>
                    <a:pt x="60" y="81"/>
                    <a:pt x="60" y="89"/>
                  </a:cubicBezTo>
                  <a:lnTo>
                    <a:pt x="60" y="223"/>
                  </a:lnTo>
                  <a:lnTo>
                    <a:pt x="2" y="223"/>
                  </a:lnTo>
                  <a:lnTo>
                    <a:pt x="2" y="7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73" name="Google Shape;6073;gee6873aab4_0_12329"/>
            <p:cNvSpPr/>
            <p:nvPr/>
          </p:nvSpPr>
          <p:spPr>
            <a:xfrm>
              <a:off x="5629" y="2440"/>
              <a:ext cx="60" cy="130"/>
            </a:xfrm>
            <a:custGeom>
              <a:avLst/>
              <a:gdLst/>
              <a:ahLst/>
              <a:cxnLst/>
              <a:rect l="l" t="t" r="r" b="b"/>
              <a:pathLst>
                <a:path w="128" h="280" extrusionOk="0">
                  <a:moveTo>
                    <a:pt x="85" y="0"/>
                  </a:moveTo>
                  <a:lnTo>
                    <a:pt x="85" y="59"/>
                  </a:lnTo>
                  <a:lnTo>
                    <a:pt x="128" y="59"/>
                  </a:lnTo>
                  <a:lnTo>
                    <a:pt x="128" y="100"/>
                  </a:lnTo>
                  <a:lnTo>
                    <a:pt x="85" y="100"/>
                  </a:lnTo>
                  <a:lnTo>
                    <a:pt x="85" y="200"/>
                  </a:lnTo>
                  <a:cubicBezTo>
                    <a:pt x="85" y="226"/>
                    <a:pt x="96" y="232"/>
                    <a:pt x="108" y="232"/>
                  </a:cubicBezTo>
                  <a:cubicBezTo>
                    <a:pt x="113" y="232"/>
                    <a:pt x="118" y="232"/>
                    <a:pt x="123" y="231"/>
                  </a:cubicBezTo>
                  <a:lnTo>
                    <a:pt x="123" y="276"/>
                  </a:lnTo>
                  <a:cubicBezTo>
                    <a:pt x="115" y="279"/>
                    <a:pt x="103" y="280"/>
                    <a:pt x="87" y="280"/>
                  </a:cubicBezTo>
                  <a:cubicBezTo>
                    <a:pt x="70" y="280"/>
                    <a:pt x="55" y="276"/>
                    <a:pt x="45" y="266"/>
                  </a:cubicBezTo>
                  <a:cubicBezTo>
                    <a:pt x="33" y="255"/>
                    <a:pt x="26" y="238"/>
                    <a:pt x="26" y="204"/>
                  </a:cubicBezTo>
                  <a:lnTo>
                    <a:pt x="26" y="100"/>
                  </a:lnTo>
                  <a:lnTo>
                    <a:pt x="0" y="100"/>
                  </a:lnTo>
                  <a:lnTo>
                    <a:pt x="0" y="59"/>
                  </a:lnTo>
                  <a:lnTo>
                    <a:pt x="26" y="59"/>
                  </a:lnTo>
                  <a:lnTo>
                    <a:pt x="26" y="14"/>
                  </a:lnTo>
                  <a:lnTo>
                    <a:pt x="85"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74" name="Google Shape;6074;gee6873aab4_0_12329"/>
            <p:cNvSpPr/>
            <p:nvPr/>
          </p:nvSpPr>
          <p:spPr>
            <a:xfrm>
              <a:off x="5702" y="2466"/>
              <a:ext cx="75" cy="104"/>
            </a:xfrm>
            <a:custGeom>
              <a:avLst/>
              <a:gdLst/>
              <a:ahLst/>
              <a:cxnLst/>
              <a:rect l="l" t="t" r="r" b="b"/>
              <a:pathLst>
                <a:path w="162" h="225" extrusionOk="0">
                  <a:moveTo>
                    <a:pt x="109" y="93"/>
                  </a:moveTo>
                  <a:cubicBezTo>
                    <a:pt x="109" y="65"/>
                    <a:pt x="102" y="43"/>
                    <a:pt x="84" y="43"/>
                  </a:cubicBezTo>
                  <a:cubicBezTo>
                    <a:pt x="65" y="43"/>
                    <a:pt x="57" y="71"/>
                    <a:pt x="57" y="93"/>
                  </a:cubicBezTo>
                  <a:lnTo>
                    <a:pt x="109" y="93"/>
                  </a:lnTo>
                  <a:close/>
                  <a:moveTo>
                    <a:pt x="56" y="134"/>
                  </a:moveTo>
                  <a:cubicBezTo>
                    <a:pt x="57" y="168"/>
                    <a:pt x="77" y="181"/>
                    <a:pt x="103" y="181"/>
                  </a:cubicBezTo>
                  <a:cubicBezTo>
                    <a:pt x="120" y="181"/>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4"/>
                  </a:cubicBezTo>
                  <a:cubicBezTo>
                    <a:pt x="162" y="119"/>
                    <a:pt x="162" y="128"/>
                    <a:pt x="160" y="134"/>
                  </a:cubicBezTo>
                  <a:lnTo>
                    <a:pt x="56" y="134"/>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75" name="Google Shape;6075;gee6873aab4_0_12329"/>
            <p:cNvSpPr/>
            <p:nvPr/>
          </p:nvSpPr>
          <p:spPr>
            <a:xfrm>
              <a:off x="5793" y="2466"/>
              <a:ext cx="78" cy="104"/>
            </a:xfrm>
            <a:custGeom>
              <a:avLst/>
              <a:gdLst/>
              <a:ahLst/>
              <a:cxnLst/>
              <a:rect l="l" t="t" r="r" b="b"/>
              <a:pathLst>
                <a:path w="168" h="226" extrusionOk="0">
                  <a:moveTo>
                    <a:pt x="59" y="113"/>
                  </a:moveTo>
                  <a:cubicBezTo>
                    <a:pt x="59" y="150"/>
                    <a:pt x="65" y="181"/>
                    <a:pt x="86" y="181"/>
                  </a:cubicBezTo>
                  <a:cubicBezTo>
                    <a:pt x="105" y="181"/>
                    <a:pt x="110" y="145"/>
                    <a:pt x="110" y="113"/>
                  </a:cubicBezTo>
                  <a:cubicBezTo>
                    <a:pt x="110" y="83"/>
                    <a:pt x="105" y="45"/>
                    <a:pt x="85" y="45"/>
                  </a:cubicBezTo>
                  <a:cubicBezTo>
                    <a:pt x="63" y="45"/>
                    <a:pt x="59" y="83"/>
                    <a:pt x="59" y="113"/>
                  </a:cubicBezTo>
                  <a:close/>
                  <a:moveTo>
                    <a:pt x="168" y="113"/>
                  </a:moveTo>
                  <a:cubicBezTo>
                    <a:pt x="168" y="204"/>
                    <a:pt x="118" y="226"/>
                    <a:pt x="84" y="226"/>
                  </a:cubicBezTo>
                  <a:cubicBezTo>
                    <a:pt x="32" y="226"/>
                    <a:pt x="0" y="185"/>
                    <a:pt x="0" y="114"/>
                  </a:cubicBezTo>
                  <a:cubicBezTo>
                    <a:pt x="0" y="35"/>
                    <a:pt x="42" y="0"/>
                    <a:pt x="85" y="0"/>
                  </a:cubicBezTo>
                  <a:cubicBezTo>
                    <a:pt x="137" y="0"/>
                    <a:pt x="168" y="44"/>
                    <a:pt x="168" y="113"/>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76" name="Google Shape;6076;gee6873aab4_0_12329"/>
            <p:cNvSpPr/>
            <p:nvPr/>
          </p:nvSpPr>
          <p:spPr>
            <a:xfrm>
              <a:off x="5889" y="2426"/>
              <a:ext cx="29"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77" name="Google Shape;6077;gee6873aab4_0_12329"/>
            <p:cNvSpPr/>
            <p:nvPr/>
          </p:nvSpPr>
          <p:spPr>
            <a:xfrm>
              <a:off x="5940" y="2466"/>
              <a:ext cx="52" cy="103"/>
            </a:xfrm>
            <a:custGeom>
              <a:avLst/>
              <a:gdLst/>
              <a:ahLst/>
              <a:cxnLst/>
              <a:rect l="l" t="t" r="r" b="b"/>
              <a:pathLst>
                <a:path w="112" h="223" extrusionOk="0">
                  <a:moveTo>
                    <a:pt x="1" y="70"/>
                  </a:moveTo>
                  <a:cubicBezTo>
                    <a:pt x="1" y="48"/>
                    <a:pt x="1" y="24"/>
                    <a:pt x="0" y="4"/>
                  </a:cubicBezTo>
                  <a:lnTo>
                    <a:pt x="51" y="4"/>
                  </a:lnTo>
                  <a:lnTo>
                    <a:pt x="54" y="36"/>
                  </a:lnTo>
                  <a:lnTo>
                    <a:pt x="55" y="36"/>
                  </a:lnTo>
                  <a:cubicBezTo>
                    <a:pt x="65" y="12"/>
                    <a:pt x="83" y="0"/>
                    <a:pt x="99" y="0"/>
                  </a:cubicBezTo>
                  <a:cubicBezTo>
                    <a:pt x="105" y="0"/>
                    <a:pt x="108" y="0"/>
                    <a:pt x="112" y="1"/>
                  </a:cubicBezTo>
                  <a:lnTo>
                    <a:pt x="112" y="59"/>
                  </a:lnTo>
                  <a:cubicBezTo>
                    <a:pt x="108" y="58"/>
                    <a:pt x="104" y="58"/>
                    <a:pt x="99" y="58"/>
                  </a:cubicBezTo>
                  <a:cubicBezTo>
                    <a:pt x="86" y="58"/>
                    <a:pt x="70" y="67"/>
                    <a:pt x="63" y="90"/>
                  </a:cubicBezTo>
                  <a:cubicBezTo>
                    <a:pt x="62" y="95"/>
                    <a:pt x="61" y="102"/>
                    <a:pt x="61" y="112"/>
                  </a:cubicBezTo>
                  <a:lnTo>
                    <a:pt x="61" y="223"/>
                  </a:lnTo>
                  <a:lnTo>
                    <a:pt x="1" y="223"/>
                  </a:lnTo>
                  <a:lnTo>
                    <a:pt x="1" y="7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78" name="Google Shape;6078;gee6873aab4_0_12329"/>
            <p:cNvSpPr/>
            <p:nvPr/>
          </p:nvSpPr>
          <p:spPr>
            <a:xfrm>
              <a:off x="6006" y="2426"/>
              <a:ext cx="42" cy="143"/>
            </a:xfrm>
            <a:custGeom>
              <a:avLst/>
              <a:gdLst/>
              <a:ahLst/>
              <a:cxnLst/>
              <a:rect l="l" t="t" r="r" b="b"/>
              <a:pathLst>
                <a:path w="92" h="309" extrusionOk="0">
                  <a:moveTo>
                    <a:pt x="92" y="0"/>
                  </a:moveTo>
                  <a:lnTo>
                    <a:pt x="46" y="63"/>
                  </a:lnTo>
                  <a:lnTo>
                    <a:pt x="9" y="63"/>
                  </a:lnTo>
                  <a:lnTo>
                    <a:pt x="40" y="0"/>
                  </a:lnTo>
                  <a:lnTo>
                    <a:pt x="92" y="0"/>
                  </a:lnTo>
                  <a:close/>
                  <a:moveTo>
                    <a:pt x="0" y="309"/>
                  </a:moveTo>
                  <a:lnTo>
                    <a:pt x="0" y="90"/>
                  </a:lnTo>
                  <a:lnTo>
                    <a:pt x="59" y="90"/>
                  </a:lnTo>
                  <a:lnTo>
                    <a:pt x="59" y="309"/>
                  </a:lnTo>
                  <a:lnTo>
                    <a:pt x="0" y="30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cxnSp>
          <p:nvCxnSpPr>
            <p:cNvPr id="6079" name="Google Shape;6079;gee6873aab4_0_12329"/>
            <p:cNvCxnSpPr/>
            <p:nvPr/>
          </p:nvCxnSpPr>
          <p:spPr>
            <a:xfrm>
              <a:off x="3964" y="2205"/>
              <a:ext cx="0" cy="300"/>
            </a:xfrm>
            <a:prstGeom prst="straightConnector1">
              <a:avLst/>
            </a:prstGeom>
            <a:solidFill>
              <a:schemeClr val="lt1"/>
            </a:solidFill>
            <a:ln w="14275" cap="flat" cmpd="sng">
              <a:solidFill>
                <a:schemeClr val="lt1"/>
              </a:solidFill>
              <a:prstDash val="solid"/>
              <a:miter lim="800000"/>
              <a:headEnd type="none" w="med" len="med"/>
              <a:tailEnd type="none" w="med" len="med"/>
            </a:ln>
          </p:spPr>
        </p:cxnSp>
      </p:grpSp>
      <p:grpSp>
        <p:nvGrpSpPr>
          <p:cNvPr id="6080" name="Google Shape;6080;gee6873aab4_0_12329"/>
          <p:cNvGrpSpPr/>
          <p:nvPr/>
        </p:nvGrpSpPr>
        <p:grpSpPr>
          <a:xfrm>
            <a:off x="-2040904" y="3988723"/>
            <a:ext cx="1872300" cy="2902792"/>
            <a:chOff x="6195941" y="562596"/>
            <a:chExt cx="1872300" cy="2902792"/>
          </a:xfrm>
        </p:grpSpPr>
        <p:grpSp>
          <p:nvGrpSpPr>
            <p:cNvPr id="6081" name="Google Shape;6081;gee6873aab4_0_12329"/>
            <p:cNvGrpSpPr/>
            <p:nvPr/>
          </p:nvGrpSpPr>
          <p:grpSpPr>
            <a:xfrm>
              <a:off x="6195941" y="832605"/>
              <a:ext cx="1872300" cy="2632784"/>
              <a:chOff x="-1872716" y="660661"/>
              <a:chExt cx="1872300" cy="1974637"/>
            </a:xfrm>
          </p:grpSpPr>
          <p:sp>
            <p:nvSpPr>
              <p:cNvPr id="6082" name="Google Shape;6082;gee6873aab4_0_12329"/>
              <p:cNvSpPr txBox="1"/>
              <p:nvPr/>
            </p:nvSpPr>
            <p:spPr>
              <a:xfrm>
                <a:off x="-1872716" y="984698"/>
                <a:ext cx="1872300" cy="16506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IE" sz="1100">
                    <a:solidFill>
                      <a:srgbClr val="000000"/>
                    </a:solidFill>
                    <a:latin typeface="Calibri"/>
                    <a:ea typeface="Calibri"/>
                    <a:cs typeface="Calibri"/>
                    <a:sym typeface="Calibri"/>
                  </a:rPr>
                  <a:t>To format the body text, simply highlight the specific line(s) of text and click ‘tab’ or press ‘increase/decrease list level’ button. If you continue to click the ‘Tab’ button and the text turns red you have tabbed too far and should use the ‘decrease level’ button to return to compliant text.</a:t>
                </a:r>
                <a:endParaRPr/>
              </a:p>
              <a:p>
                <a:pPr marL="0" marR="0" lvl="0" indent="0" algn="l" rtl="0">
                  <a:spcBef>
                    <a:spcPts val="0"/>
                  </a:spcBef>
                  <a:spcAft>
                    <a:spcPts val="0"/>
                  </a:spcAft>
                  <a:buNone/>
                </a:pPr>
                <a:endParaRPr sz="1100">
                  <a:solidFill>
                    <a:srgbClr val="000000"/>
                  </a:solidFill>
                  <a:latin typeface="Calibri"/>
                  <a:ea typeface="Calibri"/>
                  <a:cs typeface="Calibri"/>
                  <a:sym typeface="Calibri"/>
                </a:endParaRPr>
              </a:p>
              <a:p>
                <a:pPr marL="0" marR="0" lvl="0" indent="0" algn="l" rtl="0">
                  <a:spcBef>
                    <a:spcPts val="0"/>
                  </a:spcBef>
                  <a:spcAft>
                    <a:spcPts val="0"/>
                  </a:spcAft>
                  <a:buNone/>
                </a:pPr>
                <a:r>
                  <a:rPr lang="en-IE" sz="1100">
                    <a:solidFill>
                      <a:srgbClr val="000000"/>
                    </a:solidFill>
                    <a:latin typeface="Calibri"/>
                    <a:ea typeface="Calibri"/>
                    <a:cs typeface="Calibri"/>
                    <a:sym typeface="Calibri"/>
                  </a:rPr>
                  <a:t>Do not use the bullet point button to format your text.</a:t>
                </a:r>
                <a:endParaRPr sz="1100">
                  <a:solidFill>
                    <a:srgbClr val="000000"/>
                  </a:solidFill>
                  <a:latin typeface="Calibri"/>
                  <a:ea typeface="Calibri"/>
                  <a:cs typeface="Calibri"/>
                  <a:sym typeface="Calibri"/>
                </a:endParaRPr>
              </a:p>
            </p:txBody>
          </p:sp>
          <p:pic>
            <p:nvPicPr>
              <p:cNvPr id="6083" name="Google Shape;6083;gee6873aab4_0_12329" descr="icon_information-white.png"/>
              <p:cNvPicPr preferRelativeResize="0"/>
              <p:nvPr/>
            </p:nvPicPr>
            <p:blipFill rotWithShape="1">
              <a:blip r:embed="rId3">
                <a:alphaModFix/>
              </a:blip>
              <a:srcRect/>
              <a:stretch/>
            </p:blipFill>
            <p:spPr>
              <a:xfrm>
                <a:off x="-1764703" y="660661"/>
                <a:ext cx="121592" cy="240085"/>
              </a:xfrm>
              <a:prstGeom prst="rect">
                <a:avLst/>
              </a:prstGeom>
              <a:noFill/>
              <a:ln>
                <a:noFill/>
              </a:ln>
            </p:spPr>
          </p:pic>
        </p:grpSp>
        <p:grpSp>
          <p:nvGrpSpPr>
            <p:cNvPr id="6084" name="Google Shape;6084;gee6873aab4_0_12329"/>
            <p:cNvGrpSpPr/>
            <p:nvPr/>
          </p:nvGrpSpPr>
          <p:grpSpPr>
            <a:xfrm>
              <a:off x="6303954" y="562596"/>
              <a:ext cx="540000" cy="540000"/>
              <a:chOff x="6303954" y="562596"/>
              <a:chExt cx="540000" cy="540000"/>
            </a:xfrm>
          </p:grpSpPr>
          <p:sp>
            <p:nvSpPr>
              <p:cNvPr id="6085" name="Google Shape;6085;gee6873aab4_0_12329"/>
              <p:cNvSpPr/>
              <p:nvPr/>
            </p:nvSpPr>
            <p:spPr>
              <a:xfrm>
                <a:off x="6303954" y="562596"/>
                <a:ext cx="540000" cy="540000"/>
              </a:xfrm>
              <a:prstGeom prst="donut">
                <a:avLst>
                  <a:gd name="adj" fmla="val 7083"/>
                </a:avLst>
              </a:prstGeom>
              <a:solidFill>
                <a:srgbClr val="0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pic>
            <p:nvPicPr>
              <p:cNvPr id="6086" name="Google Shape;6086;gee6873aab4_0_12329" descr="increase_indent.png"/>
              <p:cNvPicPr preferRelativeResize="0"/>
              <p:nvPr/>
            </p:nvPicPr>
            <p:blipFill rotWithShape="1">
              <a:blip r:embed="rId4">
                <a:alphaModFix/>
              </a:blip>
              <a:srcRect/>
              <a:stretch/>
            </p:blipFill>
            <p:spPr>
              <a:xfrm>
                <a:off x="6425212" y="679422"/>
                <a:ext cx="317520" cy="317520"/>
              </a:xfrm>
              <a:prstGeom prst="rect">
                <a:avLst/>
              </a:prstGeom>
              <a:noFill/>
              <a:ln>
                <a:noFill/>
              </a:ln>
            </p:spPr>
          </p:pic>
        </p:grpSp>
      </p:grpSp>
      <p:sp>
        <p:nvSpPr>
          <p:cNvPr id="6087" name="Google Shape;6087;gee6873aab4_0_12329"/>
          <p:cNvSpPr/>
          <p:nvPr/>
        </p:nvSpPr>
        <p:spPr>
          <a:xfrm>
            <a:off x="7680176" y="3356992"/>
            <a:ext cx="4398731" cy="3080388"/>
          </a:xfrm>
          <a:custGeom>
            <a:avLst/>
            <a:gdLst/>
            <a:ahLst/>
            <a:cxnLst/>
            <a:rect l="l" t="t" r="r" b="b"/>
            <a:pathLst>
              <a:path w="3654" h="2558" extrusionOk="0">
                <a:moveTo>
                  <a:pt x="2505" y="639"/>
                </a:moveTo>
                <a:cubicBezTo>
                  <a:pt x="2466" y="428"/>
                  <a:pt x="2557" y="234"/>
                  <a:pt x="2707" y="207"/>
                </a:cubicBezTo>
                <a:cubicBezTo>
                  <a:pt x="2858" y="180"/>
                  <a:pt x="3011" y="329"/>
                  <a:pt x="3050" y="540"/>
                </a:cubicBezTo>
                <a:cubicBezTo>
                  <a:pt x="3089" y="751"/>
                  <a:pt x="2998" y="944"/>
                  <a:pt x="2847" y="972"/>
                </a:cubicBezTo>
                <a:cubicBezTo>
                  <a:pt x="2697" y="999"/>
                  <a:pt x="2544" y="850"/>
                  <a:pt x="2505" y="639"/>
                </a:cubicBezTo>
                <a:close/>
                <a:moveTo>
                  <a:pt x="2323" y="2448"/>
                </a:moveTo>
                <a:cubicBezTo>
                  <a:pt x="2417" y="2394"/>
                  <a:pt x="2890" y="2151"/>
                  <a:pt x="3499" y="2335"/>
                </a:cubicBezTo>
                <a:cubicBezTo>
                  <a:pt x="3499" y="2335"/>
                  <a:pt x="3231" y="2150"/>
                  <a:pt x="2857" y="2204"/>
                </a:cubicBezTo>
                <a:cubicBezTo>
                  <a:pt x="2867" y="2200"/>
                  <a:pt x="2877" y="2195"/>
                  <a:pt x="2887" y="2190"/>
                </a:cubicBezTo>
                <a:cubicBezTo>
                  <a:pt x="3654" y="1837"/>
                  <a:pt x="3620" y="1150"/>
                  <a:pt x="3085" y="1034"/>
                </a:cubicBezTo>
                <a:cubicBezTo>
                  <a:pt x="3010" y="1018"/>
                  <a:pt x="2939" y="1008"/>
                  <a:pt x="2872" y="1002"/>
                </a:cubicBezTo>
                <a:cubicBezTo>
                  <a:pt x="3053" y="956"/>
                  <a:pt x="3159" y="718"/>
                  <a:pt x="3112" y="458"/>
                </a:cubicBezTo>
                <a:cubicBezTo>
                  <a:pt x="3062" y="190"/>
                  <a:pt x="2868" y="0"/>
                  <a:pt x="2677" y="35"/>
                </a:cubicBezTo>
                <a:cubicBezTo>
                  <a:pt x="2486" y="70"/>
                  <a:pt x="2371" y="315"/>
                  <a:pt x="2420" y="584"/>
                </a:cubicBezTo>
                <a:cubicBezTo>
                  <a:pt x="2458" y="794"/>
                  <a:pt x="2586" y="955"/>
                  <a:pt x="2731" y="999"/>
                </a:cubicBezTo>
                <a:cubicBezTo>
                  <a:pt x="2283" y="1012"/>
                  <a:pt x="2006" y="1267"/>
                  <a:pt x="1720" y="1495"/>
                </a:cubicBezTo>
                <a:cubicBezTo>
                  <a:pt x="1277" y="1849"/>
                  <a:pt x="1050" y="1845"/>
                  <a:pt x="757" y="1549"/>
                </a:cubicBezTo>
                <a:cubicBezTo>
                  <a:pt x="461" y="1251"/>
                  <a:pt x="0" y="1311"/>
                  <a:pt x="0" y="1311"/>
                </a:cubicBezTo>
                <a:cubicBezTo>
                  <a:pt x="419" y="1311"/>
                  <a:pt x="412" y="1543"/>
                  <a:pt x="818" y="1877"/>
                </a:cubicBezTo>
                <a:cubicBezTo>
                  <a:pt x="1206" y="2196"/>
                  <a:pt x="1957" y="1650"/>
                  <a:pt x="2354" y="1344"/>
                </a:cubicBezTo>
                <a:cubicBezTo>
                  <a:pt x="2941" y="892"/>
                  <a:pt x="3436" y="1466"/>
                  <a:pt x="2965" y="1953"/>
                </a:cubicBezTo>
                <a:cubicBezTo>
                  <a:pt x="2817" y="2106"/>
                  <a:pt x="2642" y="2234"/>
                  <a:pt x="2513" y="2319"/>
                </a:cubicBezTo>
                <a:cubicBezTo>
                  <a:pt x="2467" y="2344"/>
                  <a:pt x="2420" y="2373"/>
                  <a:pt x="2373" y="2406"/>
                </a:cubicBezTo>
                <a:lnTo>
                  <a:pt x="2368" y="2410"/>
                </a:lnTo>
                <a:cubicBezTo>
                  <a:pt x="2344" y="2424"/>
                  <a:pt x="2331" y="2431"/>
                  <a:pt x="2331" y="2431"/>
                </a:cubicBezTo>
                <a:cubicBezTo>
                  <a:pt x="2331" y="2431"/>
                  <a:pt x="2335" y="2430"/>
                  <a:pt x="2345" y="2426"/>
                </a:cubicBezTo>
                <a:lnTo>
                  <a:pt x="2309" y="2452"/>
                </a:lnTo>
                <a:cubicBezTo>
                  <a:pt x="2308" y="2452"/>
                  <a:pt x="2307" y="2452"/>
                  <a:pt x="2306" y="2453"/>
                </a:cubicBezTo>
                <a:cubicBezTo>
                  <a:pt x="2303" y="2451"/>
                  <a:pt x="2299" y="2450"/>
                  <a:pt x="2296" y="2449"/>
                </a:cubicBezTo>
                <a:cubicBezTo>
                  <a:pt x="1712" y="1880"/>
                  <a:pt x="1129" y="2223"/>
                  <a:pt x="1129" y="2223"/>
                </a:cubicBezTo>
                <a:cubicBezTo>
                  <a:pt x="1754" y="2097"/>
                  <a:pt x="2202" y="2384"/>
                  <a:pt x="2290" y="2447"/>
                </a:cubicBezTo>
                <a:cubicBezTo>
                  <a:pt x="1687" y="2222"/>
                  <a:pt x="1072" y="2437"/>
                  <a:pt x="1057" y="2436"/>
                </a:cubicBezTo>
                <a:cubicBezTo>
                  <a:pt x="1842" y="2336"/>
                  <a:pt x="2296" y="2556"/>
                  <a:pt x="2301" y="2558"/>
                </a:cubicBezTo>
                <a:lnTo>
                  <a:pt x="2301" y="2558"/>
                </a:lnTo>
                <a:lnTo>
                  <a:pt x="2301" y="2558"/>
                </a:lnTo>
                <a:cubicBezTo>
                  <a:pt x="2301" y="2558"/>
                  <a:pt x="2301" y="2558"/>
                  <a:pt x="2301" y="2558"/>
                </a:cubicBezTo>
                <a:lnTo>
                  <a:pt x="2301" y="2558"/>
                </a:lnTo>
                <a:cubicBezTo>
                  <a:pt x="2307" y="2556"/>
                  <a:pt x="2779" y="2381"/>
                  <a:pt x="3551" y="2554"/>
                </a:cubicBezTo>
                <a:cubicBezTo>
                  <a:pt x="3535" y="2553"/>
                  <a:pt x="2945" y="2282"/>
                  <a:pt x="2323" y="2448"/>
                </a:cubicBezTo>
                <a:close/>
              </a:path>
            </a:pathLst>
          </a:custGeom>
          <a:solidFill>
            <a:schemeClr val="lt1">
              <a:alpha val="20000"/>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88" name="Google Shape;6088;gee6873aab4_0_12329"/>
          <p:cNvSpPr/>
          <p:nvPr/>
        </p:nvSpPr>
        <p:spPr>
          <a:xfrm>
            <a:off x="0" y="1587"/>
            <a:ext cx="9084317" cy="2539484"/>
          </a:xfrm>
          <a:custGeom>
            <a:avLst/>
            <a:gdLst/>
            <a:ahLst/>
            <a:cxnLst/>
            <a:rect l="l" t="t" r="r" b="b"/>
            <a:pathLst>
              <a:path w="12745" h="4169" extrusionOk="0">
                <a:moveTo>
                  <a:pt x="0" y="0"/>
                </a:moveTo>
                <a:lnTo>
                  <a:pt x="12745" y="0"/>
                </a:lnTo>
                <a:cubicBezTo>
                  <a:pt x="12602" y="54"/>
                  <a:pt x="12453" y="92"/>
                  <a:pt x="12309" y="143"/>
                </a:cubicBezTo>
                <a:cubicBezTo>
                  <a:pt x="11761" y="325"/>
                  <a:pt x="11223" y="566"/>
                  <a:pt x="10706" y="823"/>
                </a:cubicBezTo>
                <a:cubicBezTo>
                  <a:pt x="10540" y="913"/>
                  <a:pt x="10370" y="996"/>
                  <a:pt x="10206" y="1089"/>
                </a:cubicBezTo>
                <a:cubicBezTo>
                  <a:pt x="9498" y="1478"/>
                  <a:pt x="8825" y="1912"/>
                  <a:pt x="8143" y="2343"/>
                </a:cubicBezTo>
                <a:cubicBezTo>
                  <a:pt x="7530" y="2736"/>
                  <a:pt x="6917" y="3108"/>
                  <a:pt x="6263" y="3430"/>
                </a:cubicBezTo>
                <a:cubicBezTo>
                  <a:pt x="5581" y="3762"/>
                  <a:pt x="4857" y="4046"/>
                  <a:pt x="4100" y="4136"/>
                </a:cubicBezTo>
                <a:cubicBezTo>
                  <a:pt x="3871" y="4169"/>
                  <a:pt x="3647" y="4166"/>
                  <a:pt x="3417" y="4161"/>
                </a:cubicBezTo>
                <a:cubicBezTo>
                  <a:pt x="3053" y="4144"/>
                  <a:pt x="2694" y="4069"/>
                  <a:pt x="2351" y="3949"/>
                </a:cubicBezTo>
                <a:cubicBezTo>
                  <a:pt x="1742" y="3736"/>
                  <a:pt x="1194" y="3388"/>
                  <a:pt x="684" y="3000"/>
                </a:cubicBezTo>
                <a:cubicBezTo>
                  <a:pt x="462" y="2825"/>
                  <a:pt x="243" y="2656"/>
                  <a:pt x="0" y="2512"/>
                </a:cubicBezTo>
                <a:lnTo>
                  <a:pt x="0" y="0"/>
                </a:lnTo>
                <a:close/>
              </a:path>
            </a:pathLst>
          </a:custGeom>
          <a:solidFill>
            <a:schemeClr val="accent5">
              <a:alpha val="49800"/>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89" name="Google Shape;6089;gee6873aab4_0_12329"/>
          <p:cNvSpPr txBox="1">
            <a:spLocks noGrp="1"/>
          </p:cNvSpPr>
          <p:nvPr>
            <p:ph type="title"/>
          </p:nvPr>
        </p:nvSpPr>
        <p:spPr>
          <a:xfrm>
            <a:off x="514800" y="434983"/>
            <a:ext cx="4752600" cy="1255800"/>
          </a:xfrm>
          <a:prstGeom prst="rect">
            <a:avLst/>
          </a:prstGeom>
          <a:noFill/>
          <a:ln>
            <a:noFill/>
          </a:ln>
        </p:spPr>
        <p:txBody>
          <a:bodyPr spcFirstLastPara="1" wrap="square" lIns="0" tIns="0" rIns="0" bIns="0" anchor="b" anchorCtr="0">
            <a:noAutofit/>
          </a:bodyPr>
          <a:lstStyle>
            <a:lvl1pPr lvl="0" algn="l" rtl="0">
              <a:lnSpc>
                <a:spcPct val="90000"/>
              </a:lnSpc>
              <a:spcBef>
                <a:spcPts val="0"/>
              </a:spcBef>
              <a:spcAft>
                <a:spcPts val="0"/>
              </a:spcAft>
              <a:buClr>
                <a:schemeClr val="lt1"/>
              </a:buClr>
              <a:buSzPts val="2800"/>
              <a:buFont typeface="Calibri"/>
              <a:buNone/>
              <a:defRPr>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090" name="Google Shape;6090;gee6873aab4_0_12329"/>
          <p:cNvSpPr txBox="1">
            <a:spLocks noGrp="1"/>
          </p:cNvSpPr>
          <p:nvPr>
            <p:ph type="dt" idx="10"/>
          </p:nvPr>
        </p:nvSpPr>
        <p:spPr>
          <a:xfrm>
            <a:off x="695400" y="6496604"/>
            <a:ext cx="5580600" cy="160200"/>
          </a:xfrm>
          <a:prstGeom prst="rect">
            <a:avLst/>
          </a:prstGeom>
          <a:noFill/>
          <a:ln>
            <a:noFill/>
          </a:ln>
        </p:spPr>
        <p:txBody>
          <a:bodyPr spcFirstLastPara="1" wrap="square" lIns="91425" tIns="45700" rIns="91425" bIns="45700" anchor="t"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091" name="Google Shape;6091;gee6873aab4_0_12329"/>
          <p:cNvSpPr txBox="1">
            <a:spLocks noGrp="1"/>
          </p:cNvSpPr>
          <p:nvPr>
            <p:ph type="body" idx="1"/>
          </p:nvPr>
        </p:nvSpPr>
        <p:spPr>
          <a:xfrm>
            <a:off x="514800" y="3104964"/>
            <a:ext cx="4752600" cy="2857800"/>
          </a:xfrm>
          <a:prstGeom prst="rect">
            <a:avLst/>
          </a:prstGeom>
          <a:noFill/>
          <a:ln>
            <a:noFill/>
          </a:ln>
        </p:spPr>
        <p:txBody>
          <a:bodyPr spcFirstLastPara="1" wrap="square" lIns="0" tIns="0" rIns="0" bIns="0" anchor="t" anchorCtr="0">
            <a:noAutofit/>
          </a:bodyPr>
          <a:lstStyle>
            <a:lvl1pPr marL="457200" lvl="0" indent="-228600" algn="l" rtl="0">
              <a:lnSpc>
                <a:spcPct val="90000"/>
              </a:lnSpc>
              <a:spcBef>
                <a:spcPts val="400"/>
              </a:spcBef>
              <a:spcAft>
                <a:spcPts val="0"/>
              </a:spcAft>
              <a:buClr>
                <a:schemeClr val="lt1"/>
              </a:buClr>
              <a:buSzPts val="2000"/>
              <a:buNone/>
              <a:defRPr>
                <a:solidFill>
                  <a:schemeClr val="lt1"/>
                </a:solidFill>
              </a:defRPr>
            </a:lvl1pPr>
            <a:lvl2pPr marL="914400" lvl="1" indent="-228600" algn="l" rtl="0">
              <a:lnSpc>
                <a:spcPct val="90000"/>
              </a:lnSpc>
              <a:spcBef>
                <a:spcPts val="400"/>
              </a:spcBef>
              <a:spcAft>
                <a:spcPts val="0"/>
              </a:spcAft>
              <a:buClr>
                <a:schemeClr val="lt1"/>
              </a:buClr>
              <a:buSzPts val="1800"/>
              <a:buNone/>
              <a:defRPr>
                <a:solidFill>
                  <a:schemeClr val="lt1"/>
                </a:solidFill>
              </a:defRPr>
            </a:lvl2pPr>
            <a:lvl3pPr marL="1371600" lvl="2" indent="-342900" algn="l" rtl="0">
              <a:lnSpc>
                <a:spcPct val="90000"/>
              </a:lnSpc>
              <a:spcBef>
                <a:spcPts val="400"/>
              </a:spcBef>
              <a:spcAft>
                <a:spcPts val="0"/>
              </a:spcAft>
              <a:buClr>
                <a:schemeClr val="lt1"/>
              </a:buClr>
              <a:buSzPts val="1800"/>
              <a:buChar char="•"/>
              <a:defRPr>
                <a:solidFill>
                  <a:schemeClr val="lt1"/>
                </a:solidFill>
              </a:defRPr>
            </a:lvl3pPr>
            <a:lvl4pPr marL="1828800" lvl="3" indent="-330200" algn="l" rtl="0">
              <a:lnSpc>
                <a:spcPct val="90000"/>
              </a:lnSpc>
              <a:spcBef>
                <a:spcPts val="400"/>
              </a:spcBef>
              <a:spcAft>
                <a:spcPts val="0"/>
              </a:spcAft>
              <a:buClr>
                <a:schemeClr val="lt1"/>
              </a:buClr>
              <a:buSzPts val="1600"/>
              <a:buChar char="•"/>
              <a:defRPr>
                <a:solidFill>
                  <a:schemeClr val="lt1"/>
                </a:solidFill>
              </a:defRPr>
            </a:lvl4pPr>
            <a:lvl5pPr marL="2286000" lvl="4" indent="-228600" algn="l" rtl="0">
              <a:lnSpc>
                <a:spcPct val="90000"/>
              </a:lnSpc>
              <a:spcBef>
                <a:spcPts val="800"/>
              </a:spcBef>
              <a:spcAft>
                <a:spcPts val="0"/>
              </a:spcAft>
              <a:buClr>
                <a:schemeClr val="lt1"/>
              </a:buClr>
              <a:buSzPts val="2000"/>
              <a:buNone/>
              <a:defRPr>
                <a:solidFill>
                  <a:schemeClr val="lt1"/>
                </a:solidFill>
              </a:defRPr>
            </a:lvl5pPr>
            <a:lvl6pPr marL="2743200" lvl="5" indent="-342900" algn="l" rtl="0">
              <a:lnSpc>
                <a:spcPct val="90000"/>
              </a:lnSpc>
              <a:spcBef>
                <a:spcPts val="500"/>
              </a:spcBef>
              <a:spcAft>
                <a:spcPts val="0"/>
              </a:spcAft>
              <a:buClr>
                <a:srgbClr val="FF0000"/>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grpSp>
        <p:nvGrpSpPr>
          <p:cNvPr id="6092" name="Google Shape;6092;gee6873aab4_0_12329"/>
          <p:cNvGrpSpPr/>
          <p:nvPr/>
        </p:nvGrpSpPr>
        <p:grpSpPr>
          <a:xfrm>
            <a:off x="-2040904" y="871532"/>
            <a:ext cx="1368300" cy="2264171"/>
            <a:chOff x="-1836712" y="2937191"/>
            <a:chExt cx="1368300" cy="2264171"/>
          </a:xfrm>
        </p:grpSpPr>
        <p:pic>
          <p:nvPicPr>
            <p:cNvPr id="6093" name="Google Shape;6093;gee6873aab4_0_12329" descr="icon_camera_circle.png"/>
            <p:cNvPicPr preferRelativeResize="0"/>
            <p:nvPr/>
          </p:nvPicPr>
          <p:blipFill rotWithShape="1">
            <a:blip r:embed="rId5">
              <a:alphaModFix/>
            </a:blip>
            <a:srcRect/>
            <a:stretch/>
          </p:blipFill>
          <p:spPr>
            <a:xfrm>
              <a:off x="-1728699" y="2937191"/>
              <a:ext cx="640111" cy="640111"/>
            </a:xfrm>
            <a:prstGeom prst="rect">
              <a:avLst/>
            </a:prstGeom>
            <a:noFill/>
            <a:ln>
              <a:noFill/>
            </a:ln>
          </p:spPr>
        </p:pic>
        <p:sp>
          <p:nvSpPr>
            <p:cNvPr id="6094" name="Google Shape;6094;gee6873aab4_0_12329"/>
            <p:cNvSpPr txBox="1"/>
            <p:nvPr/>
          </p:nvSpPr>
          <p:spPr>
            <a:xfrm>
              <a:off x="-1836712" y="3677962"/>
              <a:ext cx="1368300" cy="15234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IE" sz="1100">
                  <a:solidFill>
                    <a:srgbClr val="000000"/>
                  </a:solidFill>
                  <a:latin typeface="Calibri"/>
                  <a:ea typeface="Calibri"/>
                  <a:cs typeface="Calibri"/>
                  <a:sym typeface="Calibri"/>
                </a:rPr>
                <a:t>To change the photographic image to the background.</a:t>
              </a:r>
              <a:endParaRPr/>
            </a:p>
            <a:p>
              <a:pPr marL="0" marR="0" lvl="0" indent="0" algn="l" rtl="0">
                <a:spcBef>
                  <a:spcPts val="0"/>
                </a:spcBef>
                <a:spcAft>
                  <a:spcPts val="0"/>
                </a:spcAft>
                <a:buNone/>
              </a:pPr>
              <a:r>
                <a:rPr lang="en-IE" sz="1100">
                  <a:solidFill>
                    <a:srgbClr val="000000"/>
                  </a:solidFill>
                  <a:latin typeface="Calibri"/>
                  <a:ea typeface="Calibri"/>
                  <a:cs typeface="Calibri"/>
                  <a:sym typeface="Calibri"/>
                </a:rPr>
                <a:t>&gt;Right Click over slide</a:t>
              </a:r>
              <a:endParaRPr/>
            </a:p>
            <a:p>
              <a:pPr marL="0" marR="0" lvl="0" indent="0" algn="l" rtl="0">
                <a:spcBef>
                  <a:spcPts val="0"/>
                </a:spcBef>
                <a:spcAft>
                  <a:spcPts val="0"/>
                </a:spcAft>
                <a:buNone/>
              </a:pPr>
              <a:r>
                <a:rPr lang="en-IE" sz="1100">
                  <a:solidFill>
                    <a:srgbClr val="000000"/>
                  </a:solidFill>
                  <a:latin typeface="Calibri"/>
                  <a:ea typeface="Calibri"/>
                  <a:cs typeface="Calibri"/>
                  <a:sym typeface="Calibri"/>
                </a:rPr>
                <a:t>&gt;format background</a:t>
              </a:r>
              <a:endParaRPr/>
            </a:p>
            <a:p>
              <a:pPr marL="0" marR="0" lvl="0" indent="0" algn="l" rtl="0">
                <a:spcBef>
                  <a:spcPts val="0"/>
                </a:spcBef>
                <a:spcAft>
                  <a:spcPts val="0"/>
                </a:spcAft>
                <a:buNone/>
              </a:pPr>
              <a:r>
                <a:rPr lang="en-IE" sz="1100">
                  <a:solidFill>
                    <a:srgbClr val="000000"/>
                  </a:solidFill>
                  <a:latin typeface="Calibri"/>
                  <a:ea typeface="Calibri"/>
                  <a:cs typeface="Calibri"/>
                  <a:sym typeface="Calibri"/>
                </a:rPr>
                <a:t>&gt;fill</a:t>
              </a:r>
              <a:endParaRPr/>
            </a:p>
            <a:p>
              <a:pPr marL="0" marR="0" lvl="0" indent="0" algn="l" rtl="0">
                <a:spcBef>
                  <a:spcPts val="0"/>
                </a:spcBef>
                <a:spcAft>
                  <a:spcPts val="0"/>
                </a:spcAft>
                <a:buNone/>
              </a:pPr>
              <a:r>
                <a:rPr lang="en-IE" sz="1100">
                  <a:solidFill>
                    <a:srgbClr val="000000"/>
                  </a:solidFill>
                  <a:latin typeface="Calibri"/>
                  <a:ea typeface="Calibri"/>
                  <a:cs typeface="Calibri"/>
                  <a:sym typeface="Calibri"/>
                </a:rPr>
                <a:t>&gt;picture or texture fill</a:t>
              </a:r>
              <a:endParaRPr/>
            </a:p>
            <a:p>
              <a:pPr marL="0" marR="0" lvl="0" indent="0" algn="l" rtl="0">
                <a:spcBef>
                  <a:spcPts val="0"/>
                </a:spcBef>
                <a:spcAft>
                  <a:spcPts val="0"/>
                </a:spcAft>
                <a:buNone/>
              </a:pPr>
              <a:r>
                <a:rPr lang="en-IE" sz="1100">
                  <a:solidFill>
                    <a:srgbClr val="000000"/>
                  </a:solidFill>
                  <a:latin typeface="Calibri"/>
                  <a:ea typeface="Calibri"/>
                  <a:cs typeface="Calibri"/>
                  <a:sym typeface="Calibri"/>
                </a:rPr>
                <a:t>&gt;select image from  </a:t>
              </a:r>
              <a:br>
                <a:rPr lang="en-IE" sz="1100">
                  <a:solidFill>
                    <a:srgbClr val="000000"/>
                  </a:solidFill>
                  <a:latin typeface="Calibri"/>
                  <a:ea typeface="Calibri"/>
                  <a:cs typeface="Calibri"/>
                  <a:sym typeface="Calibri"/>
                </a:rPr>
              </a:br>
              <a:r>
                <a:rPr lang="en-IE" sz="1100">
                  <a:solidFill>
                    <a:srgbClr val="000000"/>
                  </a:solidFill>
                  <a:latin typeface="Calibri"/>
                  <a:ea typeface="Calibri"/>
                  <a:cs typeface="Calibri"/>
                  <a:sym typeface="Calibri"/>
                </a:rPr>
                <a:t>  your file</a:t>
              </a:r>
              <a:endParaRPr sz="1100">
                <a:solidFill>
                  <a:srgbClr val="000000"/>
                </a:solidFill>
                <a:latin typeface="Calibri"/>
                <a:ea typeface="Calibri"/>
                <a:cs typeface="Calibri"/>
                <a:sym typeface="Calibri"/>
              </a:endParaRPr>
            </a:p>
          </p:txBody>
        </p:sp>
        <p:pic>
          <p:nvPicPr>
            <p:cNvPr id="6095" name="Google Shape;6095;gee6873aab4_0_12329" descr="icon_information-white.png"/>
            <p:cNvPicPr preferRelativeResize="0"/>
            <p:nvPr/>
          </p:nvPicPr>
          <p:blipFill rotWithShape="1">
            <a:blip r:embed="rId3">
              <a:alphaModFix/>
            </a:blip>
            <a:srcRect/>
            <a:stretch/>
          </p:blipFill>
          <p:spPr>
            <a:xfrm>
              <a:off x="-1728699" y="3245911"/>
              <a:ext cx="121592" cy="320113"/>
            </a:xfrm>
            <a:prstGeom prst="rect">
              <a:avLst/>
            </a:prstGeom>
            <a:noFill/>
            <a:ln>
              <a:noFill/>
            </a:ln>
          </p:spPr>
        </p:pic>
      </p:grpSp>
    </p:spTree>
    <p:extLst>
      <p:ext uri="{BB962C8B-B14F-4D97-AF65-F5344CB8AC3E}">
        <p14:creationId xmlns:p14="http://schemas.microsoft.com/office/powerpoint/2010/main" val="348949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break">
  <p:cSld name="Section break">
    <p:bg>
      <p:bgPr>
        <a:solidFill>
          <a:schemeClr val="dk2"/>
        </a:solidFill>
        <a:effectLst/>
      </p:bgPr>
    </p:bg>
    <p:spTree>
      <p:nvGrpSpPr>
        <p:cNvPr id="1" name="Shape 3954"/>
        <p:cNvGrpSpPr/>
        <p:nvPr/>
      </p:nvGrpSpPr>
      <p:grpSpPr>
        <a:xfrm>
          <a:off x="0" y="0"/>
          <a:ext cx="0" cy="0"/>
          <a:chOff x="0" y="0"/>
          <a:chExt cx="0" cy="0"/>
        </a:xfrm>
      </p:grpSpPr>
      <p:sp>
        <p:nvSpPr>
          <p:cNvPr id="3955" name="Google Shape;3955;gee6873aab4_0_10303"/>
          <p:cNvSpPr txBox="1">
            <a:spLocks noGrp="1"/>
          </p:cNvSpPr>
          <p:nvPr>
            <p:ph type="dt" idx="10"/>
          </p:nvPr>
        </p:nvSpPr>
        <p:spPr>
          <a:xfrm>
            <a:off x="695400" y="6496604"/>
            <a:ext cx="5580600" cy="160200"/>
          </a:xfrm>
          <a:prstGeom prst="rect">
            <a:avLst/>
          </a:prstGeom>
          <a:noFill/>
          <a:ln>
            <a:noFill/>
          </a:ln>
        </p:spPr>
        <p:txBody>
          <a:bodyPr spcFirstLastPara="1" wrap="square" lIns="91425" tIns="45700" rIns="91425" bIns="45700" anchor="t"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956" name="Google Shape;3956;gee6873aab4_0_10303"/>
          <p:cNvSpPr txBox="1">
            <a:spLocks noGrp="1"/>
          </p:cNvSpPr>
          <p:nvPr>
            <p:ph type="ftr" idx="11"/>
          </p:nvPr>
        </p:nvSpPr>
        <p:spPr>
          <a:xfrm>
            <a:off x="695400" y="6416541"/>
            <a:ext cx="5580600" cy="160200"/>
          </a:xfrm>
          <a:prstGeom prst="rect">
            <a:avLst/>
          </a:prstGeom>
          <a:noFill/>
          <a:ln>
            <a:noFill/>
          </a:ln>
        </p:spPr>
        <p:txBody>
          <a:bodyPr spcFirstLastPara="1" wrap="square" lIns="91425" tIns="45700" rIns="91425" bIns="45700" anchor="t"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957" name="Google Shape;3957;gee6873aab4_0_10303"/>
          <p:cNvSpPr txBox="1">
            <a:spLocks noGrp="1"/>
          </p:cNvSpPr>
          <p:nvPr>
            <p:ph type="sldNum" idx="12"/>
          </p:nvPr>
        </p:nvSpPr>
        <p:spPr>
          <a:xfrm>
            <a:off x="-12703" y="6356350"/>
            <a:ext cx="79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IE"/>
              <a:t>‹#›</a:t>
            </a:fld>
            <a:endParaRPr/>
          </a:p>
        </p:txBody>
      </p:sp>
      <p:grpSp>
        <p:nvGrpSpPr>
          <p:cNvPr id="3958" name="Google Shape;3958;gee6873aab4_0_10303"/>
          <p:cNvGrpSpPr/>
          <p:nvPr/>
        </p:nvGrpSpPr>
        <p:grpSpPr>
          <a:xfrm>
            <a:off x="6231333" y="1276582"/>
            <a:ext cx="2025429" cy="813234"/>
            <a:chOff x="1899" y="899"/>
            <a:chExt cx="4163" cy="1671"/>
          </a:xfrm>
        </p:grpSpPr>
        <p:sp>
          <p:nvSpPr>
            <p:cNvPr id="3959" name="Google Shape;3959;gee6873aab4_0_10303"/>
            <p:cNvSpPr/>
            <p:nvPr/>
          </p:nvSpPr>
          <p:spPr>
            <a:xfrm>
              <a:off x="1902" y="2206"/>
              <a:ext cx="79" cy="141"/>
            </a:xfrm>
            <a:custGeom>
              <a:avLst/>
              <a:gdLst/>
              <a:ahLst/>
              <a:cxnLst/>
              <a:rect l="l" t="t" r="r" b="b"/>
              <a:pathLst>
                <a:path w="170" h="303" extrusionOk="0">
                  <a:moveTo>
                    <a:pt x="59" y="143"/>
                  </a:moveTo>
                  <a:cubicBezTo>
                    <a:pt x="61" y="144"/>
                    <a:pt x="65" y="144"/>
                    <a:pt x="68" y="144"/>
                  </a:cubicBezTo>
                  <a:cubicBezTo>
                    <a:pt x="98" y="144"/>
                    <a:pt x="111" y="123"/>
                    <a:pt x="111" y="95"/>
                  </a:cubicBezTo>
                  <a:cubicBezTo>
                    <a:pt x="111" y="68"/>
                    <a:pt x="100" y="48"/>
                    <a:pt x="73" y="48"/>
                  </a:cubicBezTo>
                  <a:cubicBezTo>
                    <a:pt x="68" y="48"/>
                    <a:pt x="62" y="49"/>
                    <a:pt x="59" y="50"/>
                  </a:cubicBezTo>
                  <a:lnTo>
                    <a:pt x="59" y="143"/>
                  </a:lnTo>
                  <a:close/>
                  <a:moveTo>
                    <a:pt x="0" y="6"/>
                  </a:moveTo>
                  <a:cubicBezTo>
                    <a:pt x="16" y="3"/>
                    <a:pt x="39" y="0"/>
                    <a:pt x="61" y="0"/>
                  </a:cubicBezTo>
                  <a:cubicBezTo>
                    <a:pt x="96" y="0"/>
                    <a:pt x="124" y="5"/>
                    <a:pt x="144" y="24"/>
                  </a:cubicBezTo>
                  <a:cubicBezTo>
                    <a:pt x="162" y="39"/>
                    <a:pt x="170" y="64"/>
                    <a:pt x="170" y="90"/>
                  </a:cubicBezTo>
                  <a:cubicBezTo>
                    <a:pt x="170" y="123"/>
                    <a:pt x="160" y="145"/>
                    <a:pt x="144" y="162"/>
                  </a:cubicBezTo>
                  <a:cubicBezTo>
                    <a:pt x="125" y="182"/>
                    <a:pt x="95" y="191"/>
                    <a:pt x="70" y="191"/>
                  </a:cubicBezTo>
                  <a:lnTo>
                    <a:pt x="59" y="191"/>
                  </a:lnTo>
                  <a:lnTo>
                    <a:pt x="59" y="303"/>
                  </a:lnTo>
                  <a:lnTo>
                    <a:pt x="0" y="303"/>
                  </a:lnTo>
                  <a:lnTo>
                    <a:pt x="0" y="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60" name="Google Shape;3960;gee6873aab4_0_10303"/>
            <p:cNvSpPr/>
            <p:nvPr/>
          </p:nvSpPr>
          <p:spPr>
            <a:xfrm>
              <a:off x="1995" y="2244"/>
              <a:ext cx="52" cy="103"/>
            </a:xfrm>
            <a:custGeom>
              <a:avLst/>
              <a:gdLst/>
              <a:ahLst/>
              <a:cxnLst/>
              <a:rect l="l" t="t" r="r" b="b"/>
              <a:pathLst>
                <a:path w="111" h="222" extrusionOk="0">
                  <a:moveTo>
                    <a:pt x="1" y="69"/>
                  </a:moveTo>
                  <a:cubicBezTo>
                    <a:pt x="1" y="47"/>
                    <a:pt x="1" y="24"/>
                    <a:pt x="0" y="4"/>
                  </a:cubicBezTo>
                  <a:lnTo>
                    <a:pt x="51" y="4"/>
                  </a:lnTo>
                  <a:lnTo>
                    <a:pt x="54" y="35"/>
                  </a:lnTo>
                  <a:lnTo>
                    <a:pt x="55" y="35"/>
                  </a:lnTo>
                  <a:cubicBezTo>
                    <a:pt x="65" y="12"/>
                    <a:pt x="83" y="0"/>
                    <a:pt x="99" y="0"/>
                  </a:cubicBezTo>
                  <a:cubicBezTo>
                    <a:pt x="105" y="0"/>
                    <a:pt x="108" y="0"/>
                    <a:pt x="111" y="1"/>
                  </a:cubicBezTo>
                  <a:lnTo>
                    <a:pt x="111" y="59"/>
                  </a:lnTo>
                  <a:cubicBezTo>
                    <a:pt x="108" y="58"/>
                    <a:pt x="104" y="58"/>
                    <a:pt x="99" y="58"/>
                  </a:cubicBezTo>
                  <a:cubicBezTo>
                    <a:pt x="86" y="58"/>
                    <a:pt x="70" y="67"/>
                    <a:pt x="63" y="89"/>
                  </a:cubicBezTo>
                  <a:cubicBezTo>
                    <a:pt x="62" y="94"/>
                    <a:pt x="61" y="102"/>
                    <a:pt x="61" y="111"/>
                  </a:cubicBezTo>
                  <a:lnTo>
                    <a:pt x="61" y="222"/>
                  </a:lnTo>
                  <a:lnTo>
                    <a:pt x="1" y="222"/>
                  </a:lnTo>
                  <a:lnTo>
                    <a:pt x="1" y="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61" name="Google Shape;3961;gee6873aab4_0_10303"/>
            <p:cNvSpPr/>
            <p:nvPr/>
          </p:nvSpPr>
          <p:spPr>
            <a:xfrm>
              <a:off x="2055" y="2244"/>
              <a:ext cx="78" cy="104"/>
            </a:xfrm>
            <a:custGeom>
              <a:avLst/>
              <a:gdLst/>
              <a:ahLst/>
              <a:cxnLst/>
              <a:rect l="l" t="t" r="r" b="b"/>
              <a:pathLst>
                <a:path w="168" h="226" extrusionOk="0">
                  <a:moveTo>
                    <a:pt x="59" y="112"/>
                  </a:moveTo>
                  <a:cubicBezTo>
                    <a:pt x="59" y="150"/>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62" name="Google Shape;3962;gee6873aab4_0_10303"/>
            <p:cNvSpPr/>
            <p:nvPr/>
          </p:nvSpPr>
          <p:spPr>
            <a:xfrm>
              <a:off x="2141" y="2201"/>
              <a:ext cx="65" cy="146"/>
            </a:xfrm>
            <a:custGeom>
              <a:avLst/>
              <a:gdLst/>
              <a:ahLst/>
              <a:cxnLst/>
              <a:rect l="l" t="t" r="r" b="b"/>
              <a:pathLst>
                <a:path w="140" h="313" extrusionOk="0">
                  <a:moveTo>
                    <a:pt x="29" y="313"/>
                  </a:moveTo>
                  <a:lnTo>
                    <a:pt x="29" y="136"/>
                  </a:lnTo>
                  <a:lnTo>
                    <a:pt x="0" y="136"/>
                  </a:lnTo>
                  <a:lnTo>
                    <a:pt x="0" y="95"/>
                  </a:lnTo>
                  <a:lnTo>
                    <a:pt x="29" y="95"/>
                  </a:lnTo>
                  <a:lnTo>
                    <a:pt x="29" y="86"/>
                  </a:lnTo>
                  <a:cubicBezTo>
                    <a:pt x="29" y="61"/>
                    <a:pt x="34" y="38"/>
                    <a:pt x="52" y="20"/>
                  </a:cubicBezTo>
                  <a:cubicBezTo>
                    <a:pt x="65" y="7"/>
                    <a:pt x="84" y="0"/>
                    <a:pt x="104" y="0"/>
                  </a:cubicBezTo>
                  <a:cubicBezTo>
                    <a:pt x="119" y="0"/>
                    <a:pt x="131" y="2"/>
                    <a:pt x="140" y="5"/>
                  </a:cubicBezTo>
                  <a:lnTo>
                    <a:pt x="133" y="51"/>
                  </a:lnTo>
                  <a:cubicBezTo>
                    <a:pt x="128" y="49"/>
                    <a:pt x="122" y="48"/>
                    <a:pt x="115" y="48"/>
                  </a:cubicBezTo>
                  <a:cubicBezTo>
                    <a:pt x="95" y="48"/>
                    <a:pt x="88" y="65"/>
                    <a:pt x="88" y="84"/>
                  </a:cubicBezTo>
                  <a:lnTo>
                    <a:pt x="88" y="95"/>
                  </a:lnTo>
                  <a:lnTo>
                    <a:pt x="126" y="95"/>
                  </a:lnTo>
                  <a:lnTo>
                    <a:pt x="126" y="136"/>
                  </a:lnTo>
                  <a:lnTo>
                    <a:pt x="88" y="136"/>
                  </a:lnTo>
                  <a:lnTo>
                    <a:pt x="88" y="313"/>
                  </a:lnTo>
                  <a:lnTo>
                    <a:pt x="29" y="313"/>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63" name="Google Shape;3963;gee6873aab4_0_10303"/>
            <p:cNvSpPr/>
            <p:nvPr/>
          </p:nvSpPr>
          <p:spPr>
            <a:xfrm>
              <a:off x="2207"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5" y="177"/>
                    <a:pt x="145" y="173"/>
                  </a:cubicBezTo>
                  <a:lnTo>
                    <a:pt x="153" y="215"/>
                  </a:lnTo>
                  <a:cubicBezTo>
                    <a:pt x="138" y="221"/>
                    <a:pt x="115" y="225"/>
                    <a:pt x="92" y="225"/>
                  </a:cubicBezTo>
                  <a:cubicBezTo>
                    <a:pt x="33" y="225"/>
                    <a:pt x="0" y="186"/>
                    <a:pt x="0" y="117"/>
                  </a:cubicBezTo>
                  <a:cubicBezTo>
                    <a:pt x="0" y="44"/>
                    <a:pt x="38" y="0"/>
                    <a:pt x="88" y="0"/>
                  </a:cubicBezTo>
                  <a:cubicBezTo>
                    <a:pt x="135" y="0"/>
                    <a:pt x="162" y="37"/>
                    <a:pt x="162" y="103"/>
                  </a:cubicBezTo>
                  <a:cubicBezTo>
                    <a:pt x="162" y="119"/>
                    <a:pt x="162" y="127"/>
                    <a:pt x="161" y="134"/>
                  </a:cubicBezTo>
                  <a:lnTo>
                    <a:pt x="56" y="134"/>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64" name="Google Shape;3964;gee6873aab4_0_10303"/>
            <p:cNvSpPr/>
            <p:nvPr/>
          </p:nvSpPr>
          <p:spPr>
            <a:xfrm>
              <a:off x="2293" y="2244"/>
              <a:ext cx="60" cy="104"/>
            </a:xfrm>
            <a:custGeom>
              <a:avLst/>
              <a:gdLst/>
              <a:ahLst/>
              <a:cxnLst/>
              <a:rect l="l" t="t" r="r" b="b"/>
              <a:pathLst>
                <a:path w="128" h="225" extrusionOk="0">
                  <a:moveTo>
                    <a:pt x="11" y="169"/>
                  </a:moveTo>
                  <a:cubicBezTo>
                    <a:pt x="20" y="175"/>
                    <a:pt x="36" y="181"/>
                    <a:pt x="51" y="181"/>
                  </a:cubicBezTo>
                  <a:cubicBezTo>
                    <a:pt x="66" y="181"/>
                    <a:pt x="74" y="174"/>
                    <a:pt x="74" y="161"/>
                  </a:cubicBezTo>
                  <a:cubicBezTo>
                    <a:pt x="74" y="150"/>
                    <a:pt x="68" y="143"/>
                    <a:pt x="49" y="132"/>
                  </a:cubicBezTo>
                  <a:cubicBezTo>
                    <a:pt x="13" y="112"/>
                    <a:pt x="4" y="89"/>
                    <a:pt x="4" y="69"/>
                  </a:cubicBezTo>
                  <a:cubicBezTo>
                    <a:pt x="4" y="29"/>
                    <a:pt x="33" y="0"/>
                    <a:pt x="77" y="0"/>
                  </a:cubicBezTo>
                  <a:cubicBezTo>
                    <a:pt x="95" y="0"/>
                    <a:pt x="109" y="4"/>
                    <a:pt x="121" y="10"/>
                  </a:cubicBezTo>
                  <a:lnTo>
                    <a:pt x="111" y="53"/>
                  </a:lnTo>
                  <a:cubicBezTo>
                    <a:pt x="102" y="48"/>
                    <a:pt x="92" y="44"/>
                    <a:pt x="80" y="44"/>
                  </a:cubicBezTo>
                  <a:cubicBezTo>
                    <a:pt x="65" y="44"/>
                    <a:pt x="58" y="53"/>
                    <a:pt x="58" y="63"/>
                  </a:cubicBezTo>
                  <a:cubicBezTo>
                    <a:pt x="58" y="72"/>
                    <a:pt x="63" y="78"/>
                    <a:pt x="84" y="90"/>
                  </a:cubicBezTo>
                  <a:cubicBezTo>
                    <a:pt x="116" y="108"/>
                    <a:pt x="128" y="131"/>
                    <a:pt x="128" y="156"/>
                  </a:cubicBezTo>
                  <a:cubicBezTo>
                    <a:pt x="128" y="201"/>
                    <a:pt x="96" y="225"/>
                    <a:pt x="51" y="225"/>
                  </a:cubicBezTo>
                  <a:cubicBezTo>
                    <a:pt x="32" y="225"/>
                    <a:pt x="11" y="220"/>
                    <a:pt x="0" y="212"/>
                  </a:cubicBezTo>
                  <a:lnTo>
                    <a:pt x="11" y="1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65" name="Google Shape;3965;gee6873aab4_0_10303"/>
            <p:cNvSpPr/>
            <p:nvPr/>
          </p:nvSpPr>
          <p:spPr>
            <a:xfrm>
              <a:off x="2363" y="2244"/>
              <a:ext cx="59"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2"/>
                    <a:pt x="4" y="89"/>
                    <a:pt x="4" y="69"/>
                  </a:cubicBezTo>
                  <a:cubicBezTo>
                    <a:pt x="4" y="29"/>
                    <a:pt x="32" y="0"/>
                    <a:pt x="76" y="0"/>
                  </a:cubicBezTo>
                  <a:cubicBezTo>
                    <a:pt x="95" y="0"/>
                    <a:pt x="109" y="4"/>
                    <a:pt x="121" y="10"/>
                  </a:cubicBezTo>
                  <a:lnTo>
                    <a:pt x="110" y="53"/>
                  </a:lnTo>
                  <a:cubicBezTo>
                    <a:pt x="102" y="48"/>
                    <a:pt x="92" y="44"/>
                    <a:pt x="80" y="44"/>
                  </a:cubicBezTo>
                  <a:cubicBezTo>
                    <a:pt x="65" y="44"/>
                    <a:pt x="58" y="53"/>
                    <a:pt x="58" y="63"/>
                  </a:cubicBezTo>
                  <a:cubicBezTo>
                    <a:pt x="58" y="72"/>
                    <a:pt x="63" y="78"/>
                    <a:pt x="83" y="90"/>
                  </a:cubicBezTo>
                  <a:cubicBezTo>
                    <a:pt x="116" y="108"/>
                    <a:pt x="128" y="131"/>
                    <a:pt x="128" y="156"/>
                  </a:cubicBezTo>
                  <a:cubicBezTo>
                    <a:pt x="128" y="201"/>
                    <a:pt x="96" y="225"/>
                    <a:pt x="50" y="225"/>
                  </a:cubicBezTo>
                  <a:cubicBezTo>
                    <a:pt x="32" y="225"/>
                    <a:pt x="10" y="220"/>
                    <a:pt x="0" y="212"/>
                  </a:cubicBezTo>
                  <a:lnTo>
                    <a:pt x="11" y="1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66" name="Google Shape;3966;gee6873aab4_0_10303"/>
            <p:cNvSpPr/>
            <p:nvPr/>
          </p:nvSpPr>
          <p:spPr>
            <a:xfrm>
              <a:off x="2436" y="2204"/>
              <a:ext cx="28" cy="143"/>
            </a:xfrm>
            <a:custGeom>
              <a:avLst/>
              <a:gdLst/>
              <a:ahLst/>
              <a:cxnLst/>
              <a:rect l="l" t="t" r="r" b="b"/>
              <a:pathLst>
                <a:path w="61" h="308" extrusionOk="0">
                  <a:moveTo>
                    <a:pt x="2" y="308"/>
                  </a:moveTo>
                  <a:lnTo>
                    <a:pt x="2" y="90"/>
                  </a:lnTo>
                  <a:lnTo>
                    <a:pt x="61" y="90"/>
                  </a:lnTo>
                  <a:lnTo>
                    <a:pt x="61" y="308"/>
                  </a:lnTo>
                  <a:lnTo>
                    <a:pt x="2" y="308"/>
                  </a:lnTo>
                  <a:close/>
                  <a:moveTo>
                    <a:pt x="61" y="31"/>
                  </a:moveTo>
                  <a:cubicBezTo>
                    <a:pt x="61" y="50"/>
                    <a:pt x="48" y="63"/>
                    <a:pt x="30" y="63"/>
                  </a:cubicBezTo>
                  <a:cubicBezTo>
                    <a:pt x="14" y="63"/>
                    <a:pt x="0" y="50"/>
                    <a:pt x="1" y="31"/>
                  </a:cubicBezTo>
                  <a:cubicBezTo>
                    <a:pt x="0" y="12"/>
                    <a:pt x="15" y="0"/>
                    <a:pt x="31" y="0"/>
                  </a:cubicBezTo>
                  <a:cubicBezTo>
                    <a:pt x="48" y="0"/>
                    <a:pt x="61" y="12"/>
                    <a:pt x="61" y="31"/>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67" name="Google Shape;3967;gee6873aab4_0_10303"/>
            <p:cNvSpPr/>
            <p:nvPr/>
          </p:nvSpPr>
          <p:spPr>
            <a:xfrm>
              <a:off x="2482" y="2244"/>
              <a:ext cx="77" cy="104"/>
            </a:xfrm>
            <a:custGeom>
              <a:avLst/>
              <a:gdLst/>
              <a:ahLst/>
              <a:cxnLst/>
              <a:rect l="l" t="t" r="r" b="b"/>
              <a:pathLst>
                <a:path w="168" h="226" extrusionOk="0">
                  <a:moveTo>
                    <a:pt x="58" y="112"/>
                  </a:moveTo>
                  <a:cubicBezTo>
                    <a:pt x="58" y="150"/>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6"/>
                    <a:pt x="84" y="226"/>
                  </a:cubicBezTo>
                  <a:cubicBezTo>
                    <a:pt x="31" y="226"/>
                    <a:pt x="0" y="185"/>
                    <a:pt x="0" y="114"/>
                  </a:cubicBezTo>
                  <a:cubicBezTo>
                    <a:pt x="0" y="35"/>
                    <a:pt x="41" y="0"/>
                    <a:pt x="85" y="0"/>
                  </a:cubicBezTo>
                  <a:cubicBezTo>
                    <a:pt x="136" y="0"/>
                    <a:pt x="168" y="43"/>
                    <a:pt x="168" y="11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68" name="Google Shape;3968;gee6873aab4_0_10303"/>
            <p:cNvSpPr/>
            <p:nvPr/>
          </p:nvSpPr>
          <p:spPr>
            <a:xfrm>
              <a:off x="2575" y="2244"/>
              <a:ext cx="78" cy="103"/>
            </a:xfrm>
            <a:custGeom>
              <a:avLst/>
              <a:gdLst/>
              <a:ahLst/>
              <a:cxnLst/>
              <a:rect l="l" t="t" r="r" b="b"/>
              <a:pathLst>
                <a:path w="167" h="222" extrusionOk="0">
                  <a:moveTo>
                    <a:pt x="2" y="69"/>
                  </a:moveTo>
                  <a:cubicBezTo>
                    <a:pt x="2" y="45"/>
                    <a:pt x="1" y="24"/>
                    <a:pt x="0" y="4"/>
                  </a:cubicBezTo>
                  <a:lnTo>
                    <a:pt x="51" y="4"/>
                  </a:lnTo>
                  <a:lnTo>
                    <a:pt x="54" y="29"/>
                  </a:lnTo>
                  <a:lnTo>
                    <a:pt x="55" y="29"/>
                  </a:lnTo>
                  <a:cubicBezTo>
                    <a:pt x="66" y="11"/>
                    <a:pt x="85" y="0"/>
                    <a:pt x="108" y="0"/>
                  </a:cubicBezTo>
                  <a:cubicBezTo>
                    <a:pt x="150" y="0"/>
                    <a:pt x="167" y="33"/>
                    <a:pt x="167" y="82"/>
                  </a:cubicBezTo>
                  <a:lnTo>
                    <a:pt x="167" y="222"/>
                  </a:lnTo>
                  <a:lnTo>
                    <a:pt x="108" y="222"/>
                  </a:lnTo>
                  <a:lnTo>
                    <a:pt x="108" y="85"/>
                  </a:lnTo>
                  <a:cubicBezTo>
                    <a:pt x="108" y="67"/>
                    <a:pt x="103" y="49"/>
                    <a:pt x="86" y="49"/>
                  </a:cubicBezTo>
                  <a:cubicBezTo>
                    <a:pt x="76" y="49"/>
                    <a:pt x="68" y="56"/>
                    <a:pt x="64" y="69"/>
                  </a:cubicBezTo>
                  <a:cubicBezTo>
                    <a:pt x="62" y="73"/>
                    <a:pt x="61" y="80"/>
                    <a:pt x="61" y="89"/>
                  </a:cubicBezTo>
                  <a:lnTo>
                    <a:pt x="61" y="222"/>
                  </a:lnTo>
                  <a:lnTo>
                    <a:pt x="2" y="222"/>
                  </a:lnTo>
                  <a:lnTo>
                    <a:pt x="2" y="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69" name="Google Shape;3969;gee6873aab4_0_10303"/>
            <p:cNvSpPr/>
            <p:nvPr/>
          </p:nvSpPr>
          <p:spPr>
            <a:xfrm>
              <a:off x="2667" y="2244"/>
              <a:ext cx="76" cy="104"/>
            </a:xfrm>
            <a:custGeom>
              <a:avLst/>
              <a:gdLst/>
              <a:ahLst/>
              <a:cxnLst/>
              <a:rect l="l" t="t" r="r" b="b"/>
              <a:pathLst>
                <a:path w="163" h="226" extrusionOk="0">
                  <a:moveTo>
                    <a:pt x="102" y="116"/>
                  </a:moveTo>
                  <a:cubicBezTo>
                    <a:pt x="83" y="116"/>
                    <a:pt x="56" y="123"/>
                    <a:pt x="56" y="153"/>
                  </a:cubicBezTo>
                  <a:cubicBezTo>
                    <a:pt x="56" y="175"/>
                    <a:pt x="68" y="183"/>
                    <a:pt x="77" y="183"/>
                  </a:cubicBezTo>
                  <a:cubicBezTo>
                    <a:pt x="86" y="183"/>
                    <a:pt x="97" y="177"/>
                    <a:pt x="101" y="164"/>
                  </a:cubicBezTo>
                  <a:cubicBezTo>
                    <a:pt x="102" y="161"/>
                    <a:pt x="102" y="157"/>
                    <a:pt x="102" y="154"/>
                  </a:cubicBezTo>
                  <a:lnTo>
                    <a:pt x="102" y="116"/>
                  </a:lnTo>
                  <a:close/>
                  <a:moveTo>
                    <a:pt x="110" y="222"/>
                  </a:moveTo>
                  <a:lnTo>
                    <a:pt x="107" y="201"/>
                  </a:lnTo>
                  <a:lnTo>
                    <a:pt x="106" y="201"/>
                  </a:lnTo>
                  <a:cubicBezTo>
                    <a:pt x="94" y="218"/>
                    <a:pt x="77" y="226"/>
                    <a:pt x="58" y="226"/>
                  </a:cubicBezTo>
                  <a:cubicBezTo>
                    <a:pt x="25" y="226"/>
                    <a:pt x="0" y="198"/>
                    <a:pt x="0" y="159"/>
                  </a:cubicBezTo>
                  <a:cubicBezTo>
                    <a:pt x="0" y="102"/>
                    <a:pt x="51" y="78"/>
                    <a:pt x="101" y="78"/>
                  </a:cubicBezTo>
                  <a:lnTo>
                    <a:pt x="101" y="73"/>
                  </a:lnTo>
                  <a:cubicBezTo>
                    <a:pt x="101" y="56"/>
                    <a:pt x="90" y="43"/>
                    <a:pt x="70" y="43"/>
                  </a:cubicBezTo>
                  <a:cubicBezTo>
                    <a:pt x="52" y="43"/>
                    <a:pt x="38" y="48"/>
                    <a:pt x="25" y="56"/>
                  </a:cubicBezTo>
                  <a:lnTo>
                    <a:pt x="14" y="17"/>
                  </a:lnTo>
                  <a:cubicBezTo>
                    <a:pt x="26" y="9"/>
                    <a:pt x="52" y="0"/>
                    <a:pt x="82" y="0"/>
                  </a:cubicBezTo>
                  <a:cubicBezTo>
                    <a:pt x="149" y="0"/>
                    <a:pt x="160" y="46"/>
                    <a:pt x="160" y="91"/>
                  </a:cubicBezTo>
                  <a:lnTo>
                    <a:pt x="160" y="172"/>
                  </a:lnTo>
                  <a:cubicBezTo>
                    <a:pt x="160" y="190"/>
                    <a:pt x="161" y="208"/>
                    <a:pt x="163" y="222"/>
                  </a:cubicBezTo>
                  <a:lnTo>
                    <a:pt x="110" y="22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70" name="Google Shape;3970;gee6873aab4_0_10303"/>
            <p:cNvSpPr/>
            <p:nvPr/>
          </p:nvSpPr>
          <p:spPr>
            <a:xfrm>
              <a:off x="2762" y="2203"/>
              <a:ext cx="0" cy="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71" name="Google Shape;3971;gee6873aab4_0_10303"/>
            <p:cNvSpPr/>
            <p:nvPr/>
          </p:nvSpPr>
          <p:spPr>
            <a:xfrm>
              <a:off x="2848" y="2206"/>
              <a:ext cx="84" cy="142"/>
            </a:xfrm>
            <a:custGeom>
              <a:avLst/>
              <a:gdLst/>
              <a:ahLst/>
              <a:cxnLst/>
              <a:rect l="l" t="t" r="r" b="b"/>
              <a:pathLst>
                <a:path w="183" h="306" extrusionOk="0">
                  <a:moveTo>
                    <a:pt x="59" y="257"/>
                  </a:moveTo>
                  <a:cubicBezTo>
                    <a:pt x="62" y="258"/>
                    <a:pt x="66" y="258"/>
                    <a:pt x="69" y="258"/>
                  </a:cubicBezTo>
                  <a:cubicBezTo>
                    <a:pt x="97" y="258"/>
                    <a:pt x="122" y="230"/>
                    <a:pt x="122" y="147"/>
                  </a:cubicBezTo>
                  <a:cubicBezTo>
                    <a:pt x="122" y="85"/>
                    <a:pt x="106" y="47"/>
                    <a:pt x="70" y="47"/>
                  </a:cubicBezTo>
                  <a:cubicBezTo>
                    <a:pt x="66" y="47"/>
                    <a:pt x="62" y="47"/>
                    <a:pt x="59" y="49"/>
                  </a:cubicBezTo>
                  <a:lnTo>
                    <a:pt x="59" y="257"/>
                  </a:lnTo>
                  <a:close/>
                  <a:moveTo>
                    <a:pt x="0" y="6"/>
                  </a:moveTo>
                  <a:cubicBezTo>
                    <a:pt x="15" y="3"/>
                    <a:pt x="36" y="0"/>
                    <a:pt x="60" y="0"/>
                  </a:cubicBezTo>
                  <a:cubicBezTo>
                    <a:pt x="98" y="0"/>
                    <a:pt x="124" y="9"/>
                    <a:pt x="144" y="27"/>
                  </a:cubicBezTo>
                  <a:cubicBezTo>
                    <a:pt x="170" y="51"/>
                    <a:pt x="183" y="90"/>
                    <a:pt x="183" y="149"/>
                  </a:cubicBezTo>
                  <a:cubicBezTo>
                    <a:pt x="183" y="210"/>
                    <a:pt x="168" y="253"/>
                    <a:pt x="141" y="276"/>
                  </a:cubicBezTo>
                  <a:cubicBezTo>
                    <a:pt x="121" y="296"/>
                    <a:pt x="91" y="306"/>
                    <a:pt x="48" y="306"/>
                  </a:cubicBezTo>
                  <a:cubicBezTo>
                    <a:pt x="30" y="306"/>
                    <a:pt x="12" y="304"/>
                    <a:pt x="0" y="302"/>
                  </a:cubicBezTo>
                  <a:lnTo>
                    <a:pt x="0" y="6"/>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72" name="Google Shape;3972;gee6873aab4_0_10303"/>
            <p:cNvSpPr/>
            <p:nvPr/>
          </p:nvSpPr>
          <p:spPr>
            <a:xfrm>
              <a:off x="2945"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73" name="Google Shape;3973;gee6873aab4_0_10303"/>
            <p:cNvSpPr/>
            <p:nvPr/>
          </p:nvSpPr>
          <p:spPr>
            <a:xfrm>
              <a:off x="3025" y="2246"/>
              <a:ext cx="80" cy="101"/>
            </a:xfrm>
            <a:custGeom>
              <a:avLst/>
              <a:gdLst/>
              <a:ahLst/>
              <a:cxnLst/>
              <a:rect l="l" t="t" r="r" b="b"/>
              <a:pathLst>
                <a:path w="172" h="218" extrusionOk="0">
                  <a:moveTo>
                    <a:pt x="62" y="0"/>
                  </a:moveTo>
                  <a:lnTo>
                    <a:pt x="79" y="97"/>
                  </a:lnTo>
                  <a:cubicBezTo>
                    <a:pt x="82" y="117"/>
                    <a:pt x="85" y="136"/>
                    <a:pt x="88" y="158"/>
                  </a:cubicBezTo>
                  <a:lnTo>
                    <a:pt x="89" y="158"/>
                  </a:lnTo>
                  <a:cubicBezTo>
                    <a:pt x="92" y="136"/>
                    <a:pt x="94" y="118"/>
                    <a:pt x="97" y="97"/>
                  </a:cubicBezTo>
                  <a:lnTo>
                    <a:pt x="115" y="0"/>
                  </a:lnTo>
                  <a:lnTo>
                    <a:pt x="172" y="0"/>
                  </a:lnTo>
                  <a:lnTo>
                    <a:pt x="114" y="218"/>
                  </a:lnTo>
                  <a:lnTo>
                    <a:pt x="59" y="218"/>
                  </a:lnTo>
                  <a:lnTo>
                    <a:pt x="0" y="0"/>
                  </a:lnTo>
                  <a:lnTo>
                    <a:pt x="62" y="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74" name="Google Shape;3974;gee6873aab4_0_10303"/>
            <p:cNvSpPr/>
            <p:nvPr/>
          </p:nvSpPr>
          <p:spPr>
            <a:xfrm>
              <a:off x="3111"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7"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75" name="Google Shape;3975;gee6873aab4_0_10303"/>
            <p:cNvSpPr/>
            <p:nvPr/>
          </p:nvSpPr>
          <p:spPr>
            <a:xfrm>
              <a:off x="3203" y="2203"/>
              <a:ext cx="0" cy="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76" name="Google Shape;3976;gee6873aab4_0_10303"/>
            <p:cNvSpPr/>
            <p:nvPr/>
          </p:nvSpPr>
          <p:spPr>
            <a:xfrm>
              <a:off x="3247" y="2244"/>
              <a:ext cx="78" cy="104"/>
            </a:xfrm>
            <a:custGeom>
              <a:avLst/>
              <a:gdLst/>
              <a:ahLst/>
              <a:cxnLst/>
              <a:rect l="l" t="t" r="r" b="b"/>
              <a:pathLst>
                <a:path w="168" h="226" extrusionOk="0">
                  <a:moveTo>
                    <a:pt x="59" y="112"/>
                  </a:moveTo>
                  <a:cubicBezTo>
                    <a:pt x="59" y="150"/>
                    <a:pt x="65" y="181"/>
                    <a:pt x="86" y="181"/>
                  </a:cubicBezTo>
                  <a:cubicBezTo>
                    <a:pt x="105" y="181"/>
                    <a:pt x="109" y="144"/>
                    <a:pt x="109" y="112"/>
                  </a:cubicBezTo>
                  <a:cubicBezTo>
                    <a:pt x="109"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77" name="Google Shape;3977;gee6873aab4_0_10303"/>
            <p:cNvSpPr/>
            <p:nvPr/>
          </p:nvSpPr>
          <p:spPr>
            <a:xfrm>
              <a:off x="3341" y="2244"/>
              <a:ext cx="79" cy="142"/>
            </a:xfrm>
            <a:custGeom>
              <a:avLst/>
              <a:gdLst/>
              <a:ahLst/>
              <a:cxnLst/>
              <a:rect l="l" t="t" r="r" b="b"/>
              <a:pathLst>
                <a:path w="170" h="308" extrusionOk="0">
                  <a:moveTo>
                    <a:pt x="61" y="142"/>
                  </a:moveTo>
                  <a:cubicBezTo>
                    <a:pt x="61" y="150"/>
                    <a:pt x="62" y="157"/>
                    <a:pt x="64" y="161"/>
                  </a:cubicBezTo>
                  <a:cubicBezTo>
                    <a:pt x="69" y="174"/>
                    <a:pt x="76" y="178"/>
                    <a:pt x="83" y="178"/>
                  </a:cubicBezTo>
                  <a:cubicBezTo>
                    <a:pt x="104" y="178"/>
                    <a:pt x="111" y="148"/>
                    <a:pt x="111" y="113"/>
                  </a:cubicBezTo>
                  <a:cubicBezTo>
                    <a:pt x="111" y="72"/>
                    <a:pt x="101" y="49"/>
                    <a:pt x="84" y="49"/>
                  </a:cubicBezTo>
                  <a:cubicBezTo>
                    <a:pt x="75" y="49"/>
                    <a:pt x="66" y="58"/>
                    <a:pt x="64" y="68"/>
                  </a:cubicBezTo>
                  <a:cubicBezTo>
                    <a:pt x="62" y="72"/>
                    <a:pt x="61" y="78"/>
                    <a:pt x="61" y="84"/>
                  </a:cubicBezTo>
                  <a:lnTo>
                    <a:pt x="61" y="142"/>
                  </a:lnTo>
                  <a:close/>
                  <a:moveTo>
                    <a:pt x="2" y="73"/>
                  </a:moveTo>
                  <a:cubicBezTo>
                    <a:pt x="2" y="46"/>
                    <a:pt x="1" y="24"/>
                    <a:pt x="0" y="4"/>
                  </a:cubicBezTo>
                  <a:lnTo>
                    <a:pt x="52" y="4"/>
                  </a:lnTo>
                  <a:lnTo>
                    <a:pt x="55" y="29"/>
                  </a:lnTo>
                  <a:lnTo>
                    <a:pt x="56" y="29"/>
                  </a:lnTo>
                  <a:cubicBezTo>
                    <a:pt x="65" y="11"/>
                    <a:pt x="81" y="0"/>
                    <a:pt x="102" y="0"/>
                  </a:cubicBezTo>
                  <a:cubicBezTo>
                    <a:pt x="150" y="0"/>
                    <a:pt x="170" y="52"/>
                    <a:pt x="170" y="113"/>
                  </a:cubicBezTo>
                  <a:cubicBezTo>
                    <a:pt x="170" y="191"/>
                    <a:pt x="135" y="226"/>
                    <a:pt x="98" y="226"/>
                  </a:cubicBezTo>
                  <a:cubicBezTo>
                    <a:pt x="80" y="226"/>
                    <a:pt x="68" y="215"/>
                    <a:pt x="62" y="204"/>
                  </a:cubicBezTo>
                  <a:lnTo>
                    <a:pt x="61" y="204"/>
                  </a:lnTo>
                  <a:lnTo>
                    <a:pt x="61" y="308"/>
                  </a:lnTo>
                  <a:lnTo>
                    <a:pt x="2" y="308"/>
                  </a:lnTo>
                  <a:lnTo>
                    <a:pt x="2" y="73"/>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78" name="Google Shape;3978;gee6873aab4_0_10303"/>
            <p:cNvSpPr/>
            <p:nvPr/>
          </p:nvSpPr>
          <p:spPr>
            <a:xfrm>
              <a:off x="3436" y="2244"/>
              <a:ext cx="123" cy="103"/>
            </a:xfrm>
            <a:custGeom>
              <a:avLst/>
              <a:gdLst/>
              <a:ahLst/>
              <a:cxnLst/>
              <a:rect l="l" t="t" r="r" b="b"/>
              <a:pathLst>
                <a:path w="266" h="222" extrusionOk="0">
                  <a:moveTo>
                    <a:pt x="2" y="69"/>
                  </a:moveTo>
                  <a:cubicBezTo>
                    <a:pt x="2" y="45"/>
                    <a:pt x="0" y="24"/>
                    <a:pt x="0" y="4"/>
                  </a:cubicBezTo>
                  <a:lnTo>
                    <a:pt x="51" y="4"/>
                  </a:lnTo>
                  <a:lnTo>
                    <a:pt x="54" y="29"/>
                  </a:lnTo>
                  <a:lnTo>
                    <a:pt x="55" y="29"/>
                  </a:lnTo>
                  <a:cubicBezTo>
                    <a:pt x="66" y="12"/>
                    <a:pt x="84" y="0"/>
                    <a:pt x="107" y="0"/>
                  </a:cubicBezTo>
                  <a:cubicBezTo>
                    <a:pt x="132" y="0"/>
                    <a:pt x="148" y="11"/>
                    <a:pt x="155" y="29"/>
                  </a:cubicBezTo>
                  <a:lnTo>
                    <a:pt x="156" y="29"/>
                  </a:lnTo>
                  <a:cubicBezTo>
                    <a:pt x="162" y="21"/>
                    <a:pt x="170" y="13"/>
                    <a:pt x="178" y="8"/>
                  </a:cubicBezTo>
                  <a:cubicBezTo>
                    <a:pt x="187" y="3"/>
                    <a:pt x="198" y="0"/>
                    <a:pt x="209" y="0"/>
                  </a:cubicBezTo>
                  <a:cubicBezTo>
                    <a:pt x="248" y="0"/>
                    <a:pt x="266" y="31"/>
                    <a:pt x="266" y="84"/>
                  </a:cubicBezTo>
                  <a:lnTo>
                    <a:pt x="266" y="222"/>
                  </a:lnTo>
                  <a:lnTo>
                    <a:pt x="207" y="222"/>
                  </a:lnTo>
                  <a:lnTo>
                    <a:pt x="207" y="93"/>
                  </a:lnTo>
                  <a:cubicBezTo>
                    <a:pt x="207" y="68"/>
                    <a:pt x="205" y="48"/>
                    <a:pt x="187" y="48"/>
                  </a:cubicBezTo>
                  <a:cubicBezTo>
                    <a:pt x="176" y="48"/>
                    <a:pt x="169" y="55"/>
                    <a:pt x="165" y="68"/>
                  </a:cubicBezTo>
                  <a:cubicBezTo>
                    <a:pt x="164" y="72"/>
                    <a:pt x="163" y="78"/>
                    <a:pt x="163" y="84"/>
                  </a:cubicBezTo>
                  <a:lnTo>
                    <a:pt x="163" y="222"/>
                  </a:lnTo>
                  <a:lnTo>
                    <a:pt x="105" y="222"/>
                  </a:lnTo>
                  <a:lnTo>
                    <a:pt x="105" y="85"/>
                  </a:lnTo>
                  <a:cubicBezTo>
                    <a:pt x="105" y="69"/>
                    <a:pt x="103" y="48"/>
                    <a:pt x="84" y="48"/>
                  </a:cubicBezTo>
                  <a:cubicBezTo>
                    <a:pt x="75" y="48"/>
                    <a:pt x="66" y="55"/>
                    <a:pt x="62" y="68"/>
                  </a:cubicBezTo>
                  <a:cubicBezTo>
                    <a:pt x="61" y="72"/>
                    <a:pt x="60" y="78"/>
                    <a:pt x="60" y="85"/>
                  </a:cubicBezTo>
                  <a:lnTo>
                    <a:pt x="60" y="222"/>
                  </a:lnTo>
                  <a:lnTo>
                    <a:pt x="2" y="222"/>
                  </a:lnTo>
                  <a:lnTo>
                    <a:pt x="2" y="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79" name="Google Shape;3979;gee6873aab4_0_10303"/>
            <p:cNvSpPr/>
            <p:nvPr/>
          </p:nvSpPr>
          <p:spPr>
            <a:xfrm>
              <a:off x="3576"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80" name="Google Shape;3980;gee6873aab4_0_10303"/>
            <p:cNvSpPr/>
            <p:nvPr/>
          </p:nvSpPr>
          <p:spPr>
            <a:xfrm>
              <a:off x="3668" y="2244"/>
              <a:ext cx="76" cy="103"/>
            </a:xfrm>
            <a:custGeom>
              <a:avLst/>
              <a:gdLst/>
              <a:ahLst/>
              <a:cxnLst/>
              <a:rect l="l" t="t" r="r" b="b"/>
              <a:pathLst>
                <a:path w="166" h="222" extrusionOk="0">
                  <a:moveTo>
                    <a:pt x="2" y="69"/>
                  </a:moveTo>
                  <a:cubicBezTo>
                    <a:pt x="2" y="45"/>
                    <a:pt x="0" y="24"/>
                    <a:pt x="0" y="4"/>
                  </a:cubicBezTo>
                  <a:lnTo>
                    <a:pt x="51" y="4"/>
                  </a:lnTo>
                  <a:lnTo>
                    <a:pt x="53" y="29"/>
                  </a:lnTo>
                  <a:lnTo>
                    <a:pt x="54" y="29"/>
                  </a:lnTo>
                  <a:cubicBezTo>
                    <a:pt x="66" y="11"/>
                    <a:pt x="85" y="0"/>
                    <a:pt x="108" y="0"/>
                  </a:cubicBezTo>
                  <a:cubicBezTo>
                    <a:pt x="149" y="0"/>
                    <a:pt x="166" y="33"/>
                    <a:pt x="166" y="82"/>
                  </a:cubicBezTo>
                  <a:lnTo>
                    <a:pt x="166" y="222"/>
                  </a:lnTo>
                  <a:lnTo>
                    <a:pt x="107" y="222"/>
                  </a:lnTo>
                  <a:lnTo>
                    <a:pt x="107" y="85"/>
                  </a:lnTo>
                  <a:cubicBezTo>
                    <a:pt x="107" y="67"/>
                    <a:pt x="103" y="49"/>
                    <a:pt x="86" y="49"/>
                  </a:cubicBezTo>
                  <a:cubicBezTo>
                    <a:pt x="76" y="49"/>
                    <a:pt x="68" y="56"/>
                    <a:pt x="64" y="69"/>
                  </a:cubicBezTo>
                  <a:cubicBezTo>
                    <a:pt x="62" y="73"/>
                    <a:pt x="60" y="80"/>
                    <a:pt x="60" y="89"/>
                  </a:cubicBezTo>
                  <a:lnTo>
                    <a:pt x="60" y="222"/>
                  </a:lnTo>
                  <a:lnTo>
                    <a:pt x="2" y="222"/>
                  </a:lnTo>
                  <a:lnTo>
                    <a:pt x="2" y="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81" name="Google Shape;3981;gee6873aab4_0_10303"/>
            <p:cNvSpPr/>
            <p:nvPr/>
          </p:nvSpPr>
          <p:spPr>
            <a:xfrm>
              <a:off x="3758" y="2218"/>
              <a:ext cx="59" cy="130"/>
            </a:xfrm>
            <a:custGeom>
              <a:avLst/>
              <a:gdLst/>
              <a:ahLst/>
              <a:cxnLst/>
              <a:rect l="l" t="t" r="r" b="b"/>
              <a:pathLst>
                <a:path w="128" h="281" extrusionOk="0">
                  <a:moveTo>
                    <a:pt x="85" y="0"/>
                  </a:moveTo>
                  <a:lnTo>
                    <a:pt x="85" y="60"/>
                  </a:lnTo>
                  <a:lnTo>
                    <a:pt x="128" y="60"/>
                  </a:lnTo>
                  <a:lnTo>
                    <a:pt x="128" y="101"/>
                  </a:lnTo>
                  <a:lnTo>
                    <a:pt x="85" y="101"/>
                  </a:lnTo>
                  <a:lnTo>
                    <a:pt x="85" y="201"/>
                  </a:lnTo>
                  <a:cubicBezTo>
                    <a:pt x="85" y="226"/>
                    <a:pt x="95" y="233"/>
                    <a:pt x="107" y="233"/>
                  </a:cubicBezTo>
                  <a:cubicBezTo>
                    <a:pt x="113" y="233"/>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60"/>
                  </a:lnTo>
                  <a:lnTo>
                    <a:pt x="26" y="60"/>
                  </a:lnTo>
                  <a:lnTo>
                    <a:pt x="26" y="14"/>
                  </a:lnTo>
                  <a:lnTo>
                    <a:pt x="85" y="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82" name="Google Shape;3982;gee6873aab4_0_10303"/>
            <p:cNvSpPr/>
            <p:nvPr/>
          </p:nvSpPr>
          <p:spPr>
            <a:xfrm>
              <a:off x="2139" y="2423"/>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83" name="Google Shape;3983;gee6873aab4_0_10303"/>
            <p:cNvSpPr/>
            <p:nvPr/>
          </p:nvSpPr>
          <p:spPr>
            <a:xfrm>
              <a:off x="2225" y="2461"/>
              <a:ext cx="76"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84" name="Google Shape;3984;gee6873aab4_0_10303"/>
            <p:cNvSpPr/>
            <p:nvPr/>
          </p:nvSpPr>
          <p:spPr>
            <a:xfrm>
              <a:off x="2318"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85" name="Google Shape;3985;gee6873aab4_0_10303"/>
            <p:cNvSpPr/>
            <p:nvPr/>
          </p:nvSpPr>
          <p:spPr>
            <a:xfrm>
              <a:off x="2376" y="2462"/>
              <a:ext cx="80" cy="102"/>
            </a:xfrm>
            <a:custGeom>
              <a:avLst/>
              <a:gdLst/>
              <a:ahLst/>
              <a:cxnLst/>
              <a:rect l="l" t="t" r="r" b="b"/>
              <a:pathLst>
                <a:path w="173" h="219" extrusionOk="0">
                  <a:moveTo>
                    <a:pt x="62" y="0"/>
                  </a:moveTo>
                  <a:lnTo>
                    <a:pt x="79" y="98"/>
                  </a:lnTo>
                  <a:cubicBezTo>
                    <a:pt x="82" y="117"/>
                    <a:pt x="85" y="137"/>
                    <a:pt x="88" y="159"/>
                  </a:cubicBezTo>
                  <a:lnTo>
                    <a:pt x="89" y="159"/>
                  </a:lnTo>
                  <a:cubicBezTo>
                    <a:pt x="92" y="137"/>
                    <a:pt x="95" y="118"/>
                    <a:pt x="98" y="98"/>
                  </a:cubicBezTo>
                  <a:lnTo>
                    <a:pt x="115" y="0"/>
                  </a:lnTo>
                  <a:lnTo>
                    <a:pt x="173" y="0"/>
                  </a:lnTo>
                  <a:lnTo>
                    <a:pt x="114" y="219"/>
                  </a:lnTo>
                  <a:lnTo>
                    <a:pt x="59" y="219"/>
                  </a:lnTo>
                  <a:lnTo>
                    <a:pt x="0" y="0"/>
                  </a:lnTo>
                  <a:lnTo>
                    <a:pt x="62"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86" name="Google Shape;3986;gee6873aab4_0_10303"/>
            <p:cNvSpPr/>
            <p:nvPr/>
          </p:nvSpPr>
          <p:spPr>
            <a:xfrm>
              <a:off x="2467" y="2421"/>
              <a:ext cx="28" cy="143"/>
            </a:xfrm>
            <a:custGeom>
              <a:avLst/>
              <a:gdLst/>
              <a:ahLst/>
              <a:cxnLst/>
              <a:rect l="l" t="t" r="r" b="b"/>
              <a:pathLst>
                <a:path w="62" h="309" extrusionOk="0">
                  <a:moveTo>
                    <a:pt x="2" y="309"/>
                  </a:moveTo>
                  <a:lnTo>
                    <a:pt x="2" y="90"/>
                  </a:lnTo>
                  <a:lnTo>
                    <a:pt x="61" y="90"/>
                  </a:lnTo>
                  <a:lnTo>
                    <a:pt x="61" y="309"/>
                  </a:lnTo>
                  <a:lnTo>
                    <a:pt x="2" y="309"/>
                  </a:lnTo>
                  <a:close/>
                  <a:moveTo>
                    <a:pt x="61" y="32"/>
                  </a:moveTo>
                  <a:cubicBezTo>
                    <a:pt x="62" y="51"/>
                    <a:pt x="48" y="64"/>
                    <a:pt x="30" y="64"/>
                  </a:cubicBezTo>
                  <a:cubicBezTo>
                    <a:pt x="14" y="64"/>
                    <a:pt x="0" y="51"/>
                    <a:pt x="1" y="32"/>
                  </a:cubicBezTo>
                  <a:cubicBezTo>
                    <a:pt x="0" y="12"/>
                    <a:pt x="15" y="0"/>
                    <a:pt x="31" y="0"/>
                  </a:cubicBezTo>
                  <a:cubicBezTo>
                    <a:pt x="48" y="0"/>
                    <a:pt x="61" y="12"/>
                    <a:pt x="61" y="3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87" name="Google Shape;3987;gee6873aab4_0_10303"/>
            <p:cNvSpPr/>
            <p:nvPr/>
          </p:nvSpPr>
          <p:spPr>
            <a:xfrm>
              <a:off x="2512" y="2461"/>
              <a:ext cx="61" cy="104"/>
            </a:xfrm>
            <a:custGeom>
              <a:avLst/>
              <a:gdLst/>
              <a:ahLst/>
              <a:cxnLst/>
              <a:rect l="l" t="t" r="r" b="b"/>
              <a:pathLst>
                <a:path w="132" h="225" extrusionOk="0">
                  <a:moveTo>
                    <a:pt x="129" y="218"/>
                  </a:moveTo>
                  <a:cubicBezTo>
                    <a:pt x="123" y="221"/>
                    <a:pt x="108" y="225"/>
                    <a:pt x="92" y="225"/>
                  </a:cubicBezTo>
                  <a:cubicBezTo>
                    <a:pt x="36" y="225"/>
                    <a:pt x="0" y="186"/>
                    <a:pt x="0" y="115"/>
                  </a:cubicBezTo>
                  <a:cubicBezTo>
                    <a:pt x="0" y="47"/>
                    <a:pt x="39" y="0"/>
                    <a:pt x="100" y="0"/>
                  </a:cubicBezTo>
                  <a:cubicBezTo>
                    <a:pt x="114" y="0"/>
                    <a:pt x="127" y="3"/>
                    <a:pt x="132" y="6"/>
                  </a:cubicBezTo>
                  <a:lnTo>
                    <a:pt x="125" y="52"/>
                  </a:lnTo>
                  <a:cubicBezTo>
                    <a:pt x="120" y="50"/>
                    <a:pt x="113" y="48"/>
                    <a:pt x="103" y="48"/>
                  </a:cubicBezTo>
                  <a:cubicBezTo>
                    <a:pt x="75" y="48"/>
                    <a:pt x="58" y="75"/>
                    <a:pt x="58" y="113"/>
                  </a:cubicBezTo>
                  <a:cubicBezTo>
                    <a:pt x="58" y="153"/>
                    <a:pt x="75" y="177"/>
                    <a:pt x="102" y="177"/>
                  </a:cubicBezTo>
                  <a:cubicBezTo>
                    <a:pt x="110" y="177"/>
                    <a:pt x="118" y="175"/>
                    <a:pt x="124" y="172"/>
                  </a:cubicBezTo>
                  <a:lnTo>
                    <a:pt x="129" y="21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88" name="Google Shape;3988;gee6873aab4_0_10303"/>
            <p:cNvSpPr/>
            <p:nvPr/>
          </p:nvSpPr>
          <p:spPr>
            <a:xfrm>
              <a:off x="2580" y="2461"/>
              <a:ext cx="76"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8" y="180"/>
                    <a:pt x="104"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89" name="Google Shape;3989;gee6873aab4_0_10303"/>
            <p:cNvSpPr/>
            <p:nvPr/>
          </p:nvSpPr>
          <p:spPr>
            <a:xfrm>
              <a:off x="2698" y="2419"/>
              <a:ext cx="65" cy="145"/>
            </a:xfrm>
            <a:custGeom>
              <a:avLst/>
              <a:gdLst/>
              <a:ahLst/>
              <a:cxnLst/>
              <a:rect l="l" t="t" r="r" b="b"/>
              <a:pathLst>
                <a:path w="140" h="313" extrusionOk="0">
                  <a:moveTo>
                    <a:pt x="29" y="313"/>
                  </a:moveTo>
                  <a:lnTo>
                    <a:pt x="29" y="136"/>
                  </a:lnTo>
                  <a:lnTo>
                    <a:pt x="0" y="136"/>
                  </a:lnTo>
                  <a:lnTo>
                    <a:pt x="0" y="94"/>
                  </a:lnTo>
                  <a:lnTo>
                    <a:pt x="29" y="94"/>
                  </a:lnTo>
                  <a:lnTo>
                    <a:pt x="29" y="85"/>
                  </a:lnTo>
                  <a:cubicBezTo>
                    <a:pt x="29" y="61"/>
                    <a:pt x="34" y="38"/>
                    <a:pt x="52" y="20"/>
                  </a:cubicBezTo>
                  <a:cubicBezTo>
                    <a:pt x="65" y="7"/>
                    <a:pt x="84" y="0"/>
                    <a:pt x="104" y="0"/>
                  </a:cubicBezTo>
                  <a:cubicBezTo>
                    <a:pt x="120" y="0"/>
                    <a:pt x="131" y="2"/>
                    <a:pt x="140" y="5"/>
                  </a:cubicBezTo>
                  <a:lnTo>
                    <a:pt x="133" y="50"/>
                  </a:lnTo>
                  <a:cubicBezTo>
                    <a:pt x="129" y="49"/>
                    <a:pt x="122" y="48"/>
                    <a:pt x="115" y="48"/>
                  </a:cubicBezTo>
                  <a:cubicBezTo>
                    <a:pt x="95" y="48"/>
                    <a:pt x="88" y="65"/>
                    <a:pt x="88" y="84"/>
                  </a:cubicBezTo>
                  <a:lnTo>
                    <a:pt x="88" y="94"/>
                  </a:lnTo>
                  <a:lnTo>
                    <a:pt x="126" y="94"/>
                  </a:lnTo>
                  <a:lnTo>
                    <a:pt x="126" y="136"/>
                  </a:lnTo>
                  <a:lnTo>
                    <a:pt x="88" y="136"/>
                  </a:lnTo>
                  <a:lnTo>
                    <a:pt x="88" y="313"/>
                  </a:lnTo>
                  <a:lnTo>
                    <a:pt x="29" y="313"/>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90" name="Google Shape;3990;gee6873aab4_0_10303"/>
            <p:cNvSpPr/>
            <p:nvPr/>
          </p:nvSpPr>
          <p:spPr>
            <a:xfrm>
              <a:off x="2764" y="2461"/>
              <a:ext cx="78" cy="104"/>
            </a:xfrm>
            <a:custGeom>
              <a:avLst/>
              <a:gdLst/>
              <a:ahLst/>
              <a:cxnLst/>
              <a:rect l="l" t="t" r="r" b="b"/>
              <a:pathLst>
                <a:path w="168" h="225" extrusionOk="0">
                  <a:moveTo>
                    <a:pt x="59" y="112"/>
                  </a:moveTo>
                  <a:cubicBezTo>
                    <a:pt x="59" y="149"/>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5"/>
                    <a:pt x="84" y="225"/>
                  </a:cubicBezTo>
                  <a:cubicBezTo>
                    <a:pt x="32" y="225"/>
                    <a:pt x="0" y="184"/>
                    <a:pt x="0" y="113"/>
                  </a:cubicBezTo>
                  <a:cubicBezTo>
                    <a:pt x="0" y="34"/>
                    <a:pt x="42" y="0"/>
                    <a:pt x="85" y="0"/>
                  </a:cubicBezTo>
                  <a:cubicBezTo>
                    <a:pt x="137" y="0"/>
                    <a:pt x="168" y="43"/>
                    <a:pt x="168" y="112"/>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91" name="Google Shape;3991;gee6873aab4_0_10303"/>
            <p:cNvSpPr/>
            <p:nvPr/>
          </p:nvSpPr>
          <p:spPr>
            <a:xfrm>
              <a:off x="2857" y="2461"/>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99" y="0"/>
                  </a:cubicBezTo>
                  <a:cubicBezTo>
                    <a:pt x="105" y="0"/>
                    <a:pt x="108" y="0"/>
                    <a:pt x="112" y="0"/>
                  </a:cubicBezTo>
                  <a:lnTo>
                    <a:pt x="112" y="59"/>
                  </a:lnTo>
                  <a:cubicBezTo>
                    <a:pt x="108" y="58"/>
                    <a:pt x="104" y="58"/>
                    <a:pt x="99" y="58"/>
                  </a:cubicBezTo>
                  <a:cubicBezTo>
                    <a:pt x="87" y="58"/>
                    <a:pt x="70" y="66"/>
                    <a:pt x="64" y="89"/>
                  </a:cubicBezTo>
                  <a:cubicBezTo>
                    <a:pt x="62" y="94"/>
                    <a:pt x="61" y="102"/>
                    <a:pt x="61" y="111"/>
                  </a:cubicBezTo>
                  <a:lnTo>
                    <a:pt x="61" y="222"/>
                  </a:lnTo>
                  <a:lnTo>
                    <a:pt x="2" y="222"/>
                  </a:lnTo>
                  <a:lnTo>
                    <a:pt x="2" y="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92" name="Google Shape;3992;gee6873aab4_0_10303"/>
            <p:cNvSpPr/>
            <p:nvPr/>
          </p:nvSpPr>
          <p:spPr>
            <a:xfrm>
              <a:off x="2944" y="2424"/>
              <a:ext cx="77" cy="140"/>
            </a:xfrm>
            <a:custGeom>
              <a:avLst/>
              <a:gdLst/>
              <a:ahLst/>
              <a:cxnLst/>
              <a:rect l="l" t="t" r="r" b="b"/>
              <a:pathLst>
                <a:path w="77" h="140" extrusionOk="0">
                  <a:moveTo>
                    <a:pt x="25" y="25"/>
                  </a:moveTo>
                  <a:lnTo>
                    <a:pt x="0" y="25"/>
                  </a:lnTo>
                  <a:lnTo>
                    <a:pt x="0" y="0"/>
                  </a:lnTo>
                  <a:lnTo>
                    <a:pt x="77" y="0"/>
                  </a:lnTo>
                  <a:lnTo>
                    <a:pt x="77" y="25"/>
                  </a:lnTo>
                  <a:lnTo>
                    <a:pt x="52" y="25"/>
                  </a:lnTo>
                  <a:lnTo>
                    <a:pt x="52" y="140"/>
                  </a:lnTo>
                  <a:lnTo>
                    <a:pt x="25" y="140"/>
                  </a:lnTo>
                  <a:lnTo>
                    <a:pt x="25" y="25"/>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93" name="Google Shape;3993;gee6873aab4_0_10303"/>
            <p:cNvSpPr/>
            <p:nvPr/>
          </p:nvSpPr>
          <p:spPr>
            <a:xfrm>
              <a:off x="3021" y="2461"/>
              <a:ext cx="75" cy="104"/>
            </a:xfrm>
            <a:custGeom>
              <a:avLst/>
              <a:gdLst/>
              <a:ahLst/>
              <a:cxnLst/>
              <a:rect l="l" t="t" r="r" b="b"/>
              <a:pathLst>
                <a:path w="162" h="225" extrusionOk="0">
                  <a:moveTo>
                    <a:pt x="109" y="92"/>
                  </a:moveTo>
                  <a:cubicBezTo>
                    <a:pt x="109" y="64"/>
                    <a:pt x="102" y="42"/>
                    <a:pt x="84" y="42"/>
                  </a:cubicBezTo>
                  <a:cubicBezTo>
                    <a:pt x="65" y="42"/>
                    <a:pt x="57" y="70"/>
                    <a:pt x="57" y="92"/>
                  </a:cubicBezTo>
                  <a:lnTo>
                    <a:pt x="109" y="92"/>
                  </a:lnTo>
                  <a:close/>
                  <a:moveTo>
                    <a:pt x="56" y="133"/>
                  </a:moveTo>
                  <a:cubicBezTo>
                    <a:pt x="57" y="167"/>
                    <a:pt x="77" y="180"/>
                    <a:pt x="103" y="180"/>
                  </a:cubicBezTo>
                  <a:cubicBezTo>
                    <a:pt x="120" y="180"/>
                    <a:pt x="134" y="176"/>
                    <a:pt x="145" y="173"/>
                  </a:cubicBezTo>
                  <a:lnTo>
                    <a:pt x="153" y="215"/>
                  </a:lnTo>
                  <a:cubicBezTo>
                    <a:pt x="138" y="221"/>
                    <a:pt x="115" y="225"/>
                    <a:pt x="92" y="225"/>
                  </a:cubicBezTo>
                  <a:cubicBezTo>
                    <a:pt x="33" y="225"/>
                    <a:pt x="0" y="185"/>
                    <a:pt x="0" y="117"/>
                  </a:cubicBezTo>
                  <a:cubicBezTo>
                    <a:pt x="0" y="43"/>
                    <a:pt x="38" y="0"/>
                    <a:pt x="88" y="0"/>
                  </a:cubicBezTo>
                  <a:cubicBezTo>
                    <a:pt x="135" y="0"/>
                    <a:pt x="162" y="37"/>
                    <a:pt x="162" y="103"/>
                  </a:cubicBezTo>
                  <a:cubicBezTo>
                    <a:pt x="162" y="119"/>
                    <a:pt x="162" y="127"/>
                    <a:pt x="161" y="133"/>
                  </a:cubicBezTo>
                  <a:lnTo>
                    <a:pt x="56" y="133"/>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94" name="Google Shape;3994;gee6873aab4_0_10303"/>
            <p:cNvSpPr/>
            <p:nvPr/>
          </p:nvSpPr>
          <p:spPr>
            <a:xfrm>
              <a:off x="3107" y="2461"/>
              <a:ext cx="76" cy="104"/>
            </a:xfrm>
            <a:custGeom>
              <a:avLst/>
              <a:gdLst/>
              <a:ahLst/>
              <a:cxnLst/>
              <a:rect l="l" t="t" r="r" b="b"/>
              <a:pathLst>
                <a:path w="164" h="225" extrusionOk="0">
                  <a:moveTo>
                    <a:pt x="103" y="115"/>
                  </a:moveTo>
                  <a:cubicBezTo>
                    <a:pt x="83" y="116"/>
                    <a:pt x="56" y="122"/>
                    <a:pt x="56" y="153"/>
                  </a:cubicBezTo>
                  <a:cubicBezTo>
                    <a:pt x="56" y="175"/>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3"/>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95" name="Google Shape;3995;gee6873aab4_0_10303"/>
            <p:cNvSpPr/>
            <p:nvPr/>
          </p:nvSpPr>
          <p:spPr>
            <a:xfrm>
              <a:off x="3199" y="2461"/>
              <a:ext cx="61" cy="104"/>
            </a:xfrm>
            <a:custGeom>
              <a:avLst/>
              <a:gdLst/>
              <a:ahLst/>
              <a:cxnLst/>
              <a:rect l="l" t="t" r="r" b="b"/>
              <a:pathLst>
                <a:path w="133" h="225" extrusionOk="0">
                  <a:moveTo>
                    <a:pt x="129" y="218"/>
                  </a:moveTo>
                  <a:cubicBezTo>
                    <a:pt x="123" y="221"/>
                    <a:pt x="109" y="225"/>
                    <a:pt x="92" y="225"/>
                  </a:cubicBezTo>
                  <a:cubicBezTo>
                    <a:pt x="36" y="225"/>
                    <a:pt x="0" y="186"/>
                    <a:pt x="0" y="115"/>
                  </a:cubicBezTo>
                  <a:cubicBezTo>
                    <a:pt x="0" y="47"/>
                    <a:pt x="40" y="0"/>
                    <a:pt x="101" y="0"/>
                  </a:cubicBezTo>
                  <a:cubicBezTo>
                    <a:pt x="114" y="0"/>
                    <a:pt x="127" y="3"/>
                    <a:pt x="133" y="6"/>
                  </a:cubicBezTo>
                  <a:lnTo>
                    <a:pt x="125" y="52"/>
                  </a:lnTo>
                  <a:cubicBezTo>
                    <a:pt x="120" y="50"/>
                    <a:pt x="113" y="48"/>
                    <a:pt x="103" y="48"/>
                  </a:cubicBezTo>
                  <a:cubicBezTo>
                    <a:pt x="75" y="48"/>
                    <a:pt x="58" y="75"/>
                    <a:pt x="58" y="113"/>
                  </a:cubicBezTo>
                  <a:cubicBezTo>
                    <a:pt x="58" y="153"/>
                    <a:pt x="75" y="177"/>
                    <a:pt x="102" y="177"/>
                  </a:cubicBezTo>
                  <a:cubicBezTo>
                    <a:pt x="111" y="177"/>
                    <a:pt x="118" y="175"/>
                    <a:pt x="124" y="172"/>
                  </a:cubicBezTo>
                  <a:lnTo>
                    <a:pt x="129" y="21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96" name="Google Shape;3996;gee6873aab4_0_10303"/>
            <p:cNvSpPr/>
            <p:nvPr/>
          </p:nvSpPr>
          <p:spPr>
            <a:xfrm>
              <a:off x="3270" y="2420"/>
              <a:ext cx="77"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7" y="90"/>
                    <a:pt x="98" y="88"/>
                    <a:pt x="109" y="88"/>
                  </a:cubicBezTo>
                  <a:cubicBezTo>
                    <a:pt x="149" y="88"/>
                    <a:pt x="165" y="122"/>
                    <a:pt x="165" y="177"/>
                  </a:cubicBezTo>
                  <a:lnTo>
                    <a:pt x="165" y="310"/>
                  </a:lnTo>
                  <a:lnTo>
                    <a:pt x="106" y="310"/>
                  </a:lnTo>
                  <a:lnTo>
                    <a:pt x="106" y="177"/>
                  </a:lnTo>
                  <a:cubicBezTo>
                    <a:pt x="106" y="156"/>
                    <a:pt x="102" y="137"/>
                    <a:pt x="84" y="137"/>
                  </a:cubicBezTo>
                  <a:cubicBezTo>
                    <a:pt x="74" y="137"/>
                    <a:pt x="66" y="143"/>
                    <a:pt x="61" y="157"/>
                  </a:cubicBezTo>
                  <a:cubicBezTo>
                    <a:pt x="61" y="161"/>
                    <a:pt x="59" y="169"/>
                    <a:pt x="59" y="174"/>
                  </a:cubicBezTo>
                  <a:lnTo>
                    <a:pt x="59" y="310"/>
                  </a:lnTo>
                  <a:lnTo>
                    <a:pt x="0" y="310"/>
                  </a:lnTo>
                  <a:lnTo>
                    <a:pt x="0"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97" name="Google Shape;3997;gee6873aab4_0_10303"/>
            <p:cNvSpPr/>
            <p:nvPr/>
          </p:nvSpPr>
          <p:spPr>
            <a:xfrm>
              <a:off x="3364" y="2461"/>
              <a:ext cx="75"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98" name="Google Shape;3998;gee6873aab4_0_10303"/>
            <p:cNvSpPr/>
            <p:nvPr/>
          </p:nvSpPr>
          <p:spPr>
            <a:xfrm>
              <a:off x="3454"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4" y="0"/>
                    <a:pt x="100" y="0"/>
                  </a:cubicBezTo>
                  <a:cubicBezTo>
                    <a:pt x="106" y="0"/>
                    <a:pt x="109" y="0"/>
                    <a:pt x="112" y="0"/>
                  </a:cubicBezTo>
                  <a:lnTo>
                    <a:pt x="112" y="59"/>
                  </a:lnTo>
                  <a:cubicBezTo>
                    <a:pt x="109" y="58"/>
                    <a:pt x="105" y="58"/>
                    <a:pt x="100" y="58"/>
                  </a:cubicBezTo>
                  <a:cubicBezTo>
                    <a:pt x="87" y="58"/>
                    <a:pt x="70" y="66"/>
                    <a:pt x="64" y="89"/>
                  </a:cubicBezTo>
                  <a:cubicBezTo>
                    <a:pt x="62" y="94"/>
                    <a:pt x="62" y="102"/>
                    <a:pt x="62" y="111"/>
                  </a:cubicBezTo>
                  <a:lnTo>
                    <a:pt x="62" y="222"/>
                  </a:lnTo>
                  <a:lnTo>
                    <a:pt x="2" y="222"/>
                  </a:lnTo>
                  <a:lnTo>
                    <a:pt x="2" y="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99" name="Google Shape;3999;gee6873aab4_0_10303"/>
            <p:cNvSpPr/>
            <p:nvPr/>
          </p:nvSpPr>
          <p:spPr>
            <a:xfrm>
              <a:off x="3512" y="2461"/>
              <a:ext cx="60"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6" y="225"/>
                    <a:pt x="50" y="225"/>
                  </a:cubicBezTo>
                  <a:cubicBezTo>
                    <a:pt x="32" y="225"/>
                    <a:pt x="10" y="220"/>
                    <a:pt x="0" y="212"/>
                  </a:cubicBezTo>
                  <a:lnTo>
                    <a:pt x="11" y="1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00" name="Google Shape;4000;gee6873aab4_0_10303"/>
            <p:cNvSpPr/>
            <p:nvPr/>
          </p:nvSpPr>
          <p:spPr>
            <a:xfrm>
              <a:off x="1899" y="1222"/>
              <a:ext cx="706" cy="796"/>
            </a:xfrm>
            <a:custGeom>
              <a:avLst/>
              <a:gdLst/>
              <a:ahLst/>
              <a:cxnLst/>
              <a:rect l="l" t="t" r="r" b="b"/>
              <a:pathLst>
                <a:path w="1526" h="1722" extrusionOk="0">
                  <a:moveTo>
                    <a:pt x="0" y="0"/>
                  </a:moveTo>
                  <a:lnTo>
                    <a:pt x="841" y="0"/>
                  </a:lnTo>
                  <a:cubicBezTo>
                    <a:pt x="1058" y="0"/>
                    <a:pt x="1227" y="42"/>
                    <a:pt x="1346" y="127"/>
                  </a:cubicBezTo>
                  <a:cubicBezTo>
                    <a:pt x="1466" y="213"/>
                    <a:pt x="1526" y="333"/>
                    <a:pt x="1526" y="490"/>
                  </a:cubicBezTo>
                  <a:cubicBezTo>
                    <a:pt x="1526" y="571"/>
                    <a:pt x="1506" y="653"/>
                    <a:pt x="1466" y="735"/>
                  </a:cubicBezTo>
                  <a:cubicBezTo>
                    <a:pt x="1427" y="817"/>
                    <a:pt x="1344" y="888"/>
                    <a:pt x="1217" y="948"/>
                  </a:cubicBezTo>
                  <a:cubicBezTo>
                    <a:pt x="1091" y="1009"/>
                    <a:pt x="932" y="1039"/>
                    <a:pt x="741" y="1039"/>
                  </a:cubicBezTo>
                  <a:lnTo>
                    <a:pt x="555" y="1039"/>
                  </a:lnTo>
                  <a:lnTo>
                    <a:pt x="555" y="1722"/>
                  </a:lnTo>
                  <a:lnTo>
                    <a:pt x="0" y="1722"/>
                  </a:lnTo>
                  <a:lnTo>
                    <a:pt x="0" y="0"/>
                  </a:lnTo>
                  <a:close/>
                  <a:moveTo>
                    <a:pt x="555" y="332"/>
                  </a:moveTo>
                  <a:lnTo>
                    <a:pt x="555" y="701"/>
                  </a:lnTo>
                  <a:lnTo>
                    <a:pt x="676" y="701"/>
                  </a:lnTo>
                  <a:cubicBezTo>
                    <a:pt x="766" y="701"/>
                    <a:pt x="837" y="684"/>
                    <a:pt x="891" y="650"/>
                  </a:cubicBezTo>
                  <a:cubicBezTo>
                    <a:pt x="944" y="615"/>
                    <a:pt x="971" y="567"/>
                    <a:pt x="971" y="506"/>
                  </a:cubicBezTo>
                  <a:cubicBezTo>
                    <a:pt x="971" y="447"/>
                    <a:pt x="950" y="404"/>
                    <a:pt x="909" y="375"/>
                  </a:cubicBezTo>
                  <a:cubicBezTo>
                    <a:pt x="868" y="346"/>
                    <a:pt x="807" y="332"/>
                    <a:pt x="725" y="332"/>
                  </a:cubicBezTo>
                  <a:lnTo>
                    <a:pt x="555" y="332"/>
                  </a:lnTo>
                  <a:lnTo>
                    <a:pt x="555" y="33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01" name="Google Shape;4001;gee6873aab4_0_10303"/>
            <p:cNvSpPr/>
            <p:nvPr/>
          </p:nvSpPr>
          <p:spPr>
            <a:xfrm>
              <a:off x="2711" y="1222"/>
              <a:ext cx="731" cy="796"/>
            </a:xfrm>
            <a:custGeom>
              <a:avLst/>
              <a:gdLst/>
              <a:ahLst/>
              <a:cxnLst/>
              <a:rect l="l" t="t" r="r" b="b"/>
              <a:pathLst>
                <a:path w="1581" h="1722" extrusionOk="0">
                  <a:moveTo>
                    <a:pt x="0" y="0"/>
                  </a:moveTo>
                  <a:lnTo>
                    <a:pt x="688" y="0"/>
                  </a:lnTo>
                  <a:cubicBezTo>
                    <a:pt x="895" y="0"/>
                    <a:pt x="1066" y="35"/>
                    <a:pt x="1203" y="106"/>
                  </a:cubicBezTo>
                  <a:cubicBezTo>
                    <a:pt x="1339" y="177"/>
                    <a:pt x="1436" y="277"/>
                    <a:pt x="1494" y="408"/>
                  </a:cubicBezTo>
                  <a:cubicBezTo>
                    <a:pt x="1552" y="539"/>
                    <a:pt x="1581" y="684"/>
                    <a:pt x="1581" y="842"/>
                  </a:cubicBezTo>
                  <a:cubicBezTo>
                    <a:pt x="1581" y="1107"/>
                    <a:pt x="1499" y="1321"/>
                    <a:pt x="1335" y="1481"/>
                  </a:cubicBezTo>
                  <a:cubicBezTo>
                    <a:pt x="1171" y="1642"/>
                    <a:pt x="931" y="1722"/>
                    <a:pt x="614" y="1722"/>
                  </a:cubicBezTo>
                  <a:lnTo>
                    <a:pt x="0" y="1722"/>
                  </a:lnTo>
                  <a:lnTo>
                    <a:pt x="0" y="0"/>
                  </a:lnTo>
                  <a:close/>
                  <a:moveTo>
                    <a:pt x="550" y="334"/>
                  </a:moveTo>
                  <a:lnTo>
                    <a:pt x="550" y="1385"/>
                  </a:lnTo>
                  <a:lnTo>
                    <a:pt x="589" y="1385"/>
                  </a:lnTo>
                  <a:cubicBezTo>
                    <a:pt x="874" y="1385"/>
                    <a:pt x="1017" y="1196"/>
                    <a:pt x="1017" y="819"/>
                  </a:cubicBezTo>
                  <a:cubicBezTo>
                    <a:pt x="1017" y="674"/>
                    <a:pt x="986" y="556"/>
                    <a:pt x="924" y="468"/>
                  </a:cubicBezTo>
                  <a:cubicBezTo>
                    <a:pt x="863" y="379"/>
                    <a:pt x="762" y="334"/>
                    <a:pt x="622" y="334"/>
                  </a:cubicBezTo>
                  <a:lnTo>
                    <a:pt x="550" y="334"/>
                  </a:lnTo>
                  <a:lnTo>
                    <a:pt x="550" y="334"/>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02" name="Google Shape;4002;gee6873aab4_0_10303"/>
            <p:cNvSpPr/>
            <p:nvPr/>
          </p:nvSpPr>
          <p:spPr>
            <a:xfrm>
              <a:off x="3536" y="1208"/>
              <a:ext cx="638" cy="822"/>
            </a:xfrm>
            <a:custGeom>
              <a:avLst/>
              <a:gdLst/>
              <a:ahLst/>
              <a:cxnLst/>
              <a:rect l="l" t="t" r="r" b="b"/>
              <a:pathLst>
                <a:path w="1380" h="1778" extrusionOk="0">
                  <a:moveTo>
                    <a:pt x="0" y="1236"/>
                  </a:moveTo>
                  <a:cubicBezTo>
                    <a:pt x="181" y="1359"/>
                    <a:pt x="353" y="1421"/>
                    <a:pt x="514" y="1421"/>
                  </a:cubicBezTo>
                  <a:cubicBezTo>
                    <a:pt x="596" y="1421"/>
                    <a:pt x="667" y="1402"/>
                    <a:pt x="725" y="1363"/>
                  </a:cubicBezTo>
                  <a:cubicBezTo>
                    <a:pt x="784" y="1324"/>
                    <a:pt x="813" y="1278"/>
                    <a:pt x="813" y="1222"/>
                  </a:cubicBezTo>
                  <a:cubicBezTo>
                    <a:pt x="813" y="1178"/>
                    <a:pt x="792" y="1138"/>
                    <a:pt x="751" y="1104"/>
                  </a:cubicBezTo>
                  <a:cubicBezTo>
                    <a:pt x="708" y="1069"/>
                    <a:pt x="628" y="1031"/>
                    <a:pt x="511" y="987"/>
                  </a:cubicBezTo>
                  <a:cubicBezTo>
                    <a:pt x="345" y="928"/>
                    <a:pt x="219" y="861"/>
                    <a:pt x="132" y="788"/>
                  </a:cubicBezTo>
                  <a:cubicBezTo>
                    <a:pt x="44" y="715"/>
                    <a:pt x="0" y="622"/>
                    <a:pt x="0" y="509"/>
                  </a:cubicBezTo>
                  <a:cubicBezTo>
                    <a:pt x="0" y="366"/>
                    <a:pt x="69" y="246"/>
                    <a:pt x="206" y="148"/>
                  </a:cubicBezTo>
                  <a:cubicBezTo>
                    <a:pt x="344" y="49"/>
                    <a:pt x="526" y="0"/>
                    <a:pt x="752" y="0"/>
                  </a:cubicBezTo>
                  <a:cubicBezTo>
                    <a:pt x="908" y="0"/>
                    <a:pt x="1070" y="31"/>
                    <a:pt x="1238" y="92"/>
                  </a:cubicBezTo>
                  <a:lnTo>
                    <a:pt x="1238" y="503"/>
                  </a:lnTo>
                  <a:cubicBezTo>
                    <a:pt x="1089" y="398"/>
                    <a:pt x="946" y="346"/>
                    <a:pt x="810" y="346"/>
                  </a:cubicBezTo>
                  <a:cubicBezTo>
                    <a:pt x="742" y="346"/>
                    <a:pt x="684" y="361"/>
                    <a:pt x="634" y="390"/>
                  </a:cubicBezTo>
                  <a:cubicBezTo>
                    <a:pt x="584" y="420"/>
                    <a:pt x="560" y="456"/>
                    <a:pt x="560" y="498"/>
                  </a:cubicBezTo>
                  <a:cubicBezTo>
                    <a:pt x="560" y="539"/>
                    <a:pt x="580" y="574"/>
                    <a:pt x="621" y="604"/>
                  </a:cubicBezTo>
                  <a:cubicBezTo>
                    <a:pt x="660" y="634"/>
                    <a:pt x="733" y="666"/>
                    <a:pt x="840" y="700"/>
                  </a:cubicBezTo>
                  <a:cubicBezTo>
                    <a:pt x="1017" y="758"/>
                    <a:pt x="1152" y="824"/>
                    <a:pt x="1243" y="898"/>
                  </a:cubicBezTo>
                  <a:cubicBezTo>
                    <a:pt x="1334" y="973"/>
                    <a:pt x="1380" y="1074"/>
                    <a:pt x="1380" y="1200"/>
                  </a:cubicBezTo>
                  <a:cubicBezTo>
                    <a:pt x="1380" y="1360"/>
                    <a:pt x="1301" y="1496"/>
                    <a:pt x="1144" y="1609"/>
                  </a:cubicBezTo>
                  <a:cubicBezTo>
                    <a:pt x="987" y="1722"/>
                    <a:pt x="795" y="1778"/>
                    <a:pt x="568" y="1778"/>
                  </a:cubicBezTo>
                  <a:cubicBezTo>
                    <a:pt x="392" y="1778"/>
                    <a:pt x="203" y="1739"/>
                    <a:pt x="0" y="1662"/>
                  </a:cubicBezTo>
                  <a:lnTo>
                    <a:pt x="0" y="1236"/>
                  </a:lnTo>
                  <a:lnTo>
                    <a:pt x="0" y="123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03" name="Google Shape;4003;gee6873aab4_0_10303"/>
            <p:cNvSpPr/>
            <p:nvPr/>
          </p:nvSpPr>
          <p:spPr>
            <a:xfrm>
              <a:off x="4259" y="1222"/>
              <a:ext cx="689" cy="796"/>
            </a:xfrm>
            <a:custGeom>
              <a:avLst/>
              <a:gdLst/>
              <a:ahLst/>
              <a:cxnLst/>
              <a:rect l="l" t="t" r="r" b="b"/>
              <a:pathLst>
                <a:path w="1490" h="1722" extrusionOk="0">
                  <a:moveTo>
                    <a:pt x="1011" y="1722"/>
                  </a:moveTo>
                  <a:lnTo>
                    <a:pt x="461" y="1722"/>
                  </a:lnTo>
                  <a:lnTo>
                    <a:pt x="461" y="767"/>
                  </a:lnTo>
                  <a:cubicBezTo>
                    <a:pt x="461" y="767"/>
                    <a:pt x="550" y="751"/>
                    <a:pt x="741" y="999"/>
                  </a:cubicBezTo>
                  <a:cubicBezTo>
                    <a:pt x="928" y="1241"/>
                    <a:pt x="1011" y="1234"/>
                    <a:pt x="1011" y="1234"/>
                  </a:cubicBezTo>
                  <a:lnTo>
                    <a:pt x="1011" y="1722"/>
                  </a:lnTo>
                  <a:close/>
                  <a:moveTo>
                    <a:pt x="903" y="641"/>
                  </a:moveTo>
                  <a:cubicBezTo>
                    <a:pt x="662" y="483"/>
                    <a:pt x="461" y="536"/>
                    <a:pt x="461" y="536"/>
                  </a:cubicBezTo>
                  <a:lnTo>
                    <a:pt x="461" y="349"/>
                  </a:lnTo>
                  <a:lnTo>
                    <a:pt x="0" y="349"/>
                  </a:lnTo>
                  <a:lnTo>
                    <a:pt x="0" y="0"/>
                  </a:lnTo>
                  <a:lnTo>
                    <a:pt x="1490" y="0"/>
                  </a:lnTo>
                  <a:lnTo>
                    <a:pt x="1490" y="349"/>
                  </a:lnTo>
                  <a:lnTo>
                    <a:pt x="1011" y="349"/>
                  </a:lnTo>
                  <a:lnTo>
                    <a:pt x="1011" y="741"/>
                  </a:lnTo>
                  <a:cubicBezTo>
                    <a:pt x="1011" y="741"/>
                    <a:pt x="925" y="656"/>
                    <a:pt x="903" y="641"/>
                  </a:cubicBezTo>
                  <a:lnTo>
                    <a:pt x="903" y="641"/>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04" name="Google Shape;4004;gee6873aab4_0_10303"/>
            <p:cNvSpPr/>
            <p:nvPr/>
          </p:nvSpPr>
          <p:spPr>
            <a:xfrm>
              <a:off x="4372" y="1311"/>
              <a:ext cx="1690" cy="713"/>
            </a:xfrm>
            <a:custGeom>
              <a:avLst/>
              <a:gdLst/>
              <a:ahLst/>
              <a:cxnLst/>
              <a:rect l="l" t="t" r="r" b="b"/>
              <a:pathLst>
                <a:path w="3653" h="1542" extrusionOk="0">
                  <a:moveTo>
                    <a:pt x="0" y="422"/>
                  </a:moveTo>
                  <a:cubicBezTo>
                    <a:pt x="0" y="422"/>
                    <a:pt x="461" y="362"/>
                    <a:pt x="756" y="660"/>
                  </a:cubicBezTo>
                  <a:cubicBezTo>
                    <a:pt x="1050" y="956"/>
                    <a:pt x="1277" y="960"/>
                    <a:pt x="1720" y="606"/>
                  </a:cubicBezTo>
                  <a:cubicBezTo>
                    <a:pt x="2074" y="323"/>
                    <a:pt x="2414" y="0"/>
                    <a:pt x="3085" y="145"/>
                  </a:cubicBezTo>
                  <a:cubicBezTo>
                    <a:pt x="3620" y="261"/>
                    <a:pt x="3653" y="948"/>
                    <a:pt x="2887" y="1301"/>
                  </a:cubicBezTo>
                  <a:cubicBezTo>
                    <a:pt x="2442" y="1506"/>
                    <a:pt x="2330" y="1542"/>
                    <a:pt x="2330" y="1542"/>
                  </a:cubicBezTo>
                  <a:cubicBezTo>
                    <a:pt x="2330" y="1542"/>
                    <a:pt x="2693" y="1344"/>
                    <a:pt x="2965" y="1064"/>
                  </a:cubicBezTo>
                  <a:cubicBezTo>
                    <a:pt x="3436" y="577"/>
                    <a:pt x="2941" y="3"/>
                    <a:pt x="2354" y="455"/>
                  </a:cubicBezTo>
                  <a:cubicBezTo>
                    <a:pt x="1957" y="761"/>
                    <a:pt x="1206" y="1307"/>
                    <a:pt x="818" y="988"/>
                  </a:cubicBezTo>
                  <a:cubicBezTo>
                    <a:pt x="412" y="654"/>
                    <a:pt x="419" y="422"/>
                    <a:pt x="0" y="422"/>
                  </a:cubicBezTo>
                  <a:lnTo>
                    <a:pt x="0" y="422"/>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05" name="Google Shape;4005;gee6873aab4_0_10303"/>
            <p:cNvSpPr/>
            <p:nvPr/>
          </p:nvSpPr>
          <p:spPr>
            <a:xfrm>
              <a:off x="5470" y="899"/>
              <a:ext cx="365" cy="481"/>
            </a:xfrm>
            <a:custGeom>
              <a:avLst/>
              <a:gdLst/>
              <a:ahLst/>
              <a:cxnLst/>
              <a:rect l="l" t="t" r="r" b="b"/>
              <a:pathLst>
                <a:path w="790" h="1041" extrusionOk="0">
                  <a:moveTo>
                    <a:pt x="49" y="584"/>
                  </a:moveTo>
                  <a:cubicBezTo>
                    <a:pt x="0" y="315"/>
                    <a:pt x="115" y="70"/>
                    <a:pt x="306" y="35"/>
                  </a:cubicBezTo>
                  <a:cubicBezTo>
                    <a:pt x="497" y="0"/>
                    <a:pt x="692" y="190"/>
                    <a:pt x="741" y="458"/>
                  </a:cubicBezTo>
                  <a:cubicBezTo>
                    <a:pt x="790" y="726"/>
                    <a:pt x="675" y="972"/>
                    <a:pt x="484" y="1006"/>
                  </a:cubicBezTo>
                  <a:cubicBezTo>
                    <a:pt x="293" y="1041"/>
                    <a:pt x="99" y="852"/>
                    <a:pt x="49" y="584"/>
                  </a:cubicBezTo>
                  <a:close/>
                  <a:moveTo>
                    <a:pt x="477" y="972"/>
                  </a:moveTo>
                  <a:cubicBezTo>
                    <a:pt x="628" y="944"/>
                    <a:pt x="718" y="751"/>
                    <a:pt x="680" y="540"/>
                  </a:cubicBezTo>
                  <a:cubicBezTo>
                    <a:pt x="641" y="329"/>
                    <a:pt x="487" y="180"/>
                    <a:pt x="337" y="207"/>
                  </a:cubicBezTo>
                  <a:cubicBezTo>
                    <a:pt x="187" y="234"/>
                    <a:pt x="96" y="428"/>
                    <a:pt x="135" y="639"/>
                  </a:cubicBezTo>
                  <a:cubicBezTo>
                    <a:pt x="173" y="850"/>
                    <a:pt x="327" y="999"/>
                    <a:pt x="477" y="972"/>
                  </a:cubicBezTo>
                  <a:lnTo>
                    <a:pt x="477" y="972"/>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06" name="Google Shape;4006;gee6873aab4_0_10303"/>
            <p:cNvSpPr/>
            <p:nvPr/>
          </p:nvSpPr>
          <p:spPr>
            <a:xfrm>
              <a:off x="4862" y="1770"/>
              <a:ext cx="1153" cy="314"/>
            </a:xfrm>
            <a:custGeom>
              <a:avLst/>
              <a:gdLst/>
              <a:ahLst/>
              <a:cxnLst/>
              <a:rect l="l" t="t" r="r" b="b"/>
              <a:pathLst>
                <a:path w="2494" h="678" extrusionOk="0">
                  <a:moveTo>
                    <a:pt x="1252" y="572"/>
                  </a:moveTo>
                  <a:cubicBezTo>
                    <a:pt x="1251" y="572"/>
                    <a:pt x="1250" y="573"/>
                    <a:pt x="1249" y="573"/>
                  </a:cubicBezTo>
                  <a:cubicBezTo>
                    <a:pt x="1245" y="571"/>
                    <a:pt x="1242" y="570"/>
                    <a:pt x="1239" y="569"/>
                  </a:cubicBezTo>
                  <a:cubicBezTo>
                    <a:pt x="655" y="0"/>
                    <a:pt x="72" y="343"/>
                    <a:pt x="72" y="343"/>
                  </a:cubicBezTo>
                  <a:cubicBezTo>
                    <a:pt x="697" y="217"/>
                    <a:pt x="1144" y="504"/>
                    <a:pt x="1232" y="567"/>
                  </a:cubicBezTo>
                  <a:cubicBezTo>
                    <a:pt x="629" y="342"/>
                    <a:pt x="15" y="557"/>
                    <a:pt x="0" y="556"/>
                  </a:cubicBezTo>
                  <a:cubicBezTo>
                    <a:pt x="785" y="457"/>
                    <a:pt x="1238" y="676"/>
                    <a:pt x="1244" y="678"/>
                  </a:cubicBezTo>
                  <a:lnTo>
                    <a:pt x="1244" y="678"/>
                  </a:lnTo>
                  <a:lnTo>
                    <a:pt x="1244" y="678"/>
                  </a:lnTo>
                  <a:cubicBezTo>
                    <a:pt x="1244" y="678"/>
                    <a:pt x="1244" y="678"/>
                    <a:pt x="1244" y="678"/>
                  </a:cubicBezTo>
                  <a:lnTo>
                    <a:pt x="1244" y="678"/>
                  </a:lnTo>
                  <a:cubicBezTo>
                    <a:pt x="1249" y="676"/>
                    <a:pt x="1721" y="501"/>
                    <a:pt x="2494" y="674"/>
                  </a:cubicBezTo>
                  <a:cubicBezTo>
                    <a:pt x="2478" y="673"/>
                    <a:pt x="1888" y="402"/>
                    <a:pt x="1266" y="568"/>
                  </a:cubicBezTo>
                  <a:cubicBezTo>
                    <a:pt x="1360" y="514"/>
                    <a:pt x="1833" y="271"/>
                    <a:pt x="2442" y="455"/>
                  </a:cubicBezTo>
                  <a:cubicBezTo>
                    <a:pt x="2442" y="455"/>
                    <a:pt x="1921" y="95"/>
                    <a:pt x="1315" y="526"/>
                  </a:cubicBezTo>
                  <a:lnTo>
                    <a:pt x="1252" y="572"/>
                  </a:lnTo>
                  <a:lnTo>
                    <a:pt x="1252" y="572"/>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07" name="Google Shape;4007;gee6873aab4_0_10303"/>
            <p:cNvSpPr/>
            <p:nvPr/>
          </p:nvSpPr>
          <p:spPr>
            <a:xfrm>
              <a:off x="4113" y="2201"/>
              <a:ext cx="90" cy="140"/>
            </a:xfrm>
            <a:custGeom>
              <a:avLst/>
              <a:gdLst/>
              <a:ahLst/>
              <a:cxnLst/>
              <a:rect l="l" t="t" r="r" b="b"/>
              <a:pathLst>
                <a:path w="195" h="302" extrusionOk="0">
                  <a:moveTo>
                    <a:pt x="120" y="187"/>
                  </a:moveTo>
                  <a:lnTo>
                    <a:pt x="110" y="124"/>
                  </a:lnTo>
                  <a:cubicBezTo>
                    <a:pt x="107" y="106"/>
                    <a:pt x="103" y="76"/>
                    <a:pt x="100" y="56"/>
                  </a:cubicBezTo>
                  <a:lnTo>
                    <a:pt x="99" y="56"/>
                  </a:lnTo>
                  <a:cubicBezTo>
                    <a:pt x="95" y="76"/>
                    <a:pt x="91" y="107"/>
                    <a:pt x="88" y="125"/>
                  </a:cubicBezTo>
                  <a:lnTo>
                    <a:pt x="77" y="187"/>
                  </a:lnTo>
                  <a:lnTo>
                    <a:pt x="120" y="187"/>
                  </a:lnTo>
                  <a:close/>
                  <a:moveTo>
                    <a:pt x="71" y="233"/>
                  </a:moveTo>
                  <a:lnTo>
                    <a:pt x="57" y="302"/>
                  </a:lnTo>
                  <a:lnTo>
                    <a:pt x="0" y="302"/>
                  </a:lnTo>
                  <a:lnTo>
                    <a:pt x="66" y="0"/>
                  </a:lnTo>
                  <a:lnTo>
                    <a:pt x="136" y="0"/>
                  </a:lnTo>
                  <a:lnTo>
                    <a:pt x="195" y="302"/>
                  </a:lnTo>
                  <a:lnTo>
                    <a:pt x="138" y="302"/>
                  </a:lnTo>
                  <a:lnTo>
                    <a:pt x="125" y="233"/>
                  </a:lnTo>
                  <a:lnTo>
                    <a:pt x="71" y="233"/>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08" name="Google Shape;4008;gee6873aab4_0_10303"/>
            <p:cNvSpPr/>
            <p:nvPr/>
          </p:nvSpPr>
          <p:spPr>
            <a:xfrm>
              <a:off x="4219" y="2238"/>
              <a:ext cx="77" cy="103"/>
            </a:xfrm>
            <a:custGeom>
              <a:avLst/>
              <a:gdLst/>
              <a:ahLst/>
              <a:cxnLst/>
              <a:rect l="l" t="t" r="r" b="b"/>
              <a:pathLst>
                <a:path w="166" h="222" extrusionOk="0">
                  <a:moveTo>
                    <a:pt x="2" y="69"/>
                  </a:moveTo>
                  <a:cubicBezTo>
                    <a:pt x="2" y="45"/>
                    <a:pt x="0" y="24"/>
                    <a:pt x="0" y="3"/>
                  </a:cubicBezTo>
                  <a:lnTo>
                    <a:pt x="51" y="3"/>
                  </a:lnTo>
                  <a:lnTo>
                    <a:pt x="53" y="28"/>
                  </a:lnTo>
                  <a:lnTo>
                    <a:pt x="54" y="28"/>
                  </a:lnTo>
                  <a:cubicBezTo>
                    <a:pt x="66" y="11"/>
                    <a:pt x="85" y="0"/>
                    <a:pt x="108" y="0"/>
                  </a:cubicBezTo>
                  <a:cubicBezTo>
                    <a:pt x="150" y="0"/>
                    <a:pt x="166" y="33"/>
                    <a:pt x="166" y="81"/>
                  </a:cubicBezTo>
                  <a:lnTo>
                    <a:pt x="166" y="222"/>
                  </a:lnTo>
                  <a:lnTo>
                    <a:pt x="107" y="222"/>
                  </a:lnTo>
                  <a:lnTo>
                    <a:pt x="107" y="85"/>
                  </a:lnTo>
                  <a:cubicBezTo>
                    <a:pt x="107" y="66"/>
                    <a:pt x="103" y="49"/>
                    <a:pt x="86" y="49"/>
                  </a:cubicBezTo>
                  <a:cubicBezTo>
                    <a:pt x="76" y="49"/>
                    <a:pt x="68" y="56"/>
                    <a:pt x="64" y="68"/>
                  </a:cubicBezTo>
                  <a:cubicBezTo>
                    <a:pt x="62" y="73"/>
                    <a:pt x="61" y="80"/>
                    <a:pt x="61" y="89"/>
                  </a:cubicBezTo>
                  <a:lnTo>
                    <a:pt x="61" y="222"/>
                  </a:lnTo>
                  <a:lnTo>
                    <a:pt x="2" y="222"/>
                  </a:lnTo>
                  <a:lnTo>
                    <a:pt x="2" y="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09" name="Google Shape;4009;gee6873aab4_0_10303"/>
            <p:cNvSpPr/>
            <p:nvPr/>
          </p:nvSpPr>
          <p:spPr>
            <a:xfrm>
              <a:off x="4347"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5" y="232"/>
                    <a:pt x="107" y="232"/>
                  </a:cubicBezTo>
                  <a:cubicBezTo>
                    <a:pt x="113" y="232"/>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59"/>
                  </a:lnTo>
                  <a:lnTo>
                    <a:pt x="26" y="59"/>
                  </a:lnTo>
                  <a:lnTo>
                    <a:pt x="26" y="14"/>
                  </a:lnTo>
                  <a:lnTo>
                    <a:pt x="85" y="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10" name="Google Shape;4010;gee6873aab4_0_10303"/>
            <p:cNvSpPr/>
            <p:nvPr/>
          </p:nvSpPr>
          <p:spPr>
            <a:xfrm>
              <a:off x="4418" y="2200"/>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11" name="Google Shape;4011;gee6873aab4_0_10303"/>
            <p:cNvSpPr/>
            <p:nvPr/>
          </p:nvSpPr>
          <p:spPr>
            <a:xfrm>
              <a:off x="4504" y="2238"/>
              <a:ext cx="75"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12" name="Google Shape;4012;gee6873aab4_0_10303"/>
            <p:cNvSpPr/>
            <p:nvPr/>
          </p:nvSpPr>
          <p:spPr>
            <a:xfrm>
              <a:off x="4597" y="2198"/>
              <a:ext cx="28" cy="143"/>
            </a:xfrm>
            <a:custGeom>
              <a:avLst/>
              <a:gdLst/>
              <a:ahLst/>
              <a:cxnLst/>
              <a:rect l="l" t="t" r="r" b="b"/>
              <a:pathLst>
                <a:path w="61" h="309" extrusionOk="0">
                  <a:moveTo>
                    <a:pt x="2" y="309"/>
                  </a:moveTo>
                  <a:lnTo>
                    <a:pt x="2" y="90"/>
                  </a:lnTo>
                  <a:lnTo>
                    <a:pt x="60" y="90"/>
                  </a:lnTo>
                  <a:lnTo>
                    <a:pt x="60" y="309"/>
                  </a:lnTo>
                  <a:lnTo>
                    <a:pt x="2" y="309"/>
                  </a:lnTo>
                  <a:close/>
                  <a:moveTo>
                    <a:pt x="60" y="32"/>
                  </a:moveTo>
                  <a:cubicBezTo>
                    <a:pt x="61" y="51"/>
                    <a:pt x="47" y="64"/>
                    <a:pt x="30" y="64"/>
                  </a:cubicBezTo>
                  <a:cubicBezTo>
                    <a:pt x="13" y="64"/>
                    <a:pt x="0" y="51"/>
                    <a:pt x="0" y="32"/>
                  </a:cubicBezTo>
                  <a:cubicBezTo>
                    <a:pt x="0" y="12"/>
                    <a:pt x="14" y="0"/>
                    <a:pt x="30" y="0"/>
                  </a:cubicBezTo>
                  <a:cubicBezTo>
                    <a:pt x="47" y="0"/>
                    <a:pt x="60" y="12"/>
                    <a:pt x="60" y="3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13" name="Google Shape;4013;gee6873aab4_0_10303"/>
            <p:cNvSpPr/>
            <p:nvPr/>
          </p:nvSpPr>
          <p:spPr>
            <a:xfrm>
              <a:off x="4646" y="2238"/>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14" name="Google Shape;4014;gee6873aab4_0_10303"/>
            <p:cNvSpPr/>
            <p:nvPr/>
          </p:nvSpPr>
          <p:spPr>
            <a:xfrm>
              <a:off x="4710" y="2197"/>
              <a:ext cx="79" cy="145"/>
            </a:xfrm>
            <a:custGeom>
              <a:avLst/>
              <a:gdLst/>
              <a:ahLst/>
              <a:cxnLst/>
              <a:rect l="l" t="t" r="r" b="b"/>
              <a:pathLst>
                <a:path w="170" h="313" extrusionOk="0">
                  <a:moveTo>
                    <a:pt x="61" y="232"/>
                  </a:moveTo>
                  <a:cubicBezTo>
                    <a:pt x="61" y="237"/>
                    <a:pt x="62" y="242"/>
                    <a:pt x="63" y="245"/>
                  </a:cubicBezTo>
                  <a:cubicBezTo>
                    <a:pt x="68" y="261"/>
                    <a:pt x="76" y="266"/>
                    <a:pt x="83"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2" y="97"/>
                    <a:pt x="86" y="88"/>
                    <a:pt x="108" y="88"/>
                  </a:cubicBezTo>
                  <a:cubicBezTo>
                    <a:pt x="150" y="88"/>
                    <a:pt x="170" y="135"/>
                    <a:pt x="170" y="194"/>
                  </a:cubicBezTo>
                  <a:cubicBezTo>
                    <a:pt x="170" y="271"/>
                    <a:pt x="139" y="313"/>
                    <a:pt x="98" y="313"/>
                  </a:cubicBezTo>
                  <a:cubicBezTo>
                    <a:pt x="80" y="313"/>
                    <a:pt x="67" y="306"/>
                    <a:pt x="55" y="284"/>
                  </a:cubicBezTo>
                  <a:lnTo>
                    <a:pt x="54" y="284"/>
                  </a:lnTo>
                  <a:lnTo>
                    <a:pt x="50" y="310"/>
                  </a:lnTo>
                  <a:lnTo>
                    <a:pt x="0" y="31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15" name="Google Shape;4015;gee6873aab4_0_10303"/>
            <p:cNvSpPr/>
            <p:nvPr/>
          </p:nvSpPr>
          <p:spPr>
            <a:xfrm>
              <a:off x="4808"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6" y="310"/>
                  </a:lnTo>
                  <a:lnTo>
                    <a:pt x="106" y="177"/>
                  </a:lnTo>
                  <a:cubicBezTo>
                    <a:pt x="106" y="156"/>
                    <a:pt x="101" y="137"/>
                    <a:pt x="84" y="137"/>
                  </a:cubicBezTo>
                  <a:cubicBezTo>
                    <a:pt x="74" y="137"/>
                    <a:pt x="66" y="143"/>
                    <a:pt x="61" y="157"/>
                  </a:cubicBezTo>
                  <a:cubicBezTo>
                    <a:pt x="60" y="161"/>
                    <a:pt x="59" y="169"/>
                    <a:pt x="59" y="174"/>
                  </a:cubicBezTo>
                  <a:lnTo>
                    <a:pt x="59" y="310"/>
                  </a:lnTo>
                  <a:lnTo>
                    <a:pt x="0" y="310"/>
                  </a:lnTo>
                  <a:lnTo>
                    <a:pt x="0" y="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16" name="Google Shape;4016;gee6873aab4_0_10303"/>
            <p:cNvSpPr/>
            <p:nvPr/>
          </p:nvSpPr>
          <p:spPr>
            <a:xfrm>
              <a:off x="4906" y="2198"/>
              <a:ext cx="42" cy="143"/>
            </a:xfrm>
            <a:custGeom>
              <a:avLst/>
              <a:gdLst/>
              <a:ahLst/>
              <a:cxnLst/>
              <a:rect l="l" t="t" r="r" b="b"/>
              <a:pathLst>
                <a:path w="92" h="308" extrusionOk="0">
                  <a:moveTo>
                    <a:pt x="92" y="0"/>
                  </a:moveTo>
                  <a:lnTo>
                    <a:pt x="46" y="62"/>
                  </a:lnTo>
                  <a:lnTo>
                    <a:pt x="9" y="62"/>
                  </a:lnTo>
                  <a:lnTo>
                    <a:pt x="40" y="0"/>
                  </a:lnTo>
                  <a:lnTo>
                    <a:pt x="92" y="0"/>
                  </a:lnTo>
                  <a:close/>
                  <a:moveTo>
                    <a:pt x="0" y="308"/>
                  </a:moveTo>
                  <a:lnTo>
                    <a:pt x="0" y="89"/>
                  </a:lnTo>
                  <a:lnTo>
                    <a:pt x="59" y="89"/>
                  </a:lnTo>
                  <a:lnTo>
                    <a:pt x="59" y="308"/>
                  </a:lnTo>
                  <a:lnTo>
                    <a:pt x="0" y="30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17" name="Google Shape;4017;gee6873aab4_0_10303"/>
            <p:cNvSpPr/>
            <p:nvPr/>
          </p:nvSpPr>
          <p:spPr>
            <a:xfrm>
              <a:off x="4950" y="2238"/>
              <a:ext cx="59" cy="104"/>
            </a:xfrm>
            <a:custGeom>
              <a:avLst/>
              <a:gdLst/>
              <a:ahLst/>
              <a:cxnLst/>
              <a:rect l="l" t="t" r="r" b="b"/>
              <a:pathLst>
                <a:path w="128" h="225" extrusionOk="0">
                  <a:moveTo>
                    <a:pt x="11" y="169"/>
                  </a:moveTo>
                  <a:cubicBezTo>
                    <a:pt x="19" y="174"/>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5" y="225"/>
                    <a:pt x="50" y="225"/>
                  </a:cubicBezTo>
                  <a:cubicBezTo>
                    <a:pt x="32" y="225"/>
                    <a:pt x="10" y="220"/>
                    <a:pt x="0" y="212"/>
                  </a:cubicBezTo>
                  <a:lnTo>
                    <a:pt x="11" y="1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18" name="Google Shape;4018;gee6873aab4_0_10303"/>
            <p:cNvSpPr/>
            <p:nvPr/>
          </p:nvSpPr>
          <p:spPr>
            <a:xfrm>
              <a:off x="5061" y="2239"/>
              <a:ext cx="77" cy="103"/>
            </a:xfrm>
            <a:custGeom>
              <a:avLst/>
              <a:gdLst/>
              <a:ahLst/>
              <a:cxnLst/>
              <a:rect l="l" t="t" r="r" b="b"/>
              <a:pathLst>
                <a:path w="165" h="222" extrusionOk="0">
                  <a:moveTo>
                    <a:pt x="163" y="152"/>
                  </a:moveTo>
                  <a:cubicBezTo>
                    <a:pt x="163" y="176"/>
                    <a:pt x="164" y="198"/>
                    <a:pt x="165" y="219"/>
                  </a:cubicBezTo>
                  <a:lnTo>
                    <a:pt x="114" y="219"/>
                  </a:lnTo>
                  <a:lnTo>
                    <a:pt x="111" y="196"/>
                  </a:lnTo>
                  <a:lnTo>
                    <a:pt x="110" y="196"/>
                  </a:lnTo>
                  <a:cubicBezTo>
                    <a:pt x="99" y="210"/>
                    <a:pt x="81" y="222"/>
                    <a:pt x="59" y="222"/>
                  </a:cubicBezTo>
                  <a:cubicBezTo>
                    <a:pt x="17" y="222"/>
                    <a:pt x="0" y="192"/>
                    <a:pt x="0" y="133"/>
                  </a:cubicBezTo>
                  <a:lnTo>
                    <a:pt x="0" y="0"/>
                  </a:lnTo>
                  <a:lnTo>
                    <a:pt x="59" y="0"/>
                  </a:lnTo>
                  <a:lnTo>
                    <a:pt x="59" y="126"/>
                  </a:lnTo>
                  <a:cubicBezTo>
                    <a:pt x="59" y="155"/>
                    <a:pt x="65" y="173"/>
                    <a:pt x="81" y="173"/>
                  </a:cubicBezTo>
                  <a:cubicBezTo>
                    <a:pt x="91" y="173"/>
                    <a:pt x="98" y="166"/>
                    <a:pt x="100" y="159"/>
                  </a:cubicBezTo>
                  <a:cubicBezTo>
                    <a:pt x="103" y="154"/>
                    <a:pt x="104" y="147"/>
                    <a:pt x="104" y="140"/>
                  </a:cubicBezTo>
                  <a:lnTo>
                    <a:pt x="104" y="0"/>
                  </a:lnTo>
                  <a:lnTo>
                    <a:pt x="163" y="0"/>
                  </a:lnTo>
                  <a:lnTo>
                    <a:pt x="163" y="152"/>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19" name="Google Shape;4019;gee6873aab4_0_10303"/>
            <p:cNvSpPr/>
            <p:nvPr/>
          </p:nvSpPr>
          <p:spPr>
            <a:xfrm>
              <a:off x="5159" y="2238"/>
              <a:ext cx="123" cy="103"/>
            </a:xfrm>
            <a:custGeom>
              <a:avLst/>
              <a:gdLst/>
              <a:ahLst/>
              <a:cxnLst/>
              <a:rect l="l" t="t" r="r" b="b"/>
              <a:pathLst>
                <a:path w="266" h="222" extrusionOk="0">
                  <a:moveTo>
                    <a:pt x="2" y="69"/>
                  </a:moveTo>
                  <a:cubicBezTo>
                    <a:pt x="2" y="45"/>
                    <a:pt x="0" y="24"/>
                    <a:pt x="0" y="3"/>
                  </a:cubicBezTo>
                  <a:lnTo>
                    <a:pt x="51" y="3"/>
                  </a:lnTo>
                  <a:lnTo>
                    <a:pt x="54" y="29"/>
                  </a:lnTo>
                  <a:lnTo>
                    <a:pt x="55" y="29"/>
                  </a:lnTo>
                  <a:cubicBezTo>
                    <a:pt x="66" y="12"/>
                    <a:pt x="84" y="0"/>
                    <a:pt x="107" y="0"/>
                  </a:cubicBezTo>
                  <a:cubicBezTo>
                    <a:pt x="132" y="0"/>
                    <a:pt x="148" y="11"/>
                    <a:pt x="155" y="29"/>
                  </a:cubicBezTo>
                  <a:lnTo>
                    <a:pt x="156" y="29"/>
                  </a:lnTo>
                  <a:cubicBezTo>
                    <a:pt x="162" y="21"/>
                    <a:pt x="170" y="13"/>
                    <a:pt x="178" y="7"/>
                  </a:cubicBezTo>
                  <a:cubicBezTo>
                    <a:pt x="187" y="2"/>
                    <a:pt x="198" y="0"/>
                    <a:pt x="209" y="0"/>
                  </a:cubicBezTo>
                  <a:cubicBezTo>
                    <a:pt x="248" y="0"/>
                    <a:pt x="266" y="30"/>
                    <a:pt x="266" y="83"/>
                  </a:cubicBezTo>
                  <a:lnTo>
                    <a:pt x="266" y="222"/>
                  </a:lnTo>
                  <a:lnTo>
                    <a:pt x="207" y="222"/>
                  </a:lnTo>
                  <a:lnTo>
                    <a:pt x="207" y="93"/>
                  </a:lnTo>
                  <a:cubicBezTo>
                    <a:pt x="207" y="68"/>
                    <a:pt x="205" y="48"/>
                    <a:pt x="187" y="48"/>
                  </a:cubicBezTo>
                  <a:cubicBezTo>
                    <a:pt x="176" y="48"/>
                    <a:pt x="169" y="55"/>
                    <a:pt x="165" y="68"/>
                  </a:cubicBezTo>
                  <a:cubicBezTo>
                    <a:pt x="164" y="71"/>
                    <a:pt x="163" y="77"/>
                    <a:pt x="163" y="83"/>
                  </a:cubicBezTo>
                  <a:lnTo>
                    <a:pt x="163" y="222"/>
                  </a:lnTo>
                  <a:lnTo>
                    <a:pt x="105" y="222"/>
                  </a:lnTo>
                  <a:lnTo>
                    <a:pt x="105" y="85"/>
                  </a:lnTo>
                  <a:cubicBezTo>
                    <a:pt x="105" y="69"/>
                    <a:pt x="103" y="48"/>
                    <a:pt x="84" y="48"/>
                  </a:cubicBezTo>
                  <a:cubicBezTo>
                    <a:pt x="75" y="48"/>
                    <a:pt x="66" y="55"/>
                    <a:pt x="62" y="68"/>
                  </a:cubicBezTo>
                  <a:cubicBezTo>
                    <a:pt x="61" y="72"/>
                    <a:pt x="60" y="78"/>
                    <a:pt x="60" y="84"/>
                  </a:cubicBezTo>
                  <a:lnTo>
                    <a:pt x="60" y="222"/>
                  </a:lnTo>
                  <a:lnTo>
                    <a:pt x="2" y="222"/>
                  </a:lnTo>
                  <a:lnTo>
                    <a:pt x="2" y="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20" name="Google Shape;4020;gee6873aab4_0_10303"/>
            <p:cNvSpPr/>
            <p:nvPr/>
          </p:nvSpPr>
          <p:spPr>
            <a:xfrm>
              <a:off x="5343" y="2201"/>
              <a:ext cx="61" cy="140"/>
            </a:xfrm>
            <a:custGeom>
              <a:avLst/>
              <a:gdLst/>
              <a:ahLst/>
              <a:cxnLst/>
              <a:rect l="l" t="t" r="r" b="b"/>
              <a:pathLst>
                <a:path w="61" h="140" extrusionOk="0">
                  <a:moveTo>
                    <a:pt x="0" y="0"/>
                  </a:moveTo>
                  <a:lnTo>
                    <a:pt x="61" y="0"/>
                  </a:lnTo>
                  <a:lnTo>
                    <a:pt x="61" y="24"/>
                  </a:lnTo>
                  <a:lnTo>
                    <a:pt x="27" y="24"/>
                  </a:lnTo>
                  <a:lnTo>
                    <a:pt x="27" y="60"/>
                  </a:lnTo>
                  <a:lnTo>
                    <a:pt x="59" y="60"/>
                  </a:lnTo>
                  <a:lnTo>
                    <a:pt x="59" y="82"/>
                  </a:lnTo>
                  <a:lnTo>
                    <a:pt x="27" y="82"/>
                  </a:lnTo>
                  <a:lnTo>
                    <a:pt x="27" y="140"/>
                  </a:lnTo>
                  <a:lnTo>
                    <a:pt x="0" y="140"/>
                  </a:lnTo>
                  <a:lnTo>
                    <a:pt x="0"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21" name="Google Shape;4021;gee6873aab4_0_10303"/>
            <p:cNvSpPr/>
            <p:nvPr/>
          </p:nvSpPr>
          <p:spPr>
            <a:xfrm>
              <a:off x="5425"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5" y="310"/>
                  </a:lnTo>
                  <a:lnTo>
                    <a:pt x="105" y="177"/>
                  </a:lnTo>
                  <a:cubicBezTo>
                    <a:pt x="105" y="156"/>
                    <a:pt x="101" y="137"/>
                    <a:pt x="84" y="137"/>
                  </a:cubicBezTo>
                  <a:cubicBezTo>
                    <a:pt x="74" y="137"/>
                    <a:pt x="66" y="143"/>
                    <a:pt x="61" y="157"/>
                  </a:cubicBezTo>
                  <a:cubicBezTo>
                    <a:pt x="60" y="161"/>
                    <a:pt x="59" y="169"/>
                    <a:pt x="59" y="174"/>
                  </a:cubicBezTo>
                  <a:lnTo>
                    <a:pt x="59" y="310"/>
                  </a:lnTo>
                  <a:lnTo>
                    <a:pt x="0" y="310"/>
                  </a:lnTo>
                  <a:lnTo>
                    <a:pt x="0"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22" name="Google Shape;4022;gee6873aab4_0_10303"/>
            <p:cNvSpPr/>
            <p:nvPr/>
          </p:nvSpPr>
          <p:spPr>
            <a:xfrm>
              <a:off x="5520" y="2238"/>
              <a:ext cx="78" cy="104"/>
            </a:xfrm>
            <a:custGeom>
              <a:avLst/>
              <a:gdLst/>
              <a:ahLst/>
              <a:cxnLst/>
              <a:rect l="l" t="t" r="r" b="b"/>
              <a:pathLst>
                <a:path w="168" h="225" extrusionOk="0">
                  <a:moveTo>
                    <a:pt x="58" y="112"/>
                  </a:moveTo>
                  <a:cubicBezTo>
                    <a:pt x="58" y="149"/>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5"/>
                    <a:pt x="84" y="225"/>
                  </a:cubicBezTo>
                  <a:cubicBezTo>
                    <a:pt x="31" y="225"/>
                    <a:pt x="0" y="184"/>
                    <a:pt x="0" y="113"/>
                  </a:cubicBezTo>
                  <a:cubicBezTo>
                    <a:pt x="0" y="34"/>
                    <a:pt x="41" y="0"/>
                    <a:pt x="85" y="0"/>
                  </a:cubicBezTo>
                  <a:cubicBezTo>
                    <a:pt x="136" y="0"/>
                    <a:pt x="168" y="43"/>
                    <a:pt x="168" y="11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23" name="Google Shape;4023;gee6873aab4_0_10303"/>
            <p:cNvSpPr/>
            <p:nvPr/>
          </p:nvSpPr>
          <p:spPr>
            <a:xfrm>
              <a:off x="5615" y="2238"/>
              <a:ext cx="52" cy="103"/>
            </a:xfrm>
            <a:custGeom>
              <a:avLst/>
              <a:gdLst/>
              <a:ahLst/>
              <a:cxnLst/>
              <a:rect l="l" t="t" r="r" b="b"/>
              <a:pathLst>
                <a:path w="111" h="222" extrusionOk="0">
                  <a:moveTo>
                    <a:pt x="1" y="69"/>
                  </a:moveTo>
                  <a:cubicBezTo>
                    <a:pt x="1" y="47"/>
                    <a:pt x="0" y="23"/>
                    <a:pt x="0" y="3"/>
                  </a:cubicBezTo>
                  <a:lnTo>
                    <a:pt x="51" y="3"/>
                  </a:lnTo>
                  <a:lnTo>
                    <a:pt x="54" y="35"/>
                  </a:lnTo>
                  <a:lnTo>
                    <a:pt x="55" y="35"/>
                  </a:lnTo>
                  <a:cubicBezTo>
                    <a:pt x="65" y="12"/>
                    <a:pt x="83" y="0"/>
                    <a:pt x="99" y="0"/>
                  </a:cubicBezTo>
                  <a:cubicBezTo>
                    <a:pt x="105" y="0"/>
                    <a:pt x="108" y="0"/>
                    <a:pt x="111" y="0"/>
                  </a:cubicBezTo>
                  <a:lnTo>
                    <a:pt x="111" y="59"/>
                  </a:lnTo>
                  <a:cubicBezTo>
                    <a:pt x="108" y="58"/>
                    <a:pt x="104" y="58"/>
                    <a:pt x="99" y="58"/>
                  </a:cubicBezTo>
                  <a:cubicBezTo>
                    <a:pt x="86" y="58"/>
                    <a:pt x="70" y="66"/>
                    <a:pt x="63" y="89"/>
                  </a:cubicBezTo>
                  <a:cubicBezTo>
                    <a:pt x="62" y="94"/>
                    <a:pt x="61" y="102"/>
                    <a:pt x="61" y="111"/>
                  </a:cubicBezTo>
                  <a:lnTo>
                    <a:pt x="61" y="222"/>
                  </a:lnTo>
                  <a:lnTo>
                    <a:pt x="1" y="222"/>
                  </a:lnTo>
                  <a:lnTo>
                    <a:pt x="1" y="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24" name="Google Shape;4024;gee6873aab4_0_10303"/>
            <p:cNvSpPr/>
            <p:nvPr/>
          </p:nvSpPr>
          <p:spPr>
            <a:xfrm>
              <a:off x="5679" y="2197"/>
              <a:ext cx="79" cy="145"/>
            </a:xfrm>
            <a:custGeom>
              <a:avLst/>
              <a:gdLst/>
              <a:ahLst/>
              <a:cxnLst/>
              <a:rect l="l" t="t" r="r" b="b"/>
              <a:pathLst>
                <a:path w="170" h="313" extrusionOk="0">
                  <a:moveTo>
                    <a:pt x="61" y="232"/>
                  </a:moveTo>
                  <a:cubicBezTo>
                    <a:pt x="61" y="237"/>
                    <a:pt x="62" y="242"/>
                    <a:pt x="63" y="245"/>
                  </a:cubicBezTo>
                  <a:cubicBezTo>
                    <a:pt x="68" y="261"/>
                    <a:pt x="76" y="266"/>
                    <a:pt x="84"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3" y="97"/>
                    <a:pt x="87" y="88"/>
                    <a:pt x="108" y="88"/>
                  </a:cubicBezTo>
                  <a:cubicBezTo>
                    <a:pt x="150" y="88"/>
                    <a:pt x="170" y="135"/>
                    <a:pt x="170" y="194"/>
                  </a:cubicBezTo>
                  <a:cubicBezTo>
                    <a:pt x="170" y="271"/>
                    <a:pt x="139" y="313"/>
                    <a:pt x="98" y="313"/>
                  </a:cubicBezTo>
                  <a:cubicBezTo>
                    <a:pt x="80" y="313"/>
                    <a:pt x="67" y="306"/>
                    <a:pt x="55" y="284"/>
                  </a:cubicBezTo>
                  <a:lnTo>
                    <a:pt x="54" y="284"/>
                  </a:lnTo>
                  <a:lnTo>
                    <a:pt x="51" y="310"/>
                  </a:lnTo>
                  <a:lnTo>
                    <a:pt x="0" y="31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25" name="Google Shape;4025;gee6873aab4_0_10303"/>
            <p:cNvSpPr/>
            <p:nvPr/>
          </p:nvSpPr>
          <p:spPr>
            <a:xfrm>
              <a:off x="5771" y="2238"/>
              <a:ext cx="76" cy="104"/>
            </a:xfrm>
            <a:custGeom>
              <a:avLst/>
              <a:gdLst/>
              <a:ahLst/>
              <a:cxnLst/>
              <a:rect l="l" t="t" r="r" b="b"/>
              <a:pathLst>
                <a:path w="164" h="225" extrusionOk="0">
                  <a:moveTo>
                    <a:pt x="103" y="115"/>
                  </a:moveTo>
                  <a:cubicBezTo>
                    <a:pt x="83" y="116"/>
                    <a:pt x="56" y="122"/>
                    <a:pt x="56" y="153"/>
                  </a:cubicBezTo>
                  <a:cubicBezTo>
                    <a:pt x="56" y="174"/>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2"/>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26" name="Google Shape;4026;gee6873aab4_0_10303"/>
            <p:cNvSpPr/>
            <p:nvPr/>
          </p:nvSpPr>
          <p:spPr>
            <a:xfrm>
              <a:off x="5867" y="2198"/>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1"/>
                    <a:pt x="47" y="64"/>
                    <a:pt x="29" y="64"/>
                  </a:cubicBezTo>
                  <a:cubicBezTo>
                    <a:pt x="13" y="64"/>
                    <a:pt x="0" y="51"/>
                    <a:pt x="0" y="32"/>
                  </a:cubicBezTo>
                  <a:cubicBezTo>
                    <a:pt x="0" y="12"/>
                    <a:pt x="14" y="0"/>
                    <a:pt x="30" y="0"/>
                  </a:cubicBezTo>
                  <a:cubicBezTo>
                    <a:pt x="47" y="0"/>
                    <a:pt x="60" y="12"/>
                    <a:pt x="60" y="32"/>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27" name="Google Shape;4027;gee6873aab4_0_10303"/>
            <p:cNvSpPr/>
            <p:nvPr/>
          </p:nvSpPr>
          <p:spPr>
            <a:xfrm>
              <a:off x="5916" y="2238"/>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100" y="0"/>
                  </a:cubicBezTo>
                  <a:cubicBezTo>
                    <a:pt x="105" y="0"/>
                    <a:pt x="108" y="0"/>
                    <a:pt x="112" y="0"/>
                  </a:cubicBezTo>
                  <a:lnTo>
                    <a:pt x="112" y="59"/>
                  </a:lnTo>
                  <a:cubicBezTo>
                    <a:pt x="108" y="58"/>
                    <a:pt x="104" y="58"/>
                    <a:pt x="100" y="58"/>
                  </a:cubicBezTo>
                  <a:cubicBezTo>
                    <a:pt x="87" y="58"/>
                    <a:pt x="70" y="66"/>
                    <a:pt x="64" y="89"/>
                  </a:cubicBezTo>
                  <a:cubicBezTo>
                    <a:pt x="62" y="94"/>
                    <a:pt x="61" y="102"/>
                    <a:pt x="61" y="111"/>
                  </a:cubicBezTo>
                  <a:lnTo>
                    <a:pt x="61" y="222"/>
                  </a:lnTo>
                  <a:lnTo>
                    <a:pt x="2" y="222"/>
                  </a:lnTo>
                  <a:lnTo>
                    <a:pt x="2" y="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28" name="Google Shape;4028;gee6873aab4_0_10303"/>
            <p:cNvSpPr/>
            <p:nvPr/>
          </p:nvSpPr>
          <p:spPr>
            <a:xfrm>
              <a:off x="5979"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6" y="232"/>
                    <a:pt x="108" y="232"/>
                  </a:cubicBezTo>
                  <a:cubicBezTo>
                    <a:pt x="114" y="232"/>
                    <a:pt x="118" y="232"/>
                    <a:pt x="123" y="231"/>
                  </a:cubicBezTo>
                  <a:lnTo>
                    <a:pt x="123" y="277"/>
                  </a:lnTo>
                  <a:cubicBezTo>
                    <a:pt x="115" y="279"/>
                    <a:pt x="103" y="281"/>
                    <a:pt x="88" y="281"/>
                  </a:cubicBezTo>
                  <a:cubicBezTo>
                    <a:pt x="70" y="281"/>
                    <a:pt x="56" y="277"/>
                    <a:pt x="45" y="267"/>
                  </a:cubicBezTo>
                  <a:cubicBezTo>
                    <a:pt x="33" y="255"/>
                    <a:pt x="26" y="239"/>
                    <a:pt x="26" y="204"/>
                  </a:cubicBezTo>
                  <a:lnTo>
                    <a:pt x="26" y="101"/>
                  </a:lnTo>
                  <a:lnTo>
                    <a:pt x="0" y="101"/>
                  </a:lnTo>
                  <a:lnTo>
                    <a:pt x="0" y="59"/>
                  </a:lnTo>
                  <a:lnTo>
                    <a:pt x="26" y="59"/>
                  </a:lnTo>
                  <a:lnTo>
                    <a:pt x="26" y="14"/>
                  </a:lnTo>
                  <a:lnTo>
                    <a:pt x="85" y="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29" name="Google Shape;4029;gee6873aab4_0_10303"/>
            <p:cNvSpPr/>
            <p:nvPr/>
          </p:nvSpPr>
          <p:spPr>
            <a:xfrm>
              <a:off x="4080" y="2428"/>
              <a:ext cx="85" cy="142"/>
            </a:xfrm>
            <a:custGeom>
              <a:avLst/>
              <a:gdLst/>
              <a:ahLst/>
              <a:cxnLst/>
              <a:rect l="l" t="t" r="r" b="b"/>
              <a:pathLst>
                <a:path w="184" h="307" extrusionOk="0">
                  <a:moveTo>
                    <a:pt x="184" y="297"/>
                  </a:moveTo>
                  <a:cubicBezTo>
                    <a:pt x="171" y="302"/>
                    <a:pt x="143" y="307"/>
                    <a:pt x="121" y="307"/>
                  </a:cubicBezTo>
                  <a:cubicBezTo>
                    <a:pt x="87" y="307"/>
                    <a:pt x="61" y="297"/>
                    <a:pt x="40" y="277"/>
                  </a:cubicBezTo>
                  <a:cubicBezTo>
                    <a:pt x="14" y="252"/>
                    <a:pt x="0" y="208"/>
                    <a:pt x="1" y="156"/>
                  </a:cubicBezTo>
                  <a:cubicBezTo>
                    <a:pt x="3" y="46"/>
                    <a:pt x="66" y="0"/>
                    <a:pt x="130" y="0"/>
                  </a:cubicBezTo>
                  <a:cubicBezTo>
                    <a:pt x="153" y="0"/>
                    <a:pt x="170" y="5"/>
                    <a:pt x="179" y="9"/>
                  </a:cubicBezTo>
                  <a:lnTo>
                    <a:pt x="169" y="60"/>
                  </a:lnTo>
                  <a:cubicBezTo>
                    <a:pt x="160" y="55"/>
                    <a:pt x="149" y="53"/>
                    <a:pt x="134" y="53"/>
                  </a:cubicBezTo>
                  <a:cubicBezTo>
                    <a:pt x="94" y="53"/>
                    <a:pt x="62" y="80"/>
                    <a:pt x="62" y="159"/>
                  </a:cubicBezTo>
                  <a:cubicBezTo>
                    <a:pt x="62" y="232"/>
                    <a:pt x="91" y="258"/>
                    <a:pt x="118" y="258"/>
                  </a:cubicBezTo>
                  <a:cubicBezTo>
                    <a:pt x="124" y="258"/>
                    <a:pt x="128" y="257"/>
                    <a:pt x="130" y="256"/>
                  </a:cubicBezTo>
                  <a:lnTo>
                    <a:pt x="130" y="183"/>
                  </a:lnTo>
                  <a:lnTo>
                    <a:pt x="103" y="183"/>
                  </a:lnTo>
                  <a:lnTo>
                    <a:pt x="103" y="136"/>
                  </a:lnTo>
                  <a:lnTo>
                    <a:pt x="184" y="136"/>
                  </a:lnTo>
                  <a:lnTo>
                    <a:pt x="184" y="297"/>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30" name="Google Shape;4030;gee6873aab4_0_10303"/>
            <p:cNvSpPr/>
            <p:nvPr/>
          </p:nvSpPr>
          <p:spPr>
            <a:xfrm>
              <a:off x="4187" y="2425"/>
              <a:ext cx="76"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8" y="90"/>
                    <a:pt x="98" y="87"/>
                    <a:pt x="109" y="87"/>
                  </a:cubicBezTo>
                  <a:cubicBezTo>
                    <a:pt x="149" y="87"/>
                    <a:pt x="165" y="121"/>
                    <a:pt x="165" y="177"/>
                  </a:cubicBezTo>
                  <a:lnTo>
                    <a:pt x="165" y="310"/>
                  </a:lnTo>
                  <a:lnTo>
                    <a:pt x="106" y="310"/>
                  </a:lnTo>
                  <a:lnTo>
                    <a:pt x="106" y="177"/>
                  </a:lnTo>
                  <a:cubicBezTo>
                    <a:pt x="106" y="155"/>
                    <a:pt x="102" y="136"/>
                    <a:pt x="84" y="136"/>
                  </a:cubicBezTo>
                  <a:cubicBezTo>
                    <a:pt x="74" y="136"/>
                    <a:pt x="66" y="142"/>
                    <a:pt x="61" y="157"/>
                  </a:cubicBezTo>
                  <a:cubicBezTo>
                    <a:pt x="61" y="161"/>
                    <a:pt x="59" y="169"/>
                    <a:pt x="59" y="174"/>
                  </a:cubicBezTo>
                  <a:lnTo>
                    <a:pt x="59" y="310"/>
                  </a:lnTo>
                  <a:lnTo>
                    <a:pt x="0" y="310"/>
                  </a:lnTo>
                  <a:lnTo>
                    <a:pt x="0" y="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31" name="Google Shape;4031;gee6873aab4_0_10303"/>
            <p:cNvSpPr/>
            <p:nvPr/>
          </p:nvSpPr>
          <p:spPr>
            <a:xfrm>
              <a:off x="4281" y="2466"/>
              <a:ext cx="75" cy="104"/>
            </a:xfrm>
            <a:custGeom>
              <a:avLst/>
              <a:gdLst/>
              <a:ahLst/>
              <a:cxnLst/>
              <a:rect l="l" t="t" r="r" b="b"/>
              <a:pathLst>
                <a:path w="163" h="226" extrusionOk="0">
                  <a:moveTo>
                    <a:pt x="102" y="116"/>
                  </a:moveTo>
                  <a:cubicBezTo>
                    <a:pt x="82" y="117"/>
                    <a:pt x="55" y="123"/>
                    <a:pt x="55" y="153"/>
                  </a:cubicBezTo>
                  <a:cubicBezTo>
                    <a:pt x="55" y="175"/>
                    <a:pt x="67" y="183"/>
                    <a:pt x="76" y="183"/>
                  </a:cubicBezTo>
                  <a:cubicBezTo>
                    <a:pt x="86" y="183"/>
                    <a:pt x="97" y="177"/>
                    <a:pt x="101" y="164"/>
                  </a:cubicBezTo>
                  <a:cubicBezTo>
                    <a:pt x="102" y="161"/>
                    <a:pt x="102" y="158"/>
                    <a:pt x="102" y="154"/>
                  </a:cubicBezTo>
                  <a:lnTo>
                    <a:pt x="102" y="116"/>
                  </a:lnTo>
                  <a:close/>
                  <a:moveTo>
                    <a:pt x="110" y="223"/>
                  </a:moveTo>
                  <a:lnTo>
                    <a:pt x="107" y="201"/>
                  </a:lnTo>
                  <a:lnTo>
                    <a:pt x="106" y="201"/>
                  </a:lnTo>
                  <a:cubicBezTo>
                    <a:pt x="94" y="218"/>
                    <a:pt x="77" y="226"/>
                    <a:pt x="57" y="226"/>
                  </a:cubicBezTo>
                  <a:cubicBezTo>
                    <a:pt x="24" y="226"/>
                    <a:pt x="0" y="198"/>
                    <a:pt x="0" y="160"/>
                  </a:cubicBezTo>
                  <a:cubicBezTo>
                    <a:pt x="0" y="102"/>
                    <a:pt x="50" y="79"/>
                    <a:pt x="100" y="78"/>
                  </a:cubicBezTo>
                  <a:lnTo>
                    <a:pt x="100" y="73"/>
                  </a:lnTo>
                  <a:cubicBezTo>
                    <a:pt x="100" y="56"/>
                    <a:pt x="90" y="44"/>
                    <a:pt x="69" y="44"/>
                  </a:cubicBezTo>
                  <a:cubicBezTo>
                    <a:pt x="52" y="44"/>
                    <a:pt x="37" y="48"/>
                    <a:pt x="24" y="56"/>
                  </a:cubicBezTo>
                  <a:lnTo>
                    <a:pt x="13" y="17"/>
                  </a:lnTo>
                  <a:cubicBezTo>
                    <a:pt x="26" y="10"/>
                    <a:pt x="51" y="0"/>
                    <a:pt x="82" y="0"/>
                  </a:cubicBezTo>
                  <a:cubicBezTo>
                    <a:pt x="149" y="0"/>
                    <a:pt x="159" y="47"/>
                    <a:pt x="159" y="91"/>
                  </a:cubicBezTo>
                  <a:lnTo>
                    <a:pt x="159" y="172"/>
                  </a:lnTo>
                  <a:cubicBezTo>
                    <a:pt x="159" y="190"/>
                    <a:pt x="160" y="208"/>
                    <a:pt x="163" y="223"/>
                  </a:cubicBezTo>
                  <a:lnTo>
                    <a:pt x="110" y="223"/>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32" name="Google Shape;4032;gee6873aab4_0_10303"/>
            <p:cNvSpPr/>
            <p:nvPr/>
          </p:nvSpPr>
          <p:spPr>
            <a:xfrm>
              <a:off x="4377"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3" y="63"/>
                    <a:pt x="0" y="50"/>
                    <a:pt x="0" y="32"/>
                  </a:cubicBezTo>
                  <a:cubicBezTo>
                    <a:pt x="0" y="12"/>
                    <a:pt x="14" y="0"/>
                    <a:pt x="31" y="0"/>
                  </a:cubicBezTo>
                  <a:cubicBezTo>
                    <a:pt x="48" y="0"/>
                    <a:pt x="61" y="12"/>
                    <a:pt x="61" y="3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33" name="Google Shape;4033;gee6873aab4_0_10303"/>
            <p:cNvSpPr/>
            <p:nvPr/>
          </p:nvSpPr>
          <p:spPr>
            <a:xfrm>
              <a:off x="4427" y="2466"/>
              <a:ext cx="52" cy="103"/>
            </a:xfrm>
            <a:custGeom>
              <a:avLst/>
              <a:gdLst/>
              <a:ahLst/>
              <a:cxnLst/>
              <a:rect l="l" t="t" r="r" b="b"/>
              <a:pathLst>
                <a:path w="112" h="223" extrusionOk="0">
                  <a:moveTo>
                    <a:pt x="2" y="70"/>
                  </a:moveTo>
                  <a:cubicBezTo>
                    <a:pt x="2" y="48"/>
                    <a:pt x="1" y="24"/>
                    <a:pt x="0" y="4"/>
                  </a:cubicBezTo>
                  <a:lnTo>
                    <a:pt x="51" y="4"/>
                  </a:lnTo>
                  <a:lnTo>
                    <a:pt x="55" y="36"/>
                  </a:lnTo>
                  <a:lnTo>
                    <a:pt x="56" y="36"/>
                  </a:lnTo>
                  <a:cubicBezTo>
                    <a:pt x="66" y="12"/>
                    <a:pt x="83" y="0"/>
                    <a:pt x="100" y="0"/>
                  </a:cubicBezTo>
                  <a:cubicBezTo>
                    <a:pt x="105" y="0"/>
                    <a:pt x="109" y="0"/>
                    <a:pt x="112" y="1"/>
                  </a:cubicBezTo>
                  <a:lnTo>
                    <a:pt x="112" y="59"/>
                  </a:lnTo>
                  <a:cubicBezTo>
                    <a:pt x="109" y="58"/>
                    <a:pt x="105" y="58"/>
                    <a:pt x="100" y="58"/>
                  </a:cubicBezTo>
                  <a:cubicBezTo>
                    <a:pt x="87" y="58"/>
                    <a:pt x="70" y="67"/>
                    <a:pt x="64" y="90"/>
                  </a:cubicBezTo>
                  <a:cubicBezTo>
                    <a:pt x="62" y="95"/>
                    <a:pt x="61" y="102"/>
                    <a:pt x="61" y="112"/>
                  </a:cubicBezTo>
                  <a:lnTo>
                    <a:pt x="61" y="223"/>
                  </a:lnTo>
                  <a:lnTo>
                    <a:pt x="2" y="223"/>
                  </a:lnTo>
                  <a:lnTo>
                    <a:pt x="2" y="7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34" name="Google Shape;4034;gee6873aab4_0_10303"/>
            <p:cNvSpPr/>
            <p:nvPr/>
          </p:nvSpPr>
          <p:spPr>
            <a:xfrm>
              <a:off x="4493" y="2466"/>
              <a:ext cx="123" cy="103"/>
            </a:xfrm>
            <a:custGeom>
              <a:avLst/>
              <a:gdLst/>
              <a:ahLst/>
              <a:cxnLst/>
              <a:rect l="l" t="t" r="r" b="b"/>
              <a:pathLst>
                <a:path w="266" h="223" extrusionOk="0">
                  <a:moveTo>
                    <a:pt x="2" y="70"/>
                  </a:moveTo>
                  <a:cubicBezTo>
                    <a:pt x="2" y="45"/>
                    <a:pt x="1" y="24"/>
                    <a:pt x="0" y="4"/>
                  </a:cubicBezTo>
                  <a:lnTo>
                    <a:pt x="52" y="4"/>
                  </a:lnTo>
                  <a:lnTo>
                    <a:pt x="54" y="29"/>
                  </a:lnTo>
                  <a:lnTo>
                    <a:pt x="55" y="29"/>
                  </a:lnTo>
                  <a:cubicBezTo>
                    <a:pt x="66" y="13"/>
                    <a:pt x="85" y="0"/>
                    <a:pt x="108" y="0"/>
                  </a:cubicBezTo>
                  <a:cubicBezTo>
                    <a:pt x="132" y="0"/>
                    <a:pt x="148" y="11"/>
                    <a:pt x="156" y="30"/>
                  </a:cubicBezTo>
                  <a:lnTo>
                    <a:pt x="157" y="30"/>
                  </a:lnTo>
                  <a:cubicBezTo>
                    <a:pt x="162" y="21"/>
                    <a:pt x="170" y="13"/>
                    <a:pt x="179" y="8"/>
                  </a:cubicBezTo>
                  <a:cubicBezTo>
                    <a:pt x="188" y="3"/>
                    <a:pt x="198" y="0"/>
                    <a:pt x="210" y="0"/>
                  </a:cubicBezTo>
                  <a:cubicBezTo>
                    <a:pt x="249" y="0"/>
                    <a:pt x="266" y="31"/>
                    <a:pt x="266" y="84"/>
                  </a:cubicBezTo>
                  <a:lnTo>
                    <a:pt x="266" y="223"/>
                  </a:lnTo>
                  <a:lnTo>
                    <a:pt x="208" y="223"/>
                  </a:lnTo>
                  <a:lnTo>
                    <a:pt x="208" y="94"/>
                  </a:lnTo>
                  <a:cubicBezTo>
                    <a:pt x="208" y="69"/>
                    <a:pt x="205" y="49"/>
                    <a:pt x="187" y="49"/>
                  </a:cubicBezTo>
                  <a:cubicBezTo>
                    <a:pt x="177" y="49"/>
                    <a:pt x="169" y="56"/>
                    <a:pt x="165" y="69"/>
                  </a:cubicBezTo>
                  <a:cubicBezTo>
                    <a:pt x="164" y="72"/>
                    <a:pt x="163" y="78"/>
                    <a:pt x="163" y="84"/>
                  </a:cubicBezTo>
                  <a:lnTo>
                    <a:pt x="163" y="223"/>
                  </a:lnTo>
                  <a:lnTo>
                    <a:pt x="105" y="223"/>
                  </a:lnTo>
                  <a:lnTo>
                    <a:pt x="105" y="85"/>
                  </a:lnTo>
                  <a:cubicBezTo>
                    <a:pt x="105" y="70"/>
                    <a:pt x="103" y="49"/>
                    <a:pt x="85" y="49"/>
                  </a:cubicBezTo>
                  <a:cubicBezTo>
                    <a:pt x="76" y="49"/>
                    <a:pt x="67" y="55"/>
                    <a:pt x="63" y="68"/>
                  </a:cubicBezTo>
                  <a:cubicBezTo>
                    <a:pt x="61" y="72"/>
                    <a:pt x="61" y="79"/>
                    <a:pt x="61" y="85"/>
                  </a:cubicBezTo>
                  <a:lnTo>
                    <a:pt x="61" y="223"/>
                  </a:lnTo>
                  <a:lnTo>
                    <a:pt x="2" y="223"/>
                  </a:lnTo>
                  <a:lnTo>
                    <a:pt x="2" y="7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35" name="Google Shape;4035;gee6873aab4_0_10303"/>
            <p:cNvSpPr/>
            <p:nvPr/>
          </p:nvSpPr>
          <p:spPr>
            <a:xfrm>
              <a:off x="4638"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36" name="Google Shape;4036;gee6873aab4_0_10303"/>
            <p:cNvSpPr/>
            <p:nvPr/>
          </p:nvSpPr>
          <p:spPr>
            <a:xfrm>
              <a:off x="4689" y="2426"/>
              <a:ext cx="76" cy="144"/>
            </a:xfrm>
            <a:custGeom>
              <a:avLst/>
              <a:gdLst/>
              <a:ahLst/>
              <a:cxnLst/>
              <a:rect l="l" t="t" r="r" b="b"/>
              <a:pathLst>
                <a:path w="165" h="312" extrusionOk="0">
                  <a:moveTo>
                    <a:pt x="146" y="0"/>
                  </a:moveTo>
                  <a:lnTo>
                    <a:pt x="100" y="63"/>
                  </a:lnTo>
                  <a:lnTo>
                    <a:pt x="63" y="63"/>
                  </a:lnTo>
                  <a:lnTo>
                    <a:pt x="94" y="0"/>
                  </a:lnTo>
                  <a:lnTo>
                    <a:pt x="146" y="0"/>
                  </a:lnTo>
                  <a:close/>
                  <a:moveTo>
                    <a:pt x="163" y="242"/>
                  </a:moveTo>
                  <a:cubicBezTo>
                    <a:pt x="163" y="265"/>
                    <a:pt x="164" y="288"/>
                    <a:pt x="165" y="309"/>
                  </a:cubicBezTo>
                  <a:lnTo>
                    <a:pt x="114" y="309"/>
                  </a:lnTo>
                  <a:lnTo>
                    <a:pt x="111" y="285"/>
                  </a:lnTo>
                  <a:lnTo>
                    <a:pt x="110" y="285"/>
                  </a:lnTo>
                  <a:cubicBezTo>
                    <a:pt x="99" y="300"/>
                    <a:pt x="81" y="312"/>
                    <a:pt x="59" y="312"/>
                  </a:cubicBezTo>
                  <a:cubicBezTo>
                    <a:pt x="17" y="312"/>
                    <a:pt x="0" y="281"/>
                    <a:pt x="0" y="222"/>
                  </a:cubicBezTo>
                  <a:lnTo>
                    <a:pt x="0" y="90"/>
                  </a:lnTo>
                  <a:lnTo>
                    <a:pt x="59" y="90"/>
                  </a:lnTo>
                  <a:lnTo>
                    <a:pt x="59" y="216"/>
                  </a:lnTo>
                  <a:cubicBezTo>
                    <a:pt x="59" y="245"/>
                    <a:pt x="65" y="263"/>
                    <a:pt x="81" y="263"/>
                  </a:cubicBezTo>
                  <a:cubicBezTo>
                    <a:pt x="91" y="263"/>
                    <a:pt x="98" y="255"/>
                    <a:pt x="100" y="248"/>
                  </a:cubicBezTo>
                  <a:cubicBezTo>
                    <a:pt x="103" y="244"/>
                    <a:pt x="104" y="237"/>
                    <a:pt x="104" y="229"/>
                  </a:cubicBezTo>
                  <a:lnTo>
                    <a:pt x="104" y="90"/>
                  </a:lnTo>
                  <a:lnTo>
                    <a:pt x="163" y="90"/>
                  </a:lnTo>
                  <a:lnTo>
                    <a:pt x="163" y="242"/>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37" name="Google Shape;4037;gee6873aab4_0_10303"/>
            <p:cNvSpPr/>
            <p:nvPr/>
          </p:nvSpPr>
          <p:spPr>
            <a:xfrm>
              <a:off x="4787" y="2426"/>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0"/>
                    <a:pt x="47" y="63"/>
                    <a:pt x="29" y="63"/>
                  </a:cubicBezTo>
                  <a:cubicBezTo>
                    <a:pt x="13" y="63"/>
                    <a:pt x="0" y="50"/>
                    <a:pt x="0" y="32"/>
                  </a:cubicBezTo>
                  <a:cubicBezTo>
                    <a:pt x="0" y="12"/>
                    <a:pt x="14" y="0"/>
                    <a:pt x="30" y="0"/>
                  </a:cubicBezTo>
                  <a:cubicBezTo>
                    <a:pt x="47" y="0"/>
                    <a:pt x="60" y="12"/>
                    <a:pt x="60" y="32"/>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38" name="Google Shape;4038;gee6873aab4_0_10303"/>
            <p:cNvSpPr/>
            <p:nvPr/>
          </p:nvSpPr>
          <p:spPr>
            <a:xfrm>
              <a:off x="4838" y="2425"/>
              <a:ext cx="0" cy="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39" name="Google Shape;4039;gee6873aab4_0_10303"/>
            <p:cNvSpPr/>
            <p:nvPr/>
          </p:nvSpPr>
          <p:spPr>
            <a:xfrm>
              <a:off x="4922" y="2425"/>
              <a:ext cx="78" cy="145"/>
            </a:xfrm>
            <a:custGeom>
              <a:avLst/>
              <a:gdLst/>
              <a:ahLst/>
              <a:cxnLst/>
              <a:rect l="l" t="t" r="r" b="b"/>
              <a:pathLst>
                <a:path w="169" h="313" extrusionOk="0">
                  <a:moveTo>
                    <a:pt x="108" y="175"/>
                  </a:moveTo>
                  <a:cubicBezTo>
                    <a:pt x="108" y="171"/>
                    <a:pt x="108" y="166"/>
                    <a:pt x="108" y="162"/>
                  </a:cubicBezTo>
                  <a:cubicBezTo>
                    <a:pt x="106" y="149"/>
                    <a:pt x="99" y="136"/>
                    <a:pt x="87" y="136"/>
                  </a:cubicBezTo>
                  <a:cubicBezTo>
                    <a:pt x="66" y="136"/>
                    <a:pt x="59" y="166"/>
                    <a:pt x="59" y="202"/>
                  </a:cubicBezTo>
                  <a:cubicBezTo>
                    <a:pt x="59" y="243"/>
                    <a:pt x="70" y="265"/>
                    <a:pt x="86" y="265"/>
                  </a:cubicBezTo>
                  <a:cubicBezTo>
                    <a:pt x="94" y="265"/>
                    <a:pt x="102" y="261"/>
                    <a:pt x="107" y="246"/>
                  </a:cubicBezTo>
                  <a:cubicBezTo>
                    <a:pt x="108" y="243"/>
                    <a:pt x="108" y="238"/>
                    <a:pt x="108" y="233"/>
                  </a:cubicBezTo>
                  <a:lnTo>
                    <a:pt x="108" y="175"/>
                  </a:lnTo>
                  <a:close/>
                  <a:moveTo>
                    <a:pt x="167" y="0"/>
                  </a:moveTo>
                  <a:lnTo>
                    <a:pt x="167" y="245"/>
                  </a:lnTo>
                  <a:cubicBezTo>
                    <a:pt x="167" y="266"/>
                    <a:pt x="168" y="289"/>
                    <a:pt x="169" y="310"/>
                  </a:cubicBezTo>
                  <a:lnTo>
                    <a:pt x="118" y="310"/>
                  </a:lnTo>
                  <a:lnTo>
                    <a:pt x="115" y="285"/>
                  </a:lnTo>
                  <a:lnTo>
                    <a:pt x="114" y="285"/>
                  </a:lnTo>
                  <a:cubicBezTo>
                    <a:pt x="106" y="300"/>
                    <a:pt x="89" y="313"/>
                    <a:pt x="68" y="313"/>
                  </a:cubicBezTo>
                  <a:cubicBezTo>
                    <a:pt x="22" y="313"/>
                    <a:pt x="0" y="262"/>
                    <a:pt x="0" y="200"/>
                  </a:cubicBezTo>
                  <a:cubicBezTo>
                    <a:pt x="0" y="124"/>
                    <a:pt x="33" y="87"/>
                    <a:pt x="71" y="87"/>
                  </a:cubicBezTo>
                  <a:cubicBezTo>
                    <a:pt x="90" y="87"/>
                    <a:pt x="102" y="97"/>
                    <a:pt x="108" y="109"/>
                  </a:cubicBezTo>
                  <a:lnTo>
                    <a:pt x="108" y="109"/>
                  </a:lnTo>
                  <a:lnTo>
                    <a:pt x="108" y="0"/>
                  </a:lnTo>
                  <a:lnTo>
                    <a:pt x="167"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40" name="Google Shape;4040;gee6873aab4_0_10303"/>
            <p:cNvSpPr/>
            <p:nvPr/>
          </p:nvSpPr>
          <p:spPr>
            <a:xfrm>
              <a:off x="5019" y="2466"/>
              <a:ext cx="78" cy="104"/>
            </a:xfrm>
            <a:custGeom>
              <a:avLst/>
              <a:gdLst/>
              <a:ahLst/>
              <a:cxnLst/>
              <a:rect l="l" t="t" r="r" b="b"/>
              <a:pathLst>
                <a:path w="168" h="226" extrusionOk="0">
                  <a:moveTo>
                    <a:pt x="58" y="113"/>
                  </a:moveTo>
                  <a:cubicBezTo>
                    <a:pt x="58" y="150"/>
                    <a:pt x="64" y="181"/>
                    <a:pt x="85" y="181"/>
                  </a:cubicBezTo>
                  <a:cubicBezTo>
                    <a:pt x="104" y="181"/>
                    <a:pt x="109" y="145"/>
                    <a:pt x="109" y="113"/>
                  </a:cubicBezTo>
                  <a:cubicBezTo>
                    <a:pt x="109" y="83"/>
                    <a:pt x="104" y="45"/>
                    <a:pt x="84" y="45"/>
                  </a:cubicBezTo>
                  <a:cubicBezTo>
                    <a:pt x="62" y="45"/>
                    <a:pt x="58" y="83"/>
                    <a:pt x="58" y="113"/>
                  </a:cubicBezTo>
                  <a:close/>
                  <a:moveTo>
                    <a:pt x="168" y="113"/>
                  </a:moveTo>
                  <a:cubicBezTo>
                    <a:pt x="168" y="204"/>
                    <a:pt x="117" y="226"/>
                    <a:pt x="84" y="226"/>
                  </a:cubicBezTo>
                  <a:cubicBezTo>
                    <a:pt x="31" y="226"/>
                    <a:pt x="0" y="185"/>
                    <a:pt x="0" y="114"/>
                  </a:cubicBezTo>
                  <a:cubicBezTo>
                    <a:pt x="0" y="35"/>
                    <a:pt x="41" y="0"/>
                    <a:pt x="84" y="0"/>
                  </a:cubicBezTo>
                  <a:cubicBezTo>
                    <a:pt x="136" y="0"/>
                    <a:pt x="168" y="44"/>
                    <a:pt x="168" y="113"/>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41" name="Google Shape;4041;gee6873aab4_0_10303"/>
            <p:cNvSpPr/>
            <p:nvPr/>
          </p:nvSpPr>
          <p:spPr>
            <a:xfrm>
              <a:off x="5150" y="2429"/>
              <a:ext cx="119" cy="140"/>
            </a:xfrm>
            <a:custGeom>
              <a:avLst/>
              <a:gdLst/>
              <a:ahLst/>
              <a:cxnLst/>
              <a:rect l="l" t="t" r="r" b="b"/>
              <a:pathLst>
                <a:path w="255" h="302" extrusionOk="0">
                  <a:moveTo>
                    <a:pt x="197" y="196"/>
                  </a:moveTo>
                  <a:cubicBezTo>
                    <a:pt x="195" y="167"/>
                    <a:pt x="193" y="128"/>
                    <a:pt x="194" y="96"/>
                  </a:cubicBezTo>
                  <a:lnTo>
                    <a:pt x="193" y="96"/>
                  </a:lnTo>
                  <a:cubicBezTo>
                    <a:pt x="187" y="128"/>
                    <a:pt x="179" y="166"/>
                    <a:pt x="173" y="189"/>
                  </a:cubicBezTo>
                  <a:lnTo>
                    <a:pt x="147" y="297"/>
                  </a:lnTo>
                  <a:lnTo>
                    <a:pt x="106" y="297"/>
                  </a:lnTo>
                  <a:lnTo>
                    <a:pt x="80" y="191"/>
                  </a:lnTo>
                  <a:cubicBezTo>
                    <a:pt x="75" y="167"/>
                    <a:pt x="67" y="129"/>
                    <a:pt x="62" y="96"/>
                  </a:cubicBezTo>
                  <a:lnTo>
                    <a:pt x="61" y="96"/>
                  </a:lnTo>
                  <a:cubicBezTo>
                    <a:pt x="60" y="129"/>
                    <a:pt x="58" y="167"/>
                    <a:pt x="56" y="197"/>
                  </a:cubicBezTo>
                  <a:lnTo>
                    <a:pt x="51" y="302"/>
                  </a:lnTo>
                  <a:lnTo>
                    <a:pt x="0" y="302"/>
                  </a:lnTo>
                  <a:lnTo>
                    <a:pt x="22" y="0"/>
                  </a:lnTo>
                  <a:lnTo>
                    <a:pt x="84" y="0"/>
                  </a:lnTo>
                  <a:lnTo>
                    <a:pt x="109" y="109"/>
                  </a:lnTo>
                  <a:cubicBezTo>
                    <a:pt x="117" y="147"/>
                    <a:pt x="125" y="181"/>
                    <a:pt x="130" y="215"/>
                  </a:cubicBezTo>
                  <a:lnTo>
                    <a:pt x="131" y="215"/>
                  </a:lnTo>
                  <a:cubicBezTo>
                    <a:pt x="136" y="181"/>
                    <a:pt x="142" y="147"/>
                    <a:pt x="151" y="109"/>
                  </a:cubicBezTo>
                  <a:lnTo>
                    <a:pt x="174" y="0"/>
                  </a:lnTo>
                  <a:lnTo>
                    <a:pt x="236" y="0"/>
                  </a:lnTo>
                  <a:lnTo>
                    <a:pt x="255" y="302"/>
                  </a:lnTo>
                  <a:lnTo>
                    <a:pt x="202" y="302"/>
                  </a:lnTo>
                  <a:lnTo>
                    <a:pt x="197" y="196"/>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42" name="Google Shape;4042;gee6873aab4_0_10303"/>
            <p:cNvSpPr/>
            <p:nvPr/>
          </p:nvSpPr>
          <p:spPr>
            <a:xfrm>
              <a:off x="5290" y="2425"/>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7"/>
                    <a:pt x="108" y="87"/>
                  </a:cubicBezTo>
                  <a:cubicBezTo>
                    <a:pt x="149" y="87"/>
                    <a:pt x="164" y="121"/>
                    <a:pt x="164" y="177"/>
                  </a:cubicBezTo>
                  <a:lnTo>
                    <a:pt x="164" y="310"/>
                  </a:lnTo>
                  <a:lnTo>
                    <a:pt x="106" y="310"/>
                  </a:lnTo>
                  <a:lnTo>
                    <a:pt x="106" y="177"/>
                  </a:lnTo>
                  <a:cubicBezTo>
                    <a:pt x="106" y="155"/>
                    <a:pt x="102" y="136"/>
                    <a:pt x="84" y="136"/>
                  </a:cubicBezTo>
                  <a:cubicBezTo>
                    <a:pt x="74" y="136"/>
                    <a:pt x="66" y="142"/>
                    <a:pt x="61" y="157"/>
                  </a:cubicBezTo>
                  <a:cubicBezTo>
                    <a:pt x="60" y="161"/>
                    <a:pt x="59" y="169"/>
                    <a:pt x="59" y="174"/>
                  </a:cubicBezTo>
                  <a:lnTo>
                    <a:pt x="59" y="310"/>
                  </a:lnTo>
                  <a:lnTo>
                    <a:pt x="0" y="310"/>
                  </a:lnTo>
                  <a:lnTo>
                    <a:pt x="0" y="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43" name="Google Shape;4043;gee6873aab4_0_10303"/>
            <p:cNvSpPr/>
            <p:nvPr/>
          </p:nvSpPr>
          <p:spPr>
            <a:xfrm>
              <a:off x="5388" y="2426"/>
              <a:ext cx="76" cy="144"/>
            </a:xfrm>
            <a:custGeom>
              <a:avLst/>
              <a:gdLst/>
              <a:ahLst/>
              <a:cxnLst/>
              <a:rect l="l" t="t" r="r" b="b"/>
              <a:pathLst>
                <a:path w="164" h="312" extrusionOk="0">
                  <a:moveTo>
                    <a:pt x="145" y="0"/>
                  </a:moveTo>
                  <a:lnTo>
                    <a:pt x="100" y="63"/>
                  </a:lnTo>
                  <a:lnTo>
                    <a:pt x="63" y="63"/>
                  </a:lnTo>
                  <a:lnTo>
                    <a:pt x="94" y="0"/>
                  </a:lnTo>
                  <a:lnTo>
                    <a:pt x="145" y="0"/>
                  </a:lnTo>
                  <a:close/>
                  <a:moveTo>
                    <a:pt x="162" y="242"/>
                  </a:moveTo>
                  <a:cubicBezTo>
                    <a:pt x="162" y="265"/>
                    <a:pt x="163" y="288"/>
                    <a:pt x="164" y="309"/>
                  </a:cubicBezTo>
                  <a:lnTo>
                    <a:pt x="113" y="309"/>
                  </a:lnTo>
                  <a:lnTo>
                    <a:pt x="110" y="285"/>
                  </a:lnTo>
                  <a:lnTo>
                    <a:pt x="109" y="285"/>
                  </a:lnTo>
                  <a:cubicBezTo>
                    <a:pt x="99" y="300"/>
                    <a:pt x="81" y="312"/>
                    <a:pt x="58" y="312"/>
                  </a:cubicBezTo>
                  <a:cubicBezTo>
                    <a:pt x="17" y="312"/>
                    <a:pt x="0" y="281"/>
                    <a:pt x="0" y="222"/>
                  </a:cubicBezTo>
                  <a:lnTo>
                    <a:pt x="0" y="90"/>
                  </a:lnTo>
                  <a:lnTo>
                    <a:pt x="59" y="90"/>
                  </a:lnTo>
                  <a:lnTo>
                    <a:pt x="59" y="216"/>
                  </a:lnTo>
                  <a:cubicBezTo>
                    <a:pt x="59" y="245"/>
                    <a:pt x="64" y="263"/>
                    <a:pt x="81" y="263"/>
                  </a:cubicBezTo>
                  <a:cubicBezTo>
                    <a:pt x="91" y="263"/>
                    <a:pt x="97" y="255"/>
                    <a:pt x="100" y="248"/>
                  </a:cubicBezTo>
                  <a:cubicBezTo>
                    <a:pt x="102" y="244"/>
                    <a:pt x="103" y="237"/>
                    <a:pt x="103" y="229"/>
                  </a:cubicBezTo>
                  <a:lnTo>
                    <a:pt x="103" y="90"/>
                  </a:lnTo>
                  <a:lnTo>
                    <a:pt x="162" y="90"/>
                  </a:lnTo>
                  <a:lnTo>
                    <a:pt x="162" y="242"/>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44" name="Google Shape;4044;gee6873aab4_0_10303"/>
            <p:cNvSpPr/>
            <p:nvPr/>
          </p:nvSpPr>
          <p:spPr>
            <a:xfrm>
              <a:off x="5486"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4" y="0"/>
                    <a:pt x="31" y="0"/>
                  </a:cubicBezTo>
                  <a:cubicBezTo>
                    <a:pt x="48" y="0"/>
                    <a:pt x="61" y="12"/>
                    <a:pt x="61" y="32"/>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45" name="Google Shape;4045;gee6873aab4_0_10303"/>
            <p:cNvSpPr/>
            <p:nvPr/>
          </p:nvSpPr>
          <p:spPr>
            <a:xfrm>
              <a:off x="5537" y="2466"/>
              <a:ext cx="77" cy="103"/>
            </a:xfrm>
            <a:custGeom>
              <a:avLst/>
              <a:gdLst/>
              <a:ahLst/>
              <a:cxnLst/>
              <a:rect l="l" t="t" r="r" b="b"/>
              <a:pathLst>
                <a:path w="166" h="223" extrusionOk="0">
                  <a:moveTo>
                    <a:pt x="2" y="70"/>
                  </a:moveTo>
                  <a:cubicBezTo>
                    <a:pt x="2" y="45"/>
                    <a:pt x="0" y="24"/>
                    <a:pt x="0" y="4"/>
                  </a:cubicBezTo>
                  <a:lnTo>
                    <a:pt x="51" y="4"/>
                  </a:lnTo>
                  <a:lnTo>
                    <a:pt x="53" y="29"/>
                  </a:lnTo>
                  <a:lnTo>
                    <a:pt x="54" y="29"/>
                  </a:lnTo>
                  <a:cubicBezTo>
                    <a:pt x="66" y="11"/>
                    <a:pt x="85" y="0"/>
                    <a:pt x="108" y="0"/>
                  </a:cubicBezTo>
                  <a:cubicBezTo>
                    <a:pt x="149" y="0"/>
                    <a:pt x="166" y="33"/>
                    <a:pt x="166" y="82"/>
                  </a:cubicBezTo>
                  <a:lnTo>
                    <a:pt x="166" y="223"/>
                  </a:lnTo>
                  <a:lnTo>
                    <a:pt x="107" y="223"/>
                  </a:lnTo>
                  <a:lnTo>
                    <a:pt x="107" y="86"/>
                  </a:lnTo>
                  <a:cubicBezTo>
                    <a:pt x="107" y="67"/>
                    <a:pt x="103" y="49"/>
                    <a:pt x="86" y="49"/>
                  </a:cubicBezTo>
                  <a:cubicBezTo>
                    <a:pt x="76" y="49"/>
                    <a:pt x="68" y="56"/>
                    <a:pt x="64" y="69"/>
                  </a:cubicBezTo>
                  <a:cubicBezTo>
                    <a:pt x="62" y="74"/>
                    <a:pt x="60" y="81"/>
                    <a:pt x="60" y="89"/>
                  </a:cubicBezTo>
                  <a:lnTo>
                    <a:pt x="60" y="223"/>
                  </a:lnTo>
                  <a:lnTo>
                    <a:pt x="2" y="223"/>
                  </a:lnTo>
                  <a:lnTo>
                    <a:pt x="2" y="7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46" name="Google Shape;4046;gee6873aab4_0_10303"/>
            <p:cNvSpPr/>
            <p:nvPr/>
          </p:nvSpPr>
          <p:spPr>
            <a:xfrm>
              <a:off x="5629" y="2440"/>
              <a:ext cx="60" cy="130"/>
            </a:xfrm>
            <a:custGeom>
              <a:avLst/>
              <a:gdLst/>
              <a:ahLst/>
              <a:cxnLst/>
              <a:rect l="l" t="t" r="r" b="b"/>
              <a:pathLst>
                <a:path w="128" h="280" extrusionOk="0">
                  <a:moveTo>
                    <a:pt x="85" y="0"/>
                  </a:moveTo>
                  <a:lnTo>
                    <a:pt x="85" y="59"/>
                  </a:lnTo>
                  <a:lnTo>
                    <a:pt x="128" y="59"/>
                  </a:lnTo>
                  <a:lnTo>
                    <a:pt x="128" y="100"/>
                  </a:lnTo>
                  <a:lnTo>
                    <a:pt x="85" y="100"/>
                  </a:lnTo>
                  <a:lnTo>
                    <a:pt x="85" y="200"/>
                  </a:lnTo>
                  <a:cubicBezTo>
                    <a:pt x="85" y="226"/>
                    <a:pt x="96" y="232"/>
                    <a:pt x="108" y="232"/>
                  </a:cubicBezTo>
                  <a:cubicBezTo>
                    <a:pt x="113" y="232"/>
                    <a:pt x="118" y="232"/>
                    <a:pt x="123" y="231"/>
                  </a:cubicBezTo>
                  <a:lnTo>
                    <a:pt x="123" y="276"/>
                  </a:lnTo>
                  <a:cubicBezTo>
                    <a:pt x="115" y="279"/>
                    <a:pt x="103" y="280"/>
                    <a:pt x="87" y="280"/>
                  </a:cubicBezTo>
                  <a:cubicBezTo>
                    <a:pt x="70" y="280"/>
                    <a:pt x="55" y="276"/>
                    <a:pt x="45" y="266"/>
                  </a:cubicBezTo>
                  <a:cubicBezTo>
                    <a:pt x="33" y="255"/>
                    <a:pt x="26" y="238"/>
                    <a:pt x="26" y="204"/>
                  </a:cubicBezTo>
                  <a:lnTo>
                    <a:pt x="26" y="100"/>
                  </a:lnTo>
                  <a:lnTo>
                    <a:pt x="0" y="100"/>
                  </a:lnTo>
                  <a:lnTo>
                    <a:pt x="0" y="59"/>
                  </a:lnTo>
                  <a:lnTo>
                    <a:pt x="26" y="59"/>
                  </a:lnTo>
                  <a:lnTo>
                    <a:pt x="26" y="14"/>
                  </a:lnTo>
                  <a:lnTo>
                    <a:pt x="85"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47" name="Google Shape;4047;gee6873aab4_0_10303"/>
            <p:cNvSpPr/>
            <p:nvPr/>
          </p:nvSpPr>
          <p:spPr>
            <a:xfrm>
              <a:off x="5702" y="2466"/>
              <a:ext cx="75" cy="104"/>
            </a:xfrm>
            <a:custGeom>
              <a:avLst/>
              <a:gdLst/>
              <a:ahLst/>
              <a:cxnLst/>
              <a:rect l="l" t="t" r="r" b="b"/>
              <a:pathLst>
                <a:path w="162" h="225" extrusionOk="0">
                  <a:moveTo>
                    <a:pt x="109" y="93"/>
                  </a:moveTo>
                  <a:cubicBezTo>
                    <a:pt x="109" y="65"/>
                    <a:pt x="102" y="43"/>
                    <a:pt x="84" y="43"/>
                  </a:cubicBezTo>
                  <a:cubicBezTo>
                    <a:pt x="65" y="43"/>
                    <a:pt x="57" y="71"/>
                    <a:pt x="57" y="93"/>
                  </a:cubicBezTo>
                  <a:lnTo>
                    <a:pt x="109" y="93"/>
                  </a:lnTo>
                  <a:close/>
                  <a:moveTo>
                    <a:pt x="56" y="134"/>
                  </a:moveTo>
                  <a:cubicBezTo>
                    <a:pt x="57" y="168"/>
                    <a:pt x="77" y="181"/>
                    <a:pt x="103" y="181"/>
                  </a:cubicBezTo>
                  <a:cubicBezTo>
                    <a:pt x="120" y="181"/>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4"/>
                  </a:cubicBezTo>
                  <a:cubicBezTo>
                    <a:pt x="162" y="119"/>
                    <a:pt x="162" y="128"/>
                    <a:pt x="160" y="134"/>
                  </a:cubicBezTo>
                  <a:lnTo>
                    <a:pt x="56" y="134"/>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48" name="Google Shape;4048;gee6873aab4_0_10303"/>
            <p:cNvSpPr/>
            <p:nvPr/>
          </p:nvSpPr>
          <p:spPr>
            <a:xfrm>
              <a:off x="5793" y="2466"/>
              <a:ext cx="78" cy="104"/>
            </a:xfrm>
            <a:custGeom>
              <a:avLst/>
              <a:gdLst/>
              <a:ahLst/>
              <a:cxnLst/>
              <a:rect l="l" t="t" r="r" b="b"/>
              <a:pathLst>
                <a:path w="168" h="226" extrusionOk="0">
                  <a:moveTo>
                    <a:pt x="59" y="113"/>
                  </a:moveTo>
                  <a:cubicBezTo>
                    <a:pt x="59" y="150"/>
                    <a:pt x="65" y="181"/>
                    <a:pt x="86" y="181"/>
                  </a:cubicBezTo>
                  <a:cubicBezTo>
                    <a:pt x="105" y="181"/>
                    <a:pt x="110" y="145"/>
                    <a:pt x="110" y="113"/>
                  </a:cubicBezTo>
                  <a:cubicBezTo>
                    <a:pt x="110" y="83"/>
                    <a:pt x="105" y="45"/>
                    <a:pt x="85" y="45"/>
                  </a:cubicBezTo>
                  <a:cubicBezTo>
                    <a:pt x="63" y="45"/>
                    <a:pt x="59" y="83"/>
                    <a:pt x="59" y="113"/>
                  </a:cubicBezTo>
                  <a:close/>
                  <a:moveTo>
                    <a:pt x="168" y="113"/>
                  </a:moveTo>
                  <a:cubicBezTo>
                    <a:pt x="168" y="204"/>
                    <a:pt x="118" y="226"/>
                    <a:pt x="84" y="226"/>
                  </a:cubicBezTo>
                  <a:cubicBezTo>
                    <a:pt x="32" y="226"/>
                    <a:pt x="0" y="185"/>
                    <a:pt x="0" y="114"/>
                  </a:cubicBezTo>
                  <a:cubicBezTo>
                    <a:pt x="0" y="35"/>
                    <a:pt x="42" y="0"/>
                    <a:pt x="85" y="0"/>
                  </a:cubicBezTo>
                  <a:cubicBezTo>
                    <a:pt x="137" y="0"/>
                    <a:pt x="168" y="44"/>
                    <a:pt x="168" y="113"/>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49" name="Google Shape;4049;gee6873aab4_0_10303"/>
            <p:cNvSpPr/>
            <p:nvPr/>
          </p:nvSpPr>
          <p:spPr>
            <a:xfrm>
              <a:off x="5889" y="2426"/>
              <a:ext cx="29"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50" name="Google Shape;4050;gee6873aab4_0_10303"/>
            <p:cNvSpPr/>
            <p:nvPr/>
          </p:nvSpPr>
          <p:spPr>
            <a:xfrm>
              <a:off x="5940" y="2466"/>
              <a:ext cx="52" cy="103"/>
            </a:xfrm>
            <a:custGeom>
              <a:avLst/>
              <a:gdLst/>
              <a:ahLst/>
              <a:cxnLst/>
              <a:rect l="l" t="t" r="r" b="b"/>
              <a:pathLst>
                <a:path w="112" h="223" extrusionOk="0">
                  <a:moveTo>
                    <a:pt x="1" y="70"/>
                  </a:moveTo>
                  <a:cubicBezTo>
                    <a:pt x="1" y="48"/>
                    <a:pt x="1" y="24"/>
                    <a:pt x="0" y="4"/>
                  </a:cubicBezTo>
                  <a:lnTo>
                    <a:pt x="51" y="4"/>
                  </a:lnTo>
                  <a:lnTo>
                    <a:pt x="54" y="36"/>
                  </a:lnTo>
                  <a:lnTo>
                    <a:pt x="55" y="36"/>
                  </a:lnTo>
                  <a:cubicBezTo>
                    <a:pt x="65" y="12"/>
                    <a:pt x="83" y="0"/>
                    <a:pt x="99" y="0"/>
                  </a:cubicBezTo>
                  <a:cubicBezTo>
                    <a:pt x="105" y="0"/>
                    <a:pt x="108" y="0"/>
                    <a:pt x="112" y="1"/>
                  </a:cubicBezTo>
                  <a:lnTo>
                    <a:pt x="112" y="59"/>
                  </a:lnTo>
                  <a:cubicBezTo>
                    <a:pt x="108" y="58"/>
                    <a:pt x="104" y="58"/>
                    <a:pt x="99" y="58"/>
                  </a:cubicBezTo>
                  <a:cubicBezTo>
                    <a:pt x="86" y="58"/>
                    <a:pt x="70" y="67"/>
                    <a:pt x="63" y="90"/>
                  </a:cubicBezTo>
                  <a:cubicBezTo>
                    <a:pt x="62" y="95"/>
                    <a:pt x="61" y="102"/>
                    <a:pt x="61" y="112"/>
                  </a:cubicBezTo>
                  <a:lnTo>
                    <a:pt x="61" y="223"/>
                  </a:lnTo>
                  <a:lnTo>
                    <a:pt x="1" y="223"/>
                  </a:lnTo>
                  <a:lnTo>
                    <a:pt x="1" y="7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51" name="Google Shape;4051;gee6873aab4_0_10303"/>
            <p:cNvSpPr/>
            <p:nvPr/>
          </p:nvSpPr>
          <p:spPr>
            <a:xfrm>
              <a:off x="6006" y="2426"/>
              <a:ext cx="42" cy="143"/>
            </a:xfrm>
            <a:custGeom>
              <a:avLst/>
              <a:gdLst/>
              <a:ahLst/>
              <a:cxnLst/>
              <a:rect l="l" t="t" r="r" b="b"/>
              <a:pathLst>
                <a:path w="92" h="309" extrusionOk="0">
                  <a:moveTo>
                    <a:pt x="92" y="0"/>
                  </a:moveTo>
                  <a:lnTo>
                    <a:pt x="46" y="63"/>
                  </a:lnTo>
                  <a:lnTo>
                    <a:pt x="9" y="63"/>
                  </a:lnTo>
                  <a:lnTo>
                    <a:pt x="40" y="0"/>
                  </a:lnTo>
                  <a:lnTo>
                    <a:pt x="92" y="0"/>
                  </a:lnTo>
                  <a:close/>
                  <a:moveTo>
                    <a:pt x="0" y="309"/>
                  </a:moveTo>
                  <a:lnTo>
                    <a:pt x="0" y="90"/>
                  </a:lnTo>
                  <a:lnTo>
                    <a:pt x="59" y="90"/>
                  </a:lnTo>
                  <a:lnTo>
                    <a:pt x="59" y="309"/>
                  </a:lnTo>
                  <a:lnTo>
                    <a:pt x="0" y="30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cxnSp>
          <p:nvCxnSpPr>
            <p:cNvPr id="4052" name="Google Shape;4052;gee6873aab4_0_10303"/>
            <p:cNvCxnSpPr/>
            <p:nvPr/>
          </p:nvCxnSpPr>
          <p:spPr>
            <a:xfrm>
              <a:off x="3964" y="2205"/>
              <a:ext cx="0" cy="300"/>
            </a:xfrm>
            <a:prstGeom prst="straightConnector1">
              <a:avLst/>
            </a:prstGeom>
            <a:solidFill>
              <a:schemeClr val="lt1"/>
            </a:solidFill>
            <a:ln w="14275" cap="flat" cmpd="sng">
              <a:solidFill>
                <a:schemeClr val="lt1"/>
              </a:solidFill>
              <a:prstDash val="solid"/>
              <a:miter lim="800000"/>
              <a:headEnd type="none" w="med" len="med"/>
              <a:tailEnd type="none" w="med" len="med"/>
            </a:ln>
          </p:spPr>
        </p:cxnSp>
      </p:grpSp>
      <p:sp>
        <p:nvSpPr>
          <p:cNvPr id="4053" name="Google Shape;4053;gee6873aab4_0_10303"/>
          <p:cNvSpPr txBox="1">
            <a:spLocks noGrp="1"/>
          </p:cNvSpPr>
          <p:nvPr>
            <p:ph type="title"/>
          </p:nvPr>
        </p:nvSpPr>
        <p:spPr>
          <a:xfrm>
            <a:off x="6231333" y="2456476"/>
            <a:ext cx="4624500" cy="1346700"/>
          </a:xfrm>
          <a:prstGeom prst="rect">
            <a:avLst/>
          </a:prstGeom>
          <a:noFill/>
          <a:ln>
            <a:noFill/>
          </a:ln>
        </p:spPr>
        <p:txBody>
          <a:bodyPr spcFirstLastPara="1" wrap="square" lIns="0" tIns="0" rIns="0" bIns="0" anchor="b" anchorCtr="0">
            <a:noAutofit/>
          </a:bodyPr>
          <a:lstStyle>
            <a:lvl1pPr lvl="0" algn="l" rtl="0">
              <a:lnSpc>
                <a:spcPct val="90000"/>
              </a:lnSpc>
              <a:spcBef>
                <a:spcPts val="0"/>
              </a:spcBef>
              <a:spcAft>
                <a:spcPts val="0"/>
              </a:spcAft>
              <a:buClr>
                <a:schemeClr val="lt1"/>
              </a:buClr>
              <a:buSzPts val="2800"/>
              <a:buFont typeface="Calibri"/>
              <a:buNone/>
              <a:defRPr>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054" name="Google Shape;4054;gee6873aab4_0_10303"/>
          <p:cNvSpPr txBox="1">
            <a:spLocks noGrp="1"/>
          </p:cNvSpPr>
          <p:nvPr>
            <p:ph type="body" idx="1"/>
          </p:nvPr>
        </p:nvSpPr>
        <p:spPr>
          <a:xfrm>
            <a:off x="6231333" y="4092463"/>
            <a:ext cx="4624500" cy="877800"/>
          </a:xfrm>
          <a:prstGeom prst="rect">
            <a:avLst/>
          </a:prstGeom>
          <a:noFill/>
          <a:ln>
            <a:noFill/>
          </a:ln>
        </p:spPr>
        <p:txBody>
          <a:bodyPr spcFirstLastPara="1" wrap="square" lIns="0" tIns="0" rIns="0" bIns="0" anchor="t" anchorCtr="0">
            <a:noAutofit/>
          </a:bodyPr>
          <a:lstStyle>
            <a:lvl1pPr marL="457200" lvl="0" indent="-228600" algn="l" rtl="0">
              <a:lnSpc>
                <a:spcPct val="90000"/>
              </a:lnSpc>
              <a:spcBef>
                <a:spcPts val="400"/>
              </a:spcBef>
              <a:spcAft>
                <a:spcPts val="0"/>
              </a:spcAft>
              <a:buClr>
                <a:schemeClr val="lt1"/>
              </a:buClr>
              <a:buSzPts val="2000"/>
              <a:buNone/>
              <a:defRPr sz="2000">
                <a:solidFill>
                  <a:schemeClr val="lt1"/>
                </a:solidFill>
              </a:defRPr>
            </a:lvl1pPr>
            <a:lvl2pPr marL="914400" lvl="1" indent="-228600" algn="l" rtl="0">
              <a:lnSpc>
                <a:spcPct val="90000"/>
              </a:lnSpc>
              <a:spcBef>
                <a:spcPts val="400"/>
              </a:spcBef>
              <a:spcAft>
                <a:spcPts val="0"/>
              </a:spcAft>
              <a:buClr>
                <a:schemeClr val="lt1"/>
              </a:buClr>
              <a:buSzPts val="1800"/>
              <a:buNone/>
              <a:defRPr>
                <a:solidFill>
                  <a:schemeClr val="lt1"/>
                </a:solidFill>
              </a:defRPr>
            </a:lvl2pPr>
            <a:lvl3pPr marL="1371600" lvl="2" indent="-342900" algn="l" rtl="0">
              <a:lnSpc>
                <a:spcPct val="90000"/>
              </a:lnSpc>
              <a:spcBef>
                <a:spcPts val="400"/>
              </a:spcBef>
              <a:spcAft>
                <a:spcPts val="0"/>
              </a:spcAft>
              <a:buSzPts val="1800"/>
              <a:buChar char="•"/>
              <a:defRPr>
                <a:solidFill>
                  <a:srgbClr val="FF0000"/>
                </a:solidFill>
              </a:defRPr>
            </a:lvl3pPr>
            <a:lvl4pPr marL="1828800" lvl="3" indent="-330200" algn="l" rtl="0">
              <a:lnSpc>
                <a:spcPct val="90000"/>
              </a:lnSpc>
              <a:spcBef>
                <a:spcPts val="400"/>
              </a:spcBef>
              <a:spcAft>
                <a:spcPts val="0"/>
              </a:spcAft>
              <a:buSzPts val="1600"/>
              <a:buChar char="•"/>
              <a:defRPr>
                <a:solidFill>
                  <a:srgbClr val="FF0000"/>
                </a:solidFill>
              </a:defRPr>
            </a:lvl4pPr>
            <a:lvl5pPr marL="2286000" lvl="4" indent="-228600" algn="l" rtl="0">
              <a:lnSpc>
                <a:spcPct val="90000"/>
              </a:lnSpc>
              <a:spcBef>
                <a:spcPts val="800"/>
              </a:spcBef>
              <a:spcAft>
                <a:spcPts val="0"/>
              </a:spcAft>
              <a:buClr>
                <a:srgbClr val="FF0000"/>
              </a:buClr>
              <a:buSzPts val="2000"/>
              <a:buNone/>
              <a:defRPr>
                <a:solidFill>
                  <a:srgbClr val="FF0000"/>
                </a:solidFill>
              </a:defRPr>
            </a:lvl5pPr>
            <a:lvl6pPr marL="2743200" lvl="5" indent="-342900" algn="l" rtl="0">
              <a:lnSpc>
                <a:spcPct val="90000"/>
              </a:lnSpc>
              <a:spcBef>
                <a:spcPts val="500"/>
              </a:spcBef>
              <a:spcAft>
                <a:spcPts val="0"/>
              </a:spcAft>
              <a:buClr>
                <a:srgbClr val="FF0000"/>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grpSp>
        <p:nvGrpSpPr>
          <p:cNvPr id="4055" name="Google Shape;4055;gee6873aab4_0_10303"/>
          <p:cNvGrpSpPr/>
          <p:nvPr/>
        </p:nvGrpSpPr>
        <p:grpSpPr>
          <a:xfrm>
            <a:off x="-1932891" y="195833"/>
            <a:ext cx="1368300" cy="2725739"/>
            <a:chOff x="-1555624" y="1196393"/>
            <a:chExt cx="1368300" cy="2725739"/>
          </a:xfrm>
        </p:grpSpPr>
        <p:grpSp>
          <p:nvGrpSpPr>
            <p:cNvPr id="4056" name="Google Shape;4056;gee6873aab4_0_10303"/>
            <p:cNvGrpSpPr/>
            <p:nvPr/>
          </p:nvGrpSpPr>
          <p:grpSpPr>
            <a:xfrm>
              <a:off x="-1555624" y="1488707"/>
              <a:ext cx="1368300" cy="2433425"/>
              <a:chOff x="-1836712" y="3275837"/>
              <a:chExt cx="1368300" cy="2433425"/>
            </a:xfrm>
          </p:grpSpPr>
          <p:sp>
            <p:nvSpPr>
              <p:cNvPr id="4057" name="Google Shape;4057;gee6873aab4_0_10303"/>
              <p:cNvSpPr txBox="1"/>
              <p:nvPr/>
            </p:nvSpPr>
            <p:spPr>
              <a:xfrm>
                <a:off x="-1836712" y="3677962"/>
                <a:ext cx="1368300" cy="20313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IE" sz="1100">
                    <a:solidFill>
                      <a:srgbClr val="000000"/>
                    </a:solidFill>
                    <a:latin typeface="Calibri"/>
                    <a:ea typeface="Calibri"/>
                    <a:cs typeface="Calibri"/>
                    <a:sym typeface="Calibri"/>
                  </a:rPr>
                  <a:t>To change the background colour.</a:t>
                </a:r>
                <a:endParaRPr/>
              </a:p>
              <a:p>
                <a:pPr marL="0" marR="0" lvl="0" indent="0" algn="l" rtl="0">
                  <a:spcBef>
                    <a:spcPts val="0"/>
                  </a:spcBef>
                  <a:spcAft>
                    <a:spcPts val="0"/>
                  </a:spcAft>
                  <a:buNone/>
                </a:pPr>
                <a:r>
                  <a:rPr lang="en-IE" sz="1100">
                    <a:solidFill>
                      <a:srgbClr val="000000"/>
                    </a:solidFill>
                    <a:latin typeface="Calibri"/>
                    <a:ea typeface="Calibri"/>
                    <a:cs typeface="Calibri"/>
                    <a:sym typeface="Calibri"/>
                  </a:rPr>
                  <a:t>&gt;Right Click over slide</a:t>
                </a:r>
                <a:endParaRPr/>
              </a:p>
              <a:p>
                <a:pPr marL="0" marR="0" lvl="0" indent="0" algn="l" rtl="0">
                  <a:spcBef>
                    <a:spcPts val="0"/>
                  </a:spcBef>
                  <a:spcAft>
                    <a:spcPts val="0"/>
                  </a:spcAft>
                  <a:buNone/>
                </a:pPr>
                <a:r>
                  <a:rPr lang="en-IE" sz="1100">
                    <a:solidFill>
                      <a:srgbClr val="000000"/>
                    </a:solidFill>
                    <a:latin typeface="Calibri"/>
                    <a:ea typeface="Calibri"/>
                    <a:cs typeface="Calibri"/>
                    <a:sym typeface="Calibri"/>
                  </a:rPr>
                  <a:t>&gt;format background</a:t>
                </a:r>
                <a:endParaRPr/>
              </a:p>
              <a:p>
                <a:pPr marL="0" marR="0" lvl="0" indent="0" algn="l" rtl="0">
                  <a:spcBef>
                    <a:spcPts val="0"/>
                  </a:spcBef>
                  <a:spcAft>
                    <a:spcPts val="0"/>
                  </a:spcAft>
                  <a:buNone/>
                </a:pPr>
                <a:r>
                  <a:rPr lang="en-IE" sz="1100">
                    <a:solidFill>
                      <a:srgbClr val="000000"/>
                    </a:solidFill>
                    <a:latin typeface="Calibri"/>
                    <a:ea typeface="Calibri"/>
                    <a:cs typeface="Calibri"/>
                    <a:sym typeface="Calibri"/>
                  </a:rPr>
                  <a:t>&gt;Solid fill</a:t>
                </a:r>
                <a:endParaRPr/>
              </a:p>
              <a:p>
                <a:pPr marL="0" marR="0" lvl="0" indent="0" algn="l" rtl="0">
                  <a:spcBef>
                    <a:spcPts val="0"/>
                  </a:spcBef>
                  <a:spcAft>
                    <a:spcPts val="0"/>
                  </a:spcAft>
                  <a:buNone/>
                </a:pPr>
                <a:r>
                  <a:rPr lang="en-IE" sz="1100">
                    <a:solidFill>
                      <a:srgbClr val="000000"/>
                    </a:solidFill>
                    <a:latin typeface="Calibri"/>
                    <a:ea typeface="Calibri"/>
                    <a:cs typeface="Calibri"/>
                    <a:sym typeface="Calibri"/>
                  </a:rPr>
                  <a:t>&gt;Colour</a:t>
                </a:r>
                <a:endParaRPr/>
              </a:p>
              <a:p>
                <a:pPr marL="0" marR="0" lvl="0" indent="0" algn="l" rtl="0">
                  <a:spcBef>
                    <a:spcPts val="0"/>
                  </a:spcBef>
                  <a:spcAft>
                    <a:spcPts val="0"/>
                  </a:spcAft>
                  <a:buNone/>
                </a:pPr>
                <a:r>
                  <a:rPr lang="en-IE" sz="1100">
                    <a:solidFill>
                      <a:srgbClr val="000000"/>
                    </a:solidFill>
                    <a:latin typeface="Calibri"/>
                    <a:ea typeface="Calibri"/>
                    <a:cs typeface="Calibri"/>
                    <a:sym typeface="Calibri"/>
                  </a:rPr>
                  <a:t>&gt;choose a colour from the top line of the colour palette. Avoid setting the background colour the same as your font colour.</a:t>
                </a:r>
                <a:endParaRPr/>
              </a:p>
            </p:txBody>
          </p:sp>
          <p:pic>
            <p:nvPicPr>
              <p:cNvPr id="4058" name="Google Shape;4058;gee6873aab4_0_10303" descr="icon_information-white.png"/>
              <p:cNvPicPr preferRelativeResize="0"/>
              <p:nvPr/>
            </p:nvPicPr>
            <p:blipFill rotWithShape="1">
              <a:blip r:embed="rId2">
                <a:alphaModFix/>
              </a:blip>
              <a:srcRect/>
              <a:stretch/>
            </p:blipFill>
            <p:spPr>
              <a:xfrm>
                <a:off x="-1728699" y="3275837"/>
                <a:ext cx="121592" cy="320113"/>
              </a:xfrm>
              <a:prstGeom prst="rect">
                <a:avLst/>
              </a:prstGeom>
              <a:noFill/>
              <a:ln>
                <a:noFill/>
              </a:ln>
            </p:spPr>
          </p:pic>
        </p:grpSp>
        <p:pic>
          <p:nvPicPr>
            <p:cNvPr id="4059" name="Google Shape;4059;gee6873aab4_0_10303" descr="fill.png"/>
            <p:cNvPicPr preferRelativeResize="0"/>
            <p:nvPr/>
          </p:nvPicPr>
          <p:blipFill rotWithShape="1">
            <a:blip r:embed="rId3">
              <a:alphaModFix/>
            </a:blip>
            <a:srcRect/>
            <a:stretch/>
          </p:blipFill>
          <p:spPr>
            <a:xfrm>
              <a:off x="-1368152" y="1304800"/>
              <a:ext cx="324000" cy="324000"/>
            </a:xfrm>
            <a:prstGeom prst="rect">
              <a:avLst/>
            </a:prstGeom>
            <a:noFill/>
            <a:ln>
              <a:noFill/>
            </a:ln>
          </p:spPr>
        </p:pic>
        <p:sp>
          <p:nvSpPr>
            <p:cNvPr id="4060" name="Google Shape;4060;gee6873aab4_0_10303"/>
            <p:cNvSpPr/>
            <p:nvPr/>
          </p:nvSpPr>
          <p:spPr>
            <a:xfrm>
              <a:off x="-1473415" y="1196393"/>
              <a:ext cx="540000" cy="540000"/>
            </a:xfrm>
            <a:prstGeom prst="donut">
              <a:avLst>
                <a:gd name="adj" fmla="val 7083"/>
              </a:avLst>
            </a:prstGeom>
            <a:solidFill>
              <a:srgbClr val="0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sp>
        <p:nvSpPr>
          <p:cNvPr id="4061" name="Google Shape;4061;gee6873aab4_0_10303"/>
          <p:cNvSpPr/>
          <p:nvPr/>
        </p:nvSpPr>
        <p:spPr>
          <a:xfrm>
            <a:off x="19653" y="1204484"/>
            <a:ext cx="6588735" cy="5653515"/>
          </a:xfrm>
          <a:custGeom>
            <a:avLst/>
            <a:gdLst/>
            <a:ahLst/>
            <a:cxnLst/>
            <a:rect l="l" t="t" r="r" b="b"/>
            <a:pathLst>
              <a:path w="1639" h="1406" extrusionOk="0">
                <a:moveTo>
                  <a:pt x="674" y="639"/>
                </a:moveTo>
                <a:cubicBezTo>
                  <a:pt x="635" y="428"/>
                  <a:pt x="726" y="234"/>
                  <a:pt x="876" y="207"/>
                </a:cubicBezTo>
                <a:cubicBezTo>
                  <a:pt x="1027" y="180"/>
                  <a:pt x="1180" y="329"/>
                  <a:pt x="1219" y="540"/>
                </a:cubicBezTo>
                <a:cubicBezTo>
                  <a:pt x="1258" y="751"/>
                  <a:pt x="1167" y="944"/>
                  <a:pt x="1016" y="972"/>
                </a:cubicBezTo>
                <a:cubicBezTo>
                  <a:pt x="866" y="999"/>
                  <a:pt x="713" y="850"/>
                  <a:pt x="674" y="639"/>
                </a:cubicBezTo>
                <a:close/>
                <a:moveTo>
                  <a:pt x="1254" y="1034"/>
                </a:moveTo>
                <a:cubicBezTo>
                  <a:pt x="1179" y="1018"/>
                  <a:pt x="1108" y="1008"/>
                  <a:pt x="1041" y="1002"/>
                </a:cubicBezTo>
                <a:cubicBezTo>
                  <a:pt x="1222" y="956"/>
                  <a:pt x="1328" y="718"/>
                  <a:pt x="1281" y="458"/>
                </a:cubicBezTo>
                <a:cubicBezTo>
                  <a:pt x="1231" y="190"/>
                  <a:pt x="1037" y="0"/>
                  <a:pt x="846" y="35"/>
                </a:cubicBezTo>
                <a:cubicBezTo>
                  <a:pt x="655" y="70"/>
                  <a:pt x="540" y="315"/>
                  <a:pt x="589" y="583"/>
                </a:cubicBezTo>
                <a:cubicBezTo>
                  <a:pt x="627" y="794"/>
                  <a:pt x="755" y="955"/>
                  <a:pt x="900" y="999"/>
                </a:cubicBezTo>
                <a:cubicBezTo>
                  <a:pt x="510" y="1010"/>
                  <a:pt x="250" y="1205"/>
                  <a:pt x="0" y="1406"/>
                </a:cubicBezTo>
                <a:lnTo>
                  <a:pt x="443" y="1406"/>
                </a:lnTo>
                <a:cubicBezTo>
                  <a:pt x="471" y="1385"/>
                  <a:pt x="498" y="1364"/>
                  <a:pt x="523" y="1344"/>
                </a:cubicBezTo>
                <a:cubicBezTo>
                  <a:pt x="879" y="1070"/>
                  <a:pt x="1201" y="1173"/>
                  <a:pt x="1295" y="1406"/>
                </a:cubicBezTo>
                <a:lnTo>
                  <a:pt x="1639" y="1406"/>
                </a:lnTo>
                <a:cubicBezTo>
                  <a:pt x="1610" y="1227"/>
                  <a:pt x="1475" y="1082"/>
                  <a:pt x="1254" y="1034"/>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24206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extLst>
    <p:ext uri="{DCECCB84-F9BA-43D5-87BE-67443E8EF086}">
      <p15:sldGuideLst xmlns:p15="http://schemas.microsoft.com/office/powerpoint/2012/main">
        <p15:guide id="1" orient="horz" pos="2160">
          <p15:clr>
            <a:srgbClr val="FBAE40"/>
          </p15:clr>
        </p15:guide>
        <p15:guide id="2" pos="6834">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content and image">
  <p:cSld name="Title, content and image">
    <p:bg>
      <p:bgPr>
        <a:solidFill>
          <a:schemeClr val="dk2"/>
        </a:solidFill>
        <a:effectLst/>
      </p:bgPr>
    </p:bg>
    <p:spTree>
      <p:nvGrpSpPr>
        <p:cNvPr id="1" name="Shape 4062"/>
        <p:cNvGrpSpPr/>
        <p:nvPr/>
      </p:nvGrpSpPr>
      <p:grpSpPr>
        <a:xfrm>
          <a:off x="0" y="0"/>
          <a:ext cx="0" cy="0"/>
          <a:chOff x="0" y="0"/>
          <a:chExt cx="0" cy="0"/>
        </a:xfrm>
      </p:grpSpPr>
      <p:sp>
        <p:nvSpPr>
          <p:cNvPr id="4063" name="Google Shape;4063;gee6873aab4_0_10411"/>
          <p:cNvSpPr txBox="1">
            <a:spLocks noGrp="1"/>
          </p:cNvSpPr>
          <p:nvPr>
            <p:ph type="title"/>
          </p:nvPr>
        </p:nvSpPr>
        <p:spPr>
          <a:xfrm>
            <a:off x="6456039" y="897616"/>
            <a:ext cx="5256600" cy="793200"/>
          </a:xfrm>
          <a:prstGeom prst="rect">
            <a:avLst/>
          </a:prstGeom>
          <a:noFill/>
          <a:ln>
            <a:noFill/>
          </a:ln>
        </p:spPr>
        <p:txBody>
          <a:bodyPr spcFirstLastPara="1" wrap="square" lIns="0" tIns="0" rIns="0" bIns="0" anchor="b" anchorCtr="0">
            <a:noAutofit/>
          </a:bodyPr>
          <a:lstStyle>
            <a:lvl1pPr lvl="0" algn="l" rtl="0">
              <a:lnSpc>
                <a:spcPct val="90000"/>
              </a:lnSpc>
              <a:spcBef>
                <a:spcPts val="0"/>
              </a:spcBef>
              <a:spcAft>
                <a:spcPts val="0"/>
              </a:spcAft>
              <a:buClr>
                <a:schemeClr val="lt1"/>
              </a:buClr>
              <a:buSzPts val="2800"/>
              <a:buFont typeface="Calibri"/>
              <a:buNone/>
              <a:defRPr>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064" name="Google Shape;4064;gee6873aab4_0_10411"/>
          <p:cNvSpPr txBox="1">
            <a:spLocks noGrp="1"/>
          </p:cNvSpPr>
          <p:nvPr>
            <p:ph type="dt" idx="10"/>
          </p:nvPr>
        </p:nvSpPr>
        <p:spPr>
          <a:xfrm>
            <a:off x="695400" y="6496604"/>
            <a:ext cx="5580600" cy="160200"/>
          </a:xfrm>
          <a:prstGeom prst="rect">
            <a:avLst/>
          </a:prstGeom>
          <a:noFill/>
          <a:ln>
            <a:noFill/>
          </a:ln>
        </p:spPr>
        <p:txBody>
          <a:bodyPr spcFirstLastPara="1" wrap="square" lIns="91425" tIns="45700" rIns="91425" bIns="45700" anchor="t"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065" name="Google Shape;4065;gee6873aab4_0_10411"/>
          <p:cNvSpPr txBox="1">
            <a:spLocks noGrp="1"/>
          </p:cNvSpPr>
          <p:nvPr>
            <p:ph type="ftr" idx="11"/>
          </p:nvPr>
        </p:nvSpPr>
        <p:spPr>
          <a:xfrm>
            <a:off x="695400" y="6416541"/>
            <a:ext cx="5580600" cy="160200"/>
          </a:xfrm>
          <a:prstGeom prst="rect">
            <a:avLst/>
          </a:prstGeom>
          <a:noFill/>
          <a:ln>
            <a:noFill/>
          </a:ln>
        </p:spPr>
        <p:txBody>
          <a:bodyPr spcFirstLastPara="1" wrap="square" lIns="91425" tIns="45700" rIns="91425" bIns="45700" anchor="t"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066" name="Google Shape;4066;gee6873aab4_0_10411"/>
          <p:cNvSpPr txBox="1">
            <a:spLocks noGrp="1"/>
          </p:cNvSpPr>
          <p:nvPr>
            <p:ph type="sldNum" idx="12"/>
          </p:nvPr>
        </p:nvSpPr>
        <p:spPr>
          <a:xfrm>
            <a:off x="-12703" y="6356350"/>
            <a:ext cx="79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IE"/>
              <a:t>‹#›</a:t>
            </a:fld>
            <a:endParaRPr/>
          </a:p>
        </p:txBody>
      </p:sp>
      <p:sp>
        <p:nvSpPr>
          <p:cNvPr id="4067" name="Google Shape;4067;gee6873aab4_0_10411"/>
          <p:cNvSpPr>
            <a:spLocks noGrp="1"/>
          </p:cNvSpPr>
          <p:nvPr>
            <p:ph type="pic" idx="2"/>
          </p:nvPr>
        </p:nvSpPr>
        <p:spPr>
          <a:xfrm>
            <a:off x="-9526" y="0"/>
            <a:ext cx="6105600" cy="6858000"/>
          </a:xfrm>
          <a:prstGeom prst="rect">
            <a:avLst/>
          </a:prstGeom>
          <a:noFill/>
          <a:ln>
            <a:noFill/>
          </a:ln>
        </p:spPr>
        <p:txBody>
          <a:bodyPr spcFirstLastPara="1" wrap="square" lIns="0" tIns="0" rIns="0" bIns="0" anchor="ctr" anchorCtr="0">
            <a:noAutofit/>
          </a:bodyPr>
          <a:lstStyle>
            <a:lvl1pPr marR="0" lvl="0" algn="ctr" rtl="0">
              <a:lnSpc>
                <a:spcPct val="90000"/>
              </a:lnSpc>
              <a:spcBef>
                <a:spcPts val="400"/>
              </a:spcBef>
              <a:spcAft>
                <a:spcPts val="0"/>
              </a:spcAft>
              <a:buClr>
                <a:schemeClr val="lt1"/>
              </a:buClr>
              <a:buSzPts val="1400"/>
              <a:buFont typeface="Arial"/>
              <a:buNone/>
              <a:defRPr sz="1400" b="0" i="0" u="none" strike="noStrike" cap="none">
                <a:solidFill>
                  <a:schemeClr val="lt1"/>
                </a:solidFill>
                <a:latin typeface="Calibri"/>
                <a:ea typeface="Calibri"/>
                <a:cs typeface="Calibri"/>
                <a:sym typeface="Calibri"/>
              </a:defRPr>
            </a:lvl1pPr>
            <a:lvl2pPr marR="0" lvl="1"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2pPr>
            <a:lvl3pPr marR="0" lvl="2" algn="l" rtl="0">
              <a:lnSpc>
                <a:spcPct val="90000"/>
              </a:lnSpc>
              <a:spcBef>
                <a:spcPts val="400"/>
              </a:spcBef>
              <a:spcAft>
                <a:spcPts val="0"/>
              </a:spcAft>
              <a:buClr>
                <a:schemeClr val="dk2"/>
              </a:buClr>
              <a:buSzPts val="1800"/>
              <a:buFont typeface="Arial"/>
              <a:buChar char="•"/>
              <a:defRPr sz="1800" b="1" i="0" u="none" strike="noStrike" cap="none">
                <a:solidFill>
                  <a:schemeClr val="dk1"/>
                </a:solidFill>
                <a:latin typeface="Calibri"/>
                <a:ea typeface="Calibri"/>
                <a:cs typeface="Calibri"/>
                <a:sym typeface="Calibri"/>
              </a:defRPr>
            </a:lvl3pPr>
            <a:lvl4pPr marR="0" lvl="3" algn="l" rtl="0">
              <a:lnSpc>
                <a:spcPct val="90000"/>
              </a:lnSpc>
              <a:spcBef>
                <a:spcPts val="400"/>
              </a:spcBef>
              <a:spcAft>
                <a:spcPts val="0"/>
              </a:spcAft>
              <a:buClr>
                <a:schemeClr val="accent2"/>
              </a:buClr>
              <a:buSzPts val="1600"/>
              <a:buFont typeface="Arial"/>
              <a:buChar char="•"/>
              <a:defRPr sz="1600" b="0" i="0" u="none" strike="noStrike" cap="none">
                <a:solidFill>
                  <a:schemeClr val="dk1"/>
                </a:solidFill>
                <a:latin typeface="Calibri"/>
                <a:ea typeface="Calibri"/>
                <a:cs typeface="Calibri"/>
                <a:sym typeface="Calibri"/>
              </a:defRPr>
            </a:lvl4pPr>
            <a:lvl5pPr marR="0" lvl="4" algn="l" rtl="0">
              <a:lnSpc>
                <a:spcPct val="90000"/>
              </a:lnSpc>
              <a:spcBef>
                <a:spcPts val="800"/>
              </a:spcBef>
              <a:spcAft>
                <a:spcPts val="0"/>
              </a:spcAft>
              <a:buClr>
                <a:schemeClr val="accent1"/>
              </a:buClr>
              <a:buSzPts val="2000"/>
              <a:buFont typeface="Arial"/>
              <a:buNone/>
              <a:defRPr sz="2000" b="1" i="0" u="none" strike="noStrike" cap="none">
                <a:solidFill>
                  <a:schemeClr val="accent1"/>
                </a:solidFill>
                <a:latin typeface="Calibri"/>
                <a:ea typeface="Calibri"/>
                <a:cs typeface="Calibri"/>
                <a:sym typeface="Calibri"/>
              </a:defRPr>
            </a:lvl5pPr>
            <a:lvl6pPr marR="0" lvl="5" algn="l" rtl="0">
              <a:lnSpc>
                <a:spcPct val="90000"/>
              </a:lnSpc>
              <a:spcBef>
                <a:spcPts val="500"/>
              </a:spcBef>
              <a:spcAft>
                <a:spcPts val="0"/>
              </a:spcAft>
              <a:buClr>
                <a:srgbClr val="FF0000"/>
              </a:buClr>
              <a:buSzPts val="1800"/>
              <a:buFont typeface="Arial"/>
              <a:buChar char="•"/>
              <a:defRPr sz="1800" b="0" i="0" u="none" strike="noStrike" cap="none">
                <a:solidFill>
                  <a:srgbClr val="FF0000"/>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068" name="Google Shape;4068;gee6873aab4_0_10411"/>
          <p:cNvSpPr txBox="1">
            <a:spLocks noGrp="1"/>
          </p:cNvSpPr>
          <p:nvPr>
            <p:ph type="body" idx="1"/>
          </p:nvPr>
        </p:nvSpPr>
        <p:spPr>
          <a:xfrm>
            <a:off x="6455234" y="2263939"/>
            <a:ext cx="4471500" cy="3698700"/>
          </a:xfrm>
          <a:prstGeom prst="rect">
            <a:avLst/>
          </a:prstGeom>
          <a:noFill/>
          <a:ln>
            <a:noFill/>
          </a:ln>
        </p:spPr>
        <p:txBody>
          <a:bodyPr spcFirstLastPara="1" wrap="square" lIns="0" tIns="0" rIns="0" bIns="0" anchor="t" anchorCtr="0">
            <a:noAutofit/>
          </a:bodyPr>
          <a:lstStyle>
            <a:lvl1pPr marL="457200" lvl="0" indent="-228600" algn="l" rtl="0">
              <a:lnSpc>
                <a:spcPct val="90000"/>
              </a:lnSpc>
              <a:spcBef>
                <a:spcPts val="400"/>
              </a:spcBef>
              <a:spcAft>
                <a:spcPts val="0"/>
              </a:spcAft>
              <a:buClr>
                <a:schemeClr val="lt1"/>
              </a:buClr>
              <a:buSzPts val="2000"/>
              <a:buNone/>
              <a:defRPr>
                <a:solidFill>
                  <a:schemeClr val="lt1"/>
                </a:solidFill>
              </a:defRPr>
            </a:lvl1pPr>
            <a:lvl2pPr marL="914400" lvl="1" indent="-228600" algn="l" rtl="0">
              <a:lnSpc>
                <a:spcPct val="90000"/>
              </a:lnSpc>
              <a:spcBef>
                <a:spcPts val="400"/>
              </a:spcBef>
              <a:spcAft>
                <a:spcPts val="0"/>
              </a:spcAft>
              <a:buClr>
                <a:schemeClr val="lt1"/>
              </a:buClr>
              <a:buSzPts val="1800"/>
              <a:buNone/>
              <a:defRPr>
                <a:solidFill>
                  <a:schemeClr val="lt1"/>
                </a:solidFill>
              </a:defRPr>
            </a:lvl2pPr>
            <a:lvl3pPr marL="1371600" lvl="2" indent="-342900" algn="l" rtl="0">
              <a:lnSpc>
                <a:spcPct val="90000"/>
              </a:lnSpc>
              <a:spcBef>
                <a:spcPts val="400"/>
              </a:spcBef>
              <a:spcAft>
                <a:spcPts val="0"/>
              </a:spcAft>
              <a:buClr>
                <a:schemeClr val="lt1"/>
              </a:buClr>
              <a:buSzPts val="1800"/>
              <a:buChar char="•"/>
              <a:defRPr>
                <a:solidFill>
                  <a:schemeClr val="lt1"/>
                </a:solidFill>
              </a:defRPr>
            </a:lvl3pPr>
            <a:lvl4pPr marL="1828800" lvl="3" indent="-330200" algn="l" rtl="0">
              <a:lnSpc>
                <a:spcPct val="90000"/>
              </a:lnSpc>
              <a:spcBef>
                <a:spcPts val="400"/>
              </a:spcBef>
              <a:spcAft>
                <a:spcPts val="0"/>
              </a:spcAft>
              <a:buClr>
                <a:schemeClr val="lt1"/>
              </a:buClr>
              <a:buSzPts val="1600"/>
              <a:buChar char="•"/>
              <a:defRPr>
                <a:solidFill>
                  <a:schemeClr val="lt1"/>
                </a:solidFill>
              </a:defRPr>
            </a:lvl4pPr>
            <a:lvl5pPr marL="2286000" lvl="4" indent="-228600" algn="l" rtl="0">
              <a:lnSpc>
                <a:spcPct val="90000"/>
              </a:lnSpc>
              <a:spcBef>
                <a:spcPts val="800"/>
              </a:spcBef>
              <a:spcAft>
                <a:spcPts val="0"/>
              </a:spcAft>
              <a:buClr>
                <a:schemeClr val="lt1"/>
              </a:buClr>
              <a:buSzPts val="2000"/>
              <a:buNone/>
              <a:defRPr>
                <a:solidFill>
                  <a:schemeClr val="lt1"/>
                </a:solidFill>
              </a:defRPr>
            </a:lvl5pPr>
            <a:lvl6pPr marL="2743200" lvl="5" indent="-342900" algn="l" rtl="0">
              <a:lnSpc>
                <a:spcPct val="90000"/>
              </a:lnSpc>
              <a:spcBef>
                <a:spcPts val="500"/>
              </a:spcBef>
              <a:spcAft>
                <a:spcPts val="0"/>
              </a:spcAft>
              <a:buClr>
                <a:srgbClr val="FF0000"/>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grpSp>
        <p:nvGrpSpPr>
          <p:cNvPr id="4069" name="Google Shape;4069;gee6873aab4_0_10411"/>
          <p:cNvGrpSpPr/>
          <p:nvPr/>
        </p:nvGrpSpPr>
        <p:grpSpPr>
          <a:xfrm>
            <a:off x="-2040904" y="3988723"/>
            <a:ext cx="1872300" cy="2902792"/>
            <a:chOff x="6195941" y="562596"/>
            <a:chExt cx="1872300" cy="2902792"/>
          </a:xfrm>
        </p:grpSpPr>
        <p:grpSp>
          <p:nvGrpSpPr>
            <p:cNvPr id="4070" name="Google Shape;4070;gee6873aab4_0_10411"/>
            <p:cNvGrpSpPr/>
            <p:nvPr/>
          </p:nvGrpSpPr>
          <p:grpSpPr>
            <a:xfrm>
              <a:off x="6195941" y="832605"/>
              <a:ext cx="1872300" cy="2632784"/>
              <a:chOff x="-1872716" y="660661"/>
              <a:chExt cx="1872300" cy="1974637"/>
            </a:xfrm>
          </p:grpSpPr>
          <p:sp>
            <p:nvSpPr>
              <p:cNvPr id="4071" name="Google Shape;4071;gee6873aab4_0_10411"/>
              <p:cNvSpPr txBox="1"/>
              <p:nvPr/>
            </p:nvSpPr>
            <p:spPr>
              <a:xfrm>
                <a:off x="-1872716" y="984698"/>
                <a:ext cx="1872300" cy="16506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IE" sz="1100">
                    <a:solidFill>
                      <a:srgbClr val="000000"/>
                    </a:solidFill>
                    <a:latin typeface="Calibri"/>
                    <a:ea typeface="Calibri"/>
                    <a:cs typeface="Calibri"/>
                    <a:sym typeface="Calibri"/>
                  </a:rPr>
                  <a:t>To format the body text, simply highlight the specific line(s) of text and click ‘tab’ or press ‘increase/decrease list level’ button. If you continue to click the ‘Tab’ button and the text turns red you have tabbed too far and should use the ‘decrease level’ button to return to compliant text.</a:t>
                </a:r>
                <a:endParaRPr/>
              </a:p>
              <a:p>
                <a:pPr marL="0" marR="0" lvl="0" indent="0" algn="l" rtl="0">
                  <a:spcBef>
                    <a:spcPts val="0"/>
                  </a:spcBef>
                  <a:spcAft>
                    <a:spcPts val="0"/>
                  </a:spcAft>
                  <a:buNone/>
                </a:pPr>
                <a:endParaRPr sz="1100">
                  <a:solidFill>
                    <a:srgbClr val="000000"/>
                  </a:solidFill>
                  <a:latin typeface="Calibri"/>
                  <a:ea typeface="Calibri"/>
                  <a:cs typeface="Calibri"/>
                  <a:sym typeface="Calibri"/>
                </a:endParaRPr>
              </a:p>
              <a:p>
                <a:pPr marL="0" marR="0" lvl="0" indent="0" algn="l" rtl="0">
                  <a:spcBef>
                    <a:spcPts val="0"/>
                  </a:spcBef>
                  <a:spcAft>
                    <a:spcPts val="0"/>
                  </a:spcAft>
                  <a:buNone/>
                </a:pPr>
                <a:r>
                  <a:rPr lang="en-IE" sz="1100">
                    <a:solidFill>
                      <a:srgbClr val="000000"/>
                    </a:solidFill>
                    <a:latin typeface="Calibri"/>
                    <a:ea typeface="Calibri"/>
                    <a:cs typeface="Calibri"/>
                    <a:sym typeface="Calibri"/>
                  </a:rPr>
                  <a:t>Do not use the bullet point button to format your text.</a:t>
                </a:r>
                <a:endParaRPr sz="1100">
                  <a:solidFill>
                    <a:srgbClr val="000000"/>
                  </a:solidFill>
                  <a:latin typeface="Calibri"/>
                  <a:ea typeface="Calibri"/>
                  <a:cs typeface="Calibri"/>
                  <a:sym typeface="Calibri"/>
                </a:endParaRPr>
              </a:p>
            </p:txBody>
          </p:sp>
          <p:pic>
            <p:nvPicPr>
              <p:cNvPr id="4072" name="Google Shape;4072;gee6873aab4_0_10411" descr="icon_information-white.png"/>
              <p:cNvPicPr preferRelativeResize="0"/>
              <p:nvPr/>
            </p:nvPicPr>
            <p:blipFill rotWithShape="1">
              <a:blip r:embed="rId2">
                <a:alphaModFix/>
              </a:blip>
              <a:srcRect/>
              <a:stretch/>
            </p:blipFill>
            <p:spPr>
              <a:xfrm>
                <a:off x="-1764703" y="660661"/>
                <a:ext cx="121592" cy="240085"/>
              </a:xfrm>
              <a:prstGeom prst="rect">
                <a:avLst/>
              </a:prstGeom>
              <a:noFill/>
              <a:ln>
                <a:noFill/>
              </a:ln>
            </p:spPr>
          </p:pic>
        </p:grpSp>
        <p:grpSp>
          <p:nvGrpSpPr>
            <p:cNvPr id="4073" name="Google Shape;4073;gee6873aab4_0_10411"/>
            <p:cNvGrpSpPr/>
            <p:nvPr/>
          </p:nvGrpSpPr>
          <p:grpSpPr>
            <a:xfrm>
              <a:off x="6303954" y="562596"/>
              <a:ext cx="540000" cy="540000"/>
              <a:chOff x="6303954" y="562596"/>
              <a:chExt cx="540000" cy="540000"/>
            </a:xfrm>
          </p:grpSpPr>
          <p:sp>
            <p:nvSpPr>
              <p:cNvPr id="4074" name="Google Shape;4074;gee6873aab4_0_10411"/>
              <p:cNvSpPr/>
              <p:nvPr/>
            </p:nvSpPr>
            <p:spPr>
              <a:xfrm>
                <a:off x="6303954" y="562596"/>
                <a:ext cx="540000" cy="540000"/>
              </a:xfrm>
              <a:prstGeom prst="donut">
                <a:avLst>
                  <a:gd name="adj" fmla="val 7083"/>
                </a:avLst>
              </a:prstGeom>
              <a:solidFill>
                <a:srgbClr val="0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pic>
            <p:nvPicPr>
              <p:cNvPr id="4075" name="Google Shape;4075;gee6873aab4_0_10411" descr="increase_indent.png"/>
              <p:cNvPicPr preferRelativeResize="0"/>
              <p:nvPr/>
            </p:nvPicPr>
            <p:blipFill rotWithShape="1">
              <a:blip r:embed="rId3">
                <a:alphaModFix/>
              </a:blip>
              <a:srcRect/>
              <a:stretch/>
            </p:blipFill>
            <p:spPr>
              <a:xfrm>
                <a:off x="6425212" y="679422"/>
                <a:ext cx="317520" cy="317520"/>
              </a:xfrm>
              <a:prstGeom prst="rect">
                <a:avLst/>
              </a:prstGeom>
              <a:noFill/>
              <a:ln>
                <a:noFill/>
              </a:ln>
            </p:spPr>
          </p:pic>
        </p:grpSp>
      </p:grpSp>
      <p:grpSp>
        <p:nvGrpSpPr>
          <p:cNvPr id="4076" name="Google Shape;4076;gee6873aab4_0_10411"/>
          <p:cNvGrpSpPr/>
          <p:nvPr/>
        </p:nvGrpSpPr>
        <p:grpSpPr>
          <a:xfrm>
            <a:off x="-1932891" y="195833"/>
            <a:ext cx="1368300" cy="2725739"/>
            <a:chOff x="-1555624" y="1196393"/>
            <a:chExt cx="1368300" cy="2725739"/>
          </a:xfrm>
        </p:grpSpPr>
        <p:grpSp>
          <p:nvGrpSpPr>
            <p:cNvPr id="4077" name="Google Shape;4077;gee6873aab4_0_10411"/>
            <p:cNvGrpSpPr/>
            <p:nvPr/>
          </p:nvGrpSpPr>
          <p:grpSpPr>
            <a:xfrm>
              <a:off x="-1555624" y="1488707"/>
              <a:ext cx="1368300" cy="2433425"/>
              <a:chOff x="-1836712" y="3275837"/>
              <a:chExt cx="1368300" cy="2433425"/>
            </a:xfrm>
          </p:grpSpPr>
          <p:sp>
            <p:nvSpPr>
              <p:cNvPr id="4078" name="Google Shape;4078;gee6873aab4_0_10411"/>
              <p:cNvSpPr txBox="1"/>
              <p:nvPr/>
            </p:nvSpPr>
            <p:spPr>
              <a:xfrm>
                <a:off x="-1836712" y="3677962"/>
                <a:ext cx="1368300" cy="20313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IE" sz="1100">
                    <a:solidFill>
                      <a:srgbClr val="000000"/>
                    </a:solidFill>
                    <a:latin typeface="Calibri"/>
                    <a:ea typeface="Calibri"/>
                    <a:cs typeface="Calibri"/>
                    <a:sym typeface="Calibri"/>
                  </a:rPr>
                  <a:t>To change the background colour.</a:t>
                </a:r>
                <a:endParaRPr/>
              </a:p>
              <a:p>
                <a:pPr marL="0" marR="0" lvl="0" indent="0" algn="l" rtl="0">
                  <a:spcBef>
                    <a:spcPts val="0"/>
                  </a:spcBef>
                  <a:spcAft>
                    <a:spcPts val="0"/>
                  </a:spcAft>
                  <a:buNone/>
                </a:pPr>
                <a:r>
                  <a:rPr lang="en-IE" sz="1100">
                    <a:solidFill>
                      <a:srgbClr val="000000"/>
                    </a:solidFill>
                    <a:latin typeface="Calibri"/>
                    <a:ea typeface="Calibri"/>
                    <a:cs typeface="Calibri"/>
                    <a:sym typeface="Calibri"/>
                  </a:rPr>
                  <a:t>&gt;Right Click over slide</a:t>
                </a:r>
                <a:endParaRPr/>
              </a:p>
              <a:p>
                <a:pPr marL="0" marR="0" lvl="0" indent="0" algn="l" rtl="0">
                  <a:spcBef>
                    <a:spcPts val="0"/>
                  </a:spcBef>
                  <a:spcAft>
                    <a:spcPts val="0"/>
                  </a:spcAft>
                  <a:buNone/>
                </a:pPr>
                <a:r>
                  <a:rPr lang="en-IE" sz="1100">
                    <a:solidFill>
                      <a:srgbClr val="000000"/>
                    </a:solidFill>
                    <a:latin typeface="Calibri"/>
                    <a:ea typeface="Calibri"/>
                    <a:cs typeface="Calibri"/>
                    <a:sym typeface="Calibri"/>
                  </a:rPr>
                  <a:t>&gt;format background</a:t>
                </a:r>
                <a:endParaRPr/>
              </a:p>
              <a:p>
                <a:pPr marL="0" marR="0" lvl="0" indent="0" algn="l" rtl="0">
                  <a:spcBef>
                    <a:spcPts val="0"/>
                  </a:spcBef>
                  <a:spcAft>
                    <a:spcPts val="0"/>
                  </a:spcAft>
                  <a:buNone/>
                </a:pPr>
                <a:r>
                  <a:rPr lang="en-IE" sz="1100">
                    <a:solidFill>
                      <a:srgbClr val="000000"/>
                    </a:solidFill>
                    <a:latin typeface="Calibri"/>
                    <a:ea typeface="Calibri"/>
                    <a:cs typeface="Calibri"/>
                    <a:sym typeface="Calibri"/>
                  </a:rPr>
                  <a:t>&gt;Solid fill</a:t>
                </a:r>
                <a:endParaRPr/>
              </a:p>
              <a:p>
                <a:pPr marL="0" marR="0" lvl="0" indent="0" algn="l" rtl="0">
                  <a:spcBef>
                    <a:spcPts val="0"/>
                  </a:spcBef>
                  <a:spcAft>
                    <a:spcPts val="0"/>
                  </a:spcAft>
                  <a:buNone/>
                </a:pPr>
                <a:r>
                  <a:rPr lang="en-IE" sz="1100">
                    <a:solidFill>
                      <a:srgbClr val="000000"/>
                    </a:solidFill>
                    <a:latin typeface="Calibri"/>
                    <a:ea typeface="Calibri"/>
                    <a:cs typeface="Calibri"/>
                    <a:sym typeface="Calibri"/>
                  </a:rPr>
                  <a:t>&gt;Colour</a:t>
                </a:r>
                <a:endParaRPr/>
              </a:p>
              <a:p>
                <a:pPr marL="0" marR="0" lvl="0" indent="0" algn="l" rtl="0">
                  <a:spcBef>
                    <a:spcPts val="0"/>
                  </a:spcBef>
                  <a:spcAft>
                    <a:spcPts val="0"/>
                  </a:spcAft>
                  <a:buNone/>
                </a:pPr>
                <a:r>
                  <a:rPr lang="en-IE" sz="1100">
                    <a:solidFill>
                      <a:srgbClr val="000000"/>
                    </a:solidFill>
                    <a:latin typeface="Calibri"/>
                    <a:ea typeface="Calibri"/>
                    <a:cs typeface="Calibri"/>
                    <a:sym typeface="Calibri"/>
                  </a:rPr>
                  <a:t>&gt;choose a colour from the top line of the colour palette. Avoid setting the background colour the same as your font colour.</a:t>
                </a:r>
                <a:endParaRPr/>
              </a:p>
            </p:txBody>
          </p:sp>
          <p:pic>
            <p:nvPicPr>
              <p:cNvPr id="4079" name="Google Shape;4079;gee6873aab4_0_10411" descr="icon_information-white.png"/>
              <p:cNvPicPr preferRelativeResize="0"/>
              <p:nvPr/>
            </p:nvPicPr>
            <p:blipFill rotWithShape="1">
              <a:blip r:embed="rId2">
                <a:alphaModFix/>
              </a:blip>
              <a:srcRect/>
              <a:stretch/>
            </p:blipFill>
            <p:spPr>
              <a:xfrm>
                <a:off x="-1728699" y="3275837"/>
                <a:ext cx="121592" cy="320113"/>
              </a:xfrm>
              <a:prstGeom prst="rect">
                <a:avLst/>
              </a:prstGeom>
              <a:noFill/>
              <a:ln>
                <a:noFill/>
              </a:ln>
            </p:spPr>
          </p:pic>
        </p:grpSp>
        <p:pic>
          <p:nvPicPr>
            <p:cNvPr id="4080" name="Google Shape;4080;gee6873aab4_0_10411" descr="fill.png"/>
            <p:cNvPicPr preferRelativeResize="0"/>
            <p:nvPr/>
          </p:nvPicPr>
          <p:blipFill rotWithShape="1">
            <a:blip r:embed="rId4">
              <a:alphaModFix/>
            </a:blip>
            <a:srcRect/>
            <a:stretch/>
          </p:blipFill>
          <p:spPr>
            <a:xfrm>
              <a:off x="-1368152" y="1304800"/>
              <a:ext cx="324000" cy="324000"/>
            </a:xfrm>
            <a:prstGeom prst="rect">
              <a:avLst/>
            </a:prstGeom>
            <a:noFill/>
            <a:ln>
              <a:noFill/>
            </a:ln>
          </p:spPr>
        </p:pic>
        <p:sp>
          <p:nvSpPr>
            <p:cNvPr id="4081" name="Google Shape;4081;gee6873aab4_0_10411"/>
            <p:cNvSpPr/>
            <p:nvPr/>
          </p:nvSpPr>
          <p:spPr>
            <a:xfrm>
              <a:off x="-1473415" y="1196393"/>
              <a:ext cx="540000" cy="540000"/>
            </a:xfrm>
            <a:prstGeom prst="donut">
              <a:avLst>
                <a:gd name="adj" fmla="val 7083"/>
              </a:avLst>
            </a:prstGeom>
            <a:solidFill>
              <a:srgbClr val="0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sp>
        <p:nvSpPr>
          <p:cNvPr id="4082" name="Google Shape;4082;gee6873aab4_0_10411"/>
          <p:cNvSpPr/>
          <p:nvPr/>
        </p:nvSpPr>
        <p:spPr>
          <a:xfrm>
            <a:off x="6170723" y="2356638"/>
            <a:ext cx="5827217" cy="4080745"/>
          </a:xfrm>
          <a:custGeom>
            <a:avLst/>
            <a:gdLst/>
            <a:ahLst/>
            <a:cxnLst/>
            <a:rect l="l" t="t" r="r" b="b"/>
            <a:pathLst>
              <a:path w="3654" h="2558" extrusionOk="0">
                <a:moveTo>
                  <a:pt x="2505" y="639"/>
                </a:moveTo>
                <a:cubicBezTo>
                  <a:pt x="2466" y="428"/>
                  <a:pt x="2557" y="234"/>
                  <a:pt x="2707" y="207"/>
                </a:cubicBezTo>
                <a:cubicBezTo>
                  <a:pt x="2858" y="180"/>
                  <a:pt x="3011" y="329"/>
                  <a:pt x="3050" y="540"/>
                </a:cubicBezTo>
                <a:cubicBezTo>
                  <a:pt x="3089" y="751"/>
                  <a:pt x="2998" y="944"/>
                  <a:pt x="2847" y="972"/>
                </a:cubicBezTo>
                <a:cubicBezTo>
                  <a:pt x="2697" y="999"/>
                  <a:pt x="2544" y="850"/>
                  <a:pt x="2505" y="639"/>
                </a:cubicBezTo>
                <a:close/>
                <a:moveTo>
                  <a:pt x="2323" y="2448"/>
                </a:moveTo>
                <a:cubicBezTo>
                  <a:pt x="2417" y="2394"/>
                  <a:pt x="2890" y="2151"/>
                  <a:pt x="3499" y="2335"/>
                </a:cubicBezTo>
                <a:cubicBezTo>
                  <a:pt x="3499" y="2335"/>
                  <a:pt x="3231" y="2150"/>
                  <a:pt x="2857" y="2204"/>
                </a:cubicBezTo>
                <a:cubicBezTo>
                  <a:pt x="2867" y="2200"/>
                  <a:pt x="2877" y="2195"/>
                  <a:pt x="2887" y="2190"/>
                </a:cubicBezTo>
                <a:cubicBezTo>
                  <a:pt x="3654" y="1837"/>
                  <a:pt x="3620" y="1150"/>
                  <a:pt x="3085" y="1034"/>
                </a:cubicBezTo>
                <a:cubicBezTo>
                  <a:pt x="3010" y="1018"/>
                  <a:pt x="2939" y="1008"/>
                  <a:pt x="2872" y="1002"/>
                </a:cubicBezTo>
                <a:cubicBezTo>
                  <a:pt x="3053" y="956"/>
                  <a:pt x="3159" y="718"/>
                  <a:pt x="3112" y="458"/>
                </a:cubicBezTo>
                <a:cubicBezTo>
                  <a:pt x="3062" y="190"/>
                  <a:pt x="2868" y="0"/>
                  <a:pt x="2677" y="35"/>
                </a:cubicBezTo>
                <a:cubicBezTo>
                  <a:pt x="2486" y="70"/>
                  <a:pt x="2371" y="315"/>
                  <a:pt x="2420" y="584"/>
                </a:cubicBezTo>
                <a:cubicBezTo>
                  <a:pt x="2458" y="794"/>
                  <a:pt x="2586" y="955"/>
                  <a:pt x="2731" y="999"/>
                </a:cubicBezTo>
                <a:cubicBezTo>
                  <a:pt x="2283" y="1012"/>
                  <a:pt x="2006" y="1267"/>
                  <a:pt x="1720" y="1495"/>
                </a:cubicBezTo>
                <a:cubicBezTo>
                  <a:pt x="1277" y="1849"/>
                  <a:pt x="1050" y="1845"/>
                  <a:pt x="757" y="1549"/>
                </a:cubicBezTo>
                <a:cubicBezTo>
                  <a:pt x="461" y="1251"/>
                  <a:pt x="0" y="1311"/>
                  <a:pt x="0" y="1311"/>
                </a:cubicBezTo>
                <a:cubicBezTo>
                  <a:pt x="419" y="1311"/>
                  <a:pt x="412" y="1543"/>
                  <a:pt x="818" y="1877"/>
                </a:cubicBezTo>
                <a:cubicBezTo>
                  <a:pt x="1206" y="2196"/>
                  <a:pt x="1957" y="1650"/>
                  <a:pt x="2354" y="1344"/>
                </a:cubicBezTo>
                <a:cubicBezTo>
                  <a:pt x="2941" y="892"/>
                  <a:pt x="3436" y="1466"/>
                  <a:pt x="2965" y="1953"/>
                </a:cubicBezTo>
                <a:cubicBezTo>
                  <a:pt x="2817" y="2106"/>
                  <a:pt x="2642" y="2234"/>
                  <a:pt x="2513" y="2319"/>
                </a:cubicBezTo>
                <a:cubicBezTo>
                  <a:pt x="2467" y="2344"/>
                  <a:pt x="2420" y="2373"/>
                  <a:pt x="2373" y="2406"/>
                </a:cubicBezTo>
                <a:lnTo>
                  <a:pt x="2368" y="2410"/>
                </a:lnTo>
                <a:cubicBezTo>
                  <a:pt x="2344" y="2424"/>
                  <a:pt x="2331" y="2431"/>
                  <a:pt x="2331" y="2431"/>
                </a:cubicBezTo>
                <a:cubicBezTo>
                  <a:pt x="2331" y="2431"/>
                  <a:pt x="2335" y="2430"/>
                  <a:pt x="2345" y="2426"/>
                </a:cubicBezTo>
                <a:lnTo>
                  <a:pt x="2309" y="2452"/>
                </a:lnTo>
                <a:cubicBezTo>
                  <a:pt x="2308" y="2452"/>
                  <a:pt x="2307" y="2452"/>
                  <a:pt x="2306" y="2453"/>
                </a:cubicBezTo>
                <a:cubicBezTo>
                  <a:pt x="2303" y="2451"/>
                  <a:pt x="2299" y="2450"/>
                  <a:pt x="2296" y="2449"/>
                </a:cubicBezTo>
                <a:cubicBezTo>
                  <a:pt x="1712" y="1880"/>
                  <a:pt x="1129" y="2223"/>
                  <a:pt x="1129" y="2223"/>
                </a:cubicBezTo>
                <a:cubicBezTo>
                  <a:pt x="1754" y="2097"/>
                  <a:pt x="2202" y="2384"/>
                  <a:pt x="2290" y="2447"/>
                </a:cubicBezTo>
                <a:cubicBezTo>
                  <a:pt x="1687" y="2222"/>
                  <a:pt x="1072" y="2437"/>
                  <a:pt x="1057" y="2436"/>
                </a:cubicBezTo>
                <a:cubicBezTo>
                  <a:pt x="1842" y="2336"/>
                  <a:pt x="2296" y="2556"/>
                  <a:pt x="2301" y="2558"/>
                </a:cubicBezTo>
                <a:lnTo>
                  <a:pt x="2301" y="2558"/>
                </a:lnTo>
                <a:lnTo>
                  <a:pt x="2301" y="2558"/>
                </a:lnTo>
                <a:cubicBezTo>
                  <a:pt x="2301" y="2558"/>
                  <a:pt x="2301" y="2558"/>
                  <a:pt x="2301" y="2558"/>
                </a:cubicBezTo>
                <a:lnTo>
                  <a:pt x="2301" y="2558"/>
                </a:lnTo>
                <a:cubicBezTo>
                  <a:pt x="2307" y="2556"/>
                  <a:pt x="2779" y="2381"/>
                  <a:pt x="3551" y="2554"/>
                </a:cubicBezTo>
                <a:cubicBezTo>
                  <a:pt x="3535" y="2553"/>
                  <a:pt x="2945" y="2282"/>
                  <a:pt x="2323" y="2448"/>
                </a:cubicBezTo>
                <a:close/>
              </a:path>
            </a:pathLst>
          </a:custGeom>
          <a:solidFill>
            <a:schemeClr val="lt1">
              <a:alpha val="9800"/>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4083" name="Google Shape;4083;gee6873aab4_0_10411"/>
          <p:cNvGrpSpPr/>
          <p:nvPr/>
        </p:nvGrpSpPr>
        <p:grpSpPr>
          <a:xfrm>
            <a:off x="10553375" y="296652"/>
            <a:ext cx="1194613" cy="479652"/>
            <a:chOff x="1899" y="899"/>
            <a:chExt cx="4163" cy="1671"/>
          </a:xfrm>
        </p:grpSpPr>
        <p:sp>
          <p:nvSpPr>
            <p:cNvPr id="4084" name="Google Shape;4084;gee6873aab4_0_10411"/>
            <p:cNvSpPr/>
            <p:nvPr/>
          </p:nvSpPr>
          <p:spPr>
            <a:xfrm>
              <a:off x="1902" y="2206"/>
              <a:ext cx="79" cy="141"/>
            </a:xfrm>
            <a:custGeom>
              <a:avLst/>
              <a:gdLst/>
              <a:ahLst/>
              <a:cxnLst/>
              <a:rect l="l" t="t" r="r" b="b"/>
              <a:pathLst>
                <a:path w="170" h="303" extrusionOk="0">
                  <a:moveTo>
                    <a:pt x="59" y="143"/>
                  </a:moveTo>
                  <a:cubicBezTo>
                    <a:pt x="61" y="144"/>
                    <a:pt x="65" y="144"/>
                    <a:pt x="68" y="144"/>
                  </a:cubicBezTo>
                  <a:cubicBezTo>
                    <a:pt x="98" y="144"/>
                    <a:pt x="111" y="123"/>
                    <a:pt x="111" y="95"/>
                  </a:cubicBezTo>
                  <a:cubicBezTo>
                    <a:pt x="111" y="68"/>
                    <a:pt x="100" y="48"/>
                    <a:pt x="73" y="48"/>
                  </a:cubicBezTo>
                  <a:cubicBezTo>
                    <a:pt x="68" y="48"/>
                    <a:pt x="62" y="49"/>
                    <a:pt x="59" y="50"/>
                  </a:cubicBezTo>
                  <a:lnTo>
                    <a:pt x="59" y="143"/>
                  </a:lnTo>
                  <a:close/>
                  <a:moveTo>
                    <a:pt x="0" y="6"/>
                  </a:moveTo>
                  <a:cubicBezTo>
                    <a:pt x="16" y="3"/>
                    <a:pt x="39" y="0"/>
                    <a:pt x="61" y="0"/>
                  </a:cubicBezTo>
                  <a:cubicBezTo>
                    <a:pt x="96" y="0"/>
                    <a:pt x="124" y="5"/>
                    <a:pt x="144" y="24"/>
                  </a:cubicBezTo>
                  <a:cubicBezTo>
                    <a:pt x="162" y="39"/>
                    <a:pt x="170" y="64"/>
                    <a:pt x="170" y="90"/>
                  </a:cubicBezTo>
                  <a:cubicBezTo>
                    <a:pt x="170" y="123"/>
                    <a:pt x="160" y="145"/>
                    <a:pt x="144" y="162"/>
                  </a:cubicBezTo>
                  <a:cubicBezTo>
                    <a:pt x="125" y="182"/>
                    <a:pt x="95" y="191"/>
                    <a:pt x="70" y="191"/>
                  </a:cubicBezTo>
                  <a:lnTo>
                    <a:pt x="59" y="191"/>
                  </a:lnTo>
                  <a:lnTo>
                    <a:pt x="59" y="303"/>
                  </a:lnTo>
                  <a:lnTo>
                    <a:pt x="0" y="303"/>
                  </a:lnTo>
                  <a:lnTo>
                    <a:pt x="0" y="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85" name="Google Shape;4085;gee6873aab4_0_10411"/>
            <p:cNvSpPr/>
            <p:nvPr/>
          </p:nvSpPr>
          <p:spPr>
            <a:xfrm>
              <a:off x="1995" y="2244"/>
              <a:ext cx="52" cy="103"/>
            </a:xfrm>
            <a:custGeom>
              <a:avLst/>
              <a:gdLst/>
              <a:ahLst/>
              <a:cxnLst/>
              <a:rect l="l" t="t" r="r" b="b"/>
              <a:pathLst>
                <a:path w="111" h="222" extrusionOk="0">
                  <a:moveTo>
                    <a:pt x="1" y="69"/>
                  </a:moveTo>
                  <a:cubicBezTo>
                    <a:pt x="1" y="47"/>
                    <a:pt x="1" y="24"/>
                    <a:pt x="0" y="4"/>
                  </a:cubicBezTo>
                  <a:lnTo>
                    <a:pt x="51" y="4"/>
                  </a:lnTo>
                  <a:lnTo>
                    <a:pt x="54" y="35"/>
                  </a:lnTo>
                  <a:lnTo>
                    <a:pt x="55" y="35"/>
                  </a:lnTo>
                  <a:cubicBezTo>
                    <a:pt x="65" y="12"/>
                    <a:pt x="83" y="0"/>
                    <a:pt x="99" y="0"/>
                  </a:cubicBezTo>
                  <a:cubicBezTo>
                    <a:pt x="105" y="0"/>
                    <a:pt x="108" y="0"/>
                    <a:pt x="111" y="1"/>
                  </a:cubicBezTo>
                  <a:lnTo>
                    <a:pt x="111" y="59"/>
                  </a:lnTo>
                  <a:cubicBezTo>
                    <a:pt x="108" y="58"/>
                    <a:pt x="104" y="58"/>
                    <a:pt x="99" y="58"/>
                  </a:cubicBezTo>
                  <a:cubicBezTo>
                    <a:pt x="86" y="58"/>
                    <a:pt x="70" y="67"/>
                    <a:pt x="63" y="89"/>
                  </a:cubicBezTo>
                  <a:cubicBezTo>
                    <a:pt x="62" y="94"/>
                    <a:pt x="61" y="102"/>
                    <a:pt x="61" y="111"/>
                  </a:cubicBezTo>
                  <a:lnTo>
                    <a:pt x="61" y="222"/>
                  </a:lnTo>
                  <a:lnTo>
                    <a:pt x="1" y="222"/>
                  </a:lnTo>
                  <a:lnTo>
                    <a:pt x="1" y="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86" name="Google Shape;4086;gee6873aab4_0_10411"/>
            <p:cNvSpPr/>
            <p:nvPr/>
          </p:nvSpPr>
          <p:spPr>
            <a:xfrm>
              <a:off x="2055" y="2244"/>
              <a:ext cx="78" cy="104"/>
            </a:xfrm>
            <a:custGeom>
              <a:avLst/>
              <a:gdLst/>
              <a:ahLst/>
              <a:cxnLst/>
              <a:rect l="l" t="t" r="r" b="b"/>
              <a:pathLst>
                <a:path w="168" h="226" extrusionOk="0">
                  <a:moveTo>
                    <a:pt x="59" y="112"/>
                  </a:moveTo>
                  <a:cubicBezTo>
                    <a:pt x="59" y="150"/>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87" name="Google Shape;4087;gee6873aab4_0_10411"/>
            <p:cNvSpPr/>
            <p:nvPr/>
          </p:nvSpPr>
          <p:spPr>
            <a:xfrm>
              <a:off x="2141" y="2201"/>
              <a:ext cx="65" cy="146"/>
            </a:xfrm>
            <a:custGeom>
              <a:avLst/>
              <a:gdLst/>
              <a:ahLst/>
              <a:cxnLst/>
              <a:rect l="l" t="t" r="r" b="b"/>
              <a:pathLst>
                <a:path w="140" h="313" extrusionOk="0">
                  <a:moveTo>
                    <a:pt x="29" y="313"/>
                  </a:moveTo>
                  <a:lnTo>
                    <a:pt x="29" y="136"/>
                  </a:lnTo>
                  <a:lnTo>
                    <a:pt x="0" y="136"/>
                  </a:lnTo>
                  <a:lnTo>
                    <a:pt x="0" y="95"/>
                  </a:lnTo>
                  <a:lnTo>
                    <a:pt x="29" y="95"/>
                  </a:lnTo>
                  <a:lnTo>
                    <a:pt x="29" y="86"/>
                  </a:lnTo>
                  <a:cubicBezTo>
                    <a:pt x="29" y="61"/>
                    <a:pt x="34" y="38"/>
                    <a:pt x="52" y="20"/>
                  </a:cubicBezTo>
                  <a:cubicBezTo>
                    <a:pt x="65" y="7"/>
                    <a:pt x="84" y="0"/>
                    <a:pt x="104" y="0"/>
                  </a:cubicBezTo>
                  <a:cubicBezTo>
                    <a:pt x="119" y="0"/>
                    <a:pt x="131" y="2"/>
                    <a:pt x="140" y="5"/>
                  </a:cubicBezTo>
                  <a:lnTo>
                    <a:pt x="133" y="51"/>
                  </a:lnTo>
                  <a:cubicBezTo>
                    <a:pt x="128" y="49"/>
                    <a:pt x="122" y="48"/>
                    <a:pt x="115" y="48"/>
                  </a:cubicBezTo>
                  <a:cubicBezTo>
                    <a:pt x="95" y="48"/>
                    <a:pt x="88" y="65"/>
                    <a:pt x="88" y="84"/>
                  </a:cubicBezTo>
                  <a:lnTo>
                    <a:pt x="88" y="95"/>
                  </a:lnTo>
                  <a:lnTo>
                    <a:pt x="126" y="95"/>
                  </a:lnTo>
                  <a:lnTo>
                    <a:pt x="126" y="136"/>
                  </a:lnTo>
                  <a:lnTo>
                    <a:pt x="88" y="136"/>
                  </a:lnTo>
                  <a:lnTo>
                    <a:pt x="88" y="313"/>
                  </a:lnTo>
                  <a:lnTo>
                    <a:pt x="29" y="313"/>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88" name="Google Shape;4088;gee6873aab4_0_10411"/>
            <p:cNvSpPr/>
            <p:nvPr/>
          </p:nvSpPr>
          <p:spPr>
            <a:xfrm>
              <a:off x="2207"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5" y="177"/>
                    <a:pt x="145" y="173"/>
                  </a:cubicBezTo>
                  <a:lnTo>
                    <a:pt x="153" y="215"/>
                  </a:lnTo>
                  <a:cubicBezTo>
                    <a:pt x="138" y="221"/>
                    <a:pt x="115" y="225"/>
                    <a:pt x="92" y="225"/>
                  </a:cubicBezTo>
                  <a:cubicBezTo>
                    <a:pt x="33" y="225"/>
                    <a:pt x="0" y="186"/>
                    <a:pt x="0" y="117"/>
                  </a:cubicBezTo>
                  <a:cubicBezTo>
                    <a:pt x="0" y="44"/>
                    <a:pt x="38" y="0"/>
                    <a:pt x="88" y="0"/>
                  </a:cubicBezTo>
                  <a:cubicBezTo>
                    <a:pt x="135" y="0"/>
                    <a:pt x="162" y="37"/>
                    <a:pt x="162" y="103"/>
                  </a:cubicBezTo>
                  <a:cubicBezTo>
                    <a:pt x="162" y="119"/>
                    <a:pt x="162" y="127"/>
                    <a:pt x="161" y="134"/>
                  </a:cubicBezTo>
                  <a:lnTo>
                    <a:pt x="56" y="134"/>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89" name="Google Shape;4089;gee6873aab4_0_10411"/>
            <p:cNvSpPr/>
            <p:nvPr/>
          </p:nvSpPr>
          <p:spPr>
            <a:xfrm>
              <a:off x="2293" y="2244"/>
              <a:ext cx="60" cy="104"/>
            </a:xfrm>
            <a:custGeom>
              <a:avLst/>
              <a:gdLst/>
              <a:ahLst/>
              <a:cxnLst/>
              <a:rect l="l" t="t" r="r" b="b"/>
              <a:pathLst>
                <a:path w="128" h="225" extrusionOk="0">
                  <a:moveTo>
                    <a:pt x="11" y="169"/>
                  </a:moveTo>
                  <a:cubicBezTo>
                    <a:pt x="20" y="175"/>
                    <a:pt x="36" y="181"/>
                    <a:pt x="51" y="181"/>
                  </a:cubicBezTo>
                  <a:cubicBezTo>
                    <a:pt x="66" y="181"/>
                    <a:pt x="74" y="174"/>
                    <a:pt x="74" y="161"/>
                  </a:cubicBezTo>
                  <a:cubicBezTo>
                    <a:pt x="74" y="150"/>
                    <a:pt x="68" y="143"/>
                    <a:pt x="49" y="132"/>
                  </a:cubicBezTo>
                  <a:cubicBezTo>
                    <a:pt x="13" y="112"/>
                    <a:pt x="4" y="89"/>
                    <a:pt x="4" y="69"/>
                  </a:cubicBezTo>
                  <a:cubicBezTo>
                    <a:pt x="4" y="29"/>
                    <a:pt x="33" y="0"/>
                    <a:pt x="77" y="0"/>
                  </a:cubicBezTo>
                  <a:cubicBezTo>
                    <a:pt x="95" y="0"/>
                    <a:pt x="109" y="4"/>
                    <a:pt x="121" y="10"/>
                  </a:cubicBezTo>
                  <a:lnTo>
                    <a:pt x="111" y="53"/>
                  </a:lnTo>
                  <a:cubicBezTo>
                    <a:pt x="102" y="48"/>
                    <a:pt x="92" y="44"/>
                    <a:pt x="80" y="44"/>
                  </a:cubicBezTo>
                  <a:cubicBezTo>
                    <a:pt x="65" y="44"/>
                    <a:pt x="58" y="53"/>
                    <a:pt x="58" y="63"/>
                  </a:cubicBezTo>
                  <a:cubicBezTo>
                    <a:pt x="58" y="72"/>
                    <a:pt x="63" y="78"/>
                    <a:pt x="84" y="90"/>
                  </a:cubicBezTo>
                  <a:cubicBezTo>
                    <a:pt x="116" y="108"/>
                    <a:pt x="128" y="131"/>
                    <a:pt x="128" y="156"/>
                  </a:cubicBezTo>
                  <a:cubicBezTo>
                    <a:pt x="128" y="201"/>
                    <a:pt x="96" y="225"/>
                    <a:pt x="51" y="225"/>
                  </a:cubicBezTo>
                  <a:cubicBezTo>
                    <a:pt x="32" y="225"/>
                    <a:pt x="11" y="220"/>
                    <a:pt x="0" y="212"/>
                  </a:cubicBezTo>
                  <a:lnTo>
                    <a:pt x="11" y="1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90" name="Google Shape;4090;gee6873aab4_0_10411"/>
            <p:cNvSpPr/>
            <p:nvPr/>
          </p:nvSpPr>
          <p:spPr>
            <a:xfrm>
              <a:off x="2363" y="2244"/>
              <a:ext cx="59"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2"/>
                    <a:pt x="4" y="89"/>
                    <a:pt x="4" y="69"/>
                  </a:cubicBezTo>
                  <a:cubicBezTo>
                    <a:pt x="4" y="29"/>
                    <a:pt x="32" y="0"/>
                    <a:pt x="76" y="0"/>
                  </a:cubicBezTo>
                  <a:cubicBezTo>
                    <a:pt x="95" y="0"/>
                    <a:pt x="109" y="4"/>
                    <a:pt x="121" y="10"/>
                  </a:cubicBezTo>
                  <a:lnTo>
                    <a:pt x="110" y="53"/>
                  </a:lnTo>
                  <a:cubicBezTo>
                    <a:pt x="102" y="48"/>
                    <a:pt x="92" y="44"/>
                    <a:pt x="80" y="44"/>
                  </a:cubicBezTo>
                  <a:cubicBezTo>
                    <a:pt x="65" y="44"/>
                    <a:pt x="58" y="53"/>
                    <a:pt x="58" y="63"/>
                  </a:cubicBezTo>
                  <a:cubicBezTo>
                    <a:pt x="58" y="72"/>
                    <a:pt x="63" y="78"/>
                    <a:pt x="83" y="90"/>
                  </a:cubicBezTo>
                  <a:cubicBezTo>
                    <a:pt x="116" y="108"/>
                    <a:pt x="128" y="131"/>
                    <a:pt x="128" y="156"/>
                  </a:cubicBezTo>
                  <a:cubicBezTo>
                    <a:pt x="128" y="201"/>
                    <a:pt x="96" y="225"/>
                    <a:pt x="50" y="225"/>
                  </a:cubicBezTo>
                  <a:cubicBezTo>
                    <a:pt x="32" y="225"/>
                    <a:pt x="10" y="220"/>
                    <a:pt x="0" y="212"/>
                  </a:cubicBezTo>
                  <a:lnTo>
                    <a:pt x="11" y="1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91" name="Google Shape;4091;gee6873aab4_0_10411"/>
            <p:cNvSpPr/>
            <p:nvPr/>
          </p:nvSpPr>
          <p:spPr>
            <a:xfrm>
              <a:off x="2436" y="2204"/>
              <a:ext cx="28" cy="143"/>
            </a:xfrm>
            <a:custGeom>
              <a:avLst/>
              <a:gdLst/>
              <a:ahLst/>
              <a:cxnLst/>
              <a:rect l="l" t="t" r="r" b="b"/>
              <a:pathLst>
                <a:path w="61" h="308" extrusionOk="0">
                  <a:moveTo>
                    <a:pt x="2" y="308"/>
                  </a:moveTo>
                  <a:lnTo>
                    <a:pt x="2" y="90"/>
                  </a:lnTo>
                  <a:lnTo>
                    <a:pt x="61" y="90"/>
                  </a:lnTo>
                  <a:lnTo>
                    <a:pt x="61" y="308"/>
                  </a:lnTo>
                  <a:lnTo>
                    <a:pt x="2" y="308"/>
                  </a:lnTo>
                  <a:close/>
                  <a:moveTo>
                    <a:pt x="61" y="31"/>
                  </a:moveTo>
                  <a:cubicBezTo>
                    <a:pt x="61" y="50"/>
                    <a:pt x="48" y="63"/>
                    <a:pt x="30" y="63"/>
                  </a:cubicBezTo>
                  <a:cubicBezTo>
                    <a:pt x="14" y="63"/>
                    <a:pt x="0" y="50"/>
                    <a:pt x="1" y="31"/>
                  </a:cubicBezTo>
                  <a:cubicBezTo>
                    <a:pt x="0" y="12"/>
                    <a:pt x="15" y="0"/>
                    <a:pt x="31" y="0"/>
                  </a:cubicBezTo>
                  <a:cubicBezTo>
                    <a:pt x="48" y="0"/>
                    <a:pt x="61" y="12"/>
                    <a:pt x="61" y="31"/>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92" name="Google Shape;4092;gee6873aab4_0_10411"/>
            <p:cNvSpPr/>
            <p:nvPr/>
          </p:nvSpPr>
          <p:spPr>
            <a:xfrm>
              <a:off x="2482" y="2244"/>
              <a:ext cx="77" cy="104"/>
            </a:xfrm>
            <a:custGeom>
              <a:avLst/>
              <a:gdLst/>
              <a:ahLst/>
              <a:cxnLst/>
              <a:rect l="l" t="t" r="r" b="b"/>
              <a:pathLst>
                <a:path w="168" h="226" extrusionOk="0">
                  <a:moveTo>
                    <a:pt x="58" y="112"/>
                  </a:moveTo>
                  <a:cubicBezTo>
                    <a:pt x="58" y="150"/>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6"/>
                    <a:pt x="84" y="226"/>
                  </a:cubicBezTo>
                  <a:cubicBezTo>
                    <a:pt x="31" y="226"/>
                    <a:pt x="0" y="185"/>
                    <a:pt x="0" y="114"/>
                  </a:cubicBezTo>
                  <a:cubicBezTo>
                    <a:pt x="0" y="35"/>
                    <a:pt x="41" y="0"/>
                    <a:pt x="85" y="0"/>
                  </a:cubicBezTo>
                  <a:cubicBezTo>
                    <a:pt x="136" y="0"/>
                    <a:pt x="168" y="43"/>
                    <a:pt x="168" y="11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93" name="Google Shape;4093;gee6873aab4_0_10411"/>
            <p:cNvSpPr/>
            <p:nvPr/>
          </p:nvSpPr>
          <p:spPr>
            <a:xfrm>
              <a:off x="2575" y="2244"/>
              <a:ext cx="78" cy="103"/>
            </a:xfrm>
            <a:custGeom>
              <a:avLst/>
              <a:gdLst/>
              <a:ahLst/>
              <a:cxnLst/>
              <a:rect l="l" t="t" r="r" b="b"/>
              <a:pathLst>
                <a:path w="167" h="222" extrusionOk="0">
                  <a:moveTo>
                    <a:pt x="2" y="69"/>
                  </a:moveTo>
                  <a:cubicBezTo>
                    <a:pt x="2" y="45"/>
                    <a:pt x="1" y="24"/>
                    <a:pt x="0" y="4"/>
                  </a:cubicBezTo>
                  <a:lnTo>
                    <a:pt x="51" y="4"/>
                  </a:lnTo>
                  <a:lnTo>
                    <a:pt x="54" y="29"/>
                  </a:lnTo>
                  <a:lnTo>
                    <a:pt x="55" y="29"/>
                  </a:lnTo>
                  <a:cubicBezTo>
                    <a:pt x="66" y="11"/>
                    <a:pt x="85" y="0"/>
                    <a:pt x="108" y="0"/>
                  </a:cubicBezTo>
                  <a:cubicBezTo>
                    <a:pt x="150" y="0"/>
                    <a:pt x="167" y="33"/>
                    <a:pt x="167" y="82"/>
                  </a:cubicBezTo>
                  <a:lnTo>
                    <a:pt x="167" y="222"/>
                  </a:lnTo>
                  <a:lnTo>
                    <a:pt x="108" y="222"/>
                  </a:lnTo>
                  <a:lnTo>
                    <a:pt x="108" y="85"/>
                  </a:lnTo>
                  <a:cubicBezTo>
                    <a:pt x="108" y="67"/>
                    <a:pt x="103" y="49"/>
                    <a:pt x="86" y="49"/>
                  </a:cubicBezTo>
                  <a:cubicBezTo>
                    <a:pt x="76" y="49"/>
                    <a:pt x="68" y="56"/>
                    <a:pt x="64" y="69"/>
                  </a:cubicBezTo>
                  <a:cubicBezTo>
                    <a:pt x="62" y="73"/>
                    <a:pt x="61" y="80"/>
                    <a:pt x="61" y="89"/>
                  </a:cubicBezTo>
                  <a:lnTo>
                    <a:pt x="61" y="222"/>
                  </a:lnTo>
                  <a:lnTo>
                    <a:pt x="2" y="222"/>
                  </a:lnTo>
                  <a:lnTo>
                    <a:pt x="2" y="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94" name="Google Shape;4094;gee6873aab4_0_10411"/>
            <p:cNvSpPr/>
            <p:nvPr/>
          </p:nvSpPr>
          <p:spPr>
            <a:xfrm>
              <a:off x="2667" y="2244"/>
              <a:ext cx="76" cy="104"/>
            </a:xfrm>
            <a:custGeom>
              <a:avLst/>
              <a:gdLst/>
              <a:ahLst/>
              <a:cxnLst/>
              <a:rect l="l" t="t" r="r" b="b"/>
              <a:pathLst>
                <a:path w="163" h="226" extrusionOk="0">
                  <a:moveTo>
                    <a:pt x="102" y="116"/>
                  </a:moveTo>
                  <a:cubicBezTo>
                    <a:pt x="83" y="116"/>
                    <a:pt x="56" y="123"/>
                    <a:pt x="56" y="153"/>
                  </a:cubicBezTo>
                  <a:cubicBezTo>
                    <a:pt x="56" y="175"/>
                    <a:pt x="68" y="183"/>
                    <a:pt x="77" y="183"/>
                  </a:cubicBezTo>
                  <a:cubicBezTo>
                    <a:pt x="86" y="183"/>
                    <a:pt x="97" y="177"/>
                    <a:pt x="101" y="164"/>
                  </a:cubicBezTo>
                  <a:cubicBezTo>
                    <a:pt x="102" y="161"/>
                    <a:pt x="102" y="157"/>
                    <a:pt x="102" y="154"/>
                  </a:cubicBezTo>
                  <a:lnTo>
                    <a:pt x="102" y="116"/>
                  </a:lnTo>
                  <a:close/>
                  <a:moveTo>
                    <a:pt x="110" y="222"/>
                  </a:moveTo>
                  <a:lnTo>
                    <a:pt x="107" y="201"/>
                  </a:lnTo>
                  <a:lnTo>
                    <a:pt x="106" y="201"/>
                  </a:lnTo>
                  <a:cubicBezTo>
                    <a:pt x="94" y="218"/>
                    <a:pt x="77" y="226"/>
                    <a:pt x="58" y="226"/>
                  </a:cubicBezTo>
                  <a:cubicBezTo>
                    <a:pt x="25" y="226"/>
                    <a:pt x="0" y="198"/>
                    <a:pt x="0" y="159"/>
                  </a:cubicBezTo>
                  <a:cubicBezTo>
                    <a:pt x="0" y="102"/>
                    <a:pt x="51" y="78"/>
                    <a:pt x="101" y="78"/>
                  </a:cubicBezTo>
                  <a:lnTo>
                    <a:pt x="101" y="73"/>
                  </a:lnTo>
                  <a:cubicBezTo>
                    <a:pt x="101" y="56"/>
                    <a:pt x="90" y="43"/>
                    <a:pt x="70" y="43"/>
                  </a:cubicBezTo>
                  <a:cubicBezTo>
                    <a:pt x="52" y="43"/>
                    <a:pt x="38" y="48"/>
                    <a:pt x="25" y="56"/>
                  </a:cubicBezTo>
                  <a:lnTo>
                    <a:pt x="14" y="17"/>
                  </a:lnTo>
                  <a:cubicBezTo>
                    <a:pt x="26" y="9"/>
                    <a:pt x="52" y="0"/>
                    <a:pt x="82" y="0"/>
                  </a:cubicBezTo>
                  <a:cubicBezTo>
                    <a:pt x="149" y="0"/>
                    <a:pt x="160" y="46"/>
                    <a:pt x="160" y="91"/>
                  </a:cubicBezTo>
                  <a:lnTo>
                    <a:pt x="160" y="172"/>
                  </a:lnTo>
                  <a:cubicBezTo>
                    <a:pt x="160" y="190"/>
                    <a:pt x="161" y="208"/>
                    <a:pt x="163" y="222"/>
                  </a:cubicBezTo>
                  <a:lnTo>
                    <a:pt x="110" y="22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95" name="Google Shape;4095;gee6873aab4_0_10411"/>
            <p:cNvSpPr/>
            <p:nvPr/>
          </p:nvSpPr>
          <p:spPr>
            <a:xfrm>
              <a:off x="2762" y="2203"/>
              <a:ext cx="0" cy="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96" name="Google Shape;4096;gee6873aab4_0_10411"/>
            <p:cNvSpPr/>
            <p:nvPr/>
          </p:nvSpPr>
          <p:spPr>
            <a:xfrm>
              <a:off x="2848" y="2206"/>
              <a:ext cx="84" cy="142"/>
            </a:xfrm>
            <a:custGeom>
              <a:avLst/>
              <a:gdLst/>
              <a:ahLst/>
              <a:cxnLst/>
              <a:rect l="l" t="t" r="r" b="b"/>
              <a:pathLst>
                <a:path w="183" h="306" extrusionOk="0">
                  <a:moveTo>
                    <a:pt x="59" y="257"/>
                  </a:moveTo>
                  <a:cubicBezTo>
                    <a:pt x="62" y="258"/>
                    <a:pt x="66" y="258"/>
                    <a:pt x="69" y="258"/>
                  </a:cubicBezTo>
                  <a:cubicBezTo>
                    <a:pt x="97" y="258"/>
                    <a:pt x="122" y="230"/>
                    <a:pt x="122" y="147"/>
                  </a:cubicBezTo>
                  <a:cubicBezTo>
                    <a:pt x="122" y="85"/>
                    <a:pt x="106" y="47"/>
                    <a:pt x="70" y="47"/>
                  </a:cubicBezTo>
                  <a:cubicBezTo>
                    <a:pt x="66" y="47"/>
                    <a:pt x="62" y="47"/>
                    <a:pt x="59" y="49"/>
                  </a:cubicBezTo>
                  <a:lnTo>
                    <a:pt x="59" y="257"/>
                  </a:lnTo>
                  <a:close/>
                  <a:moveTo>
                    <a:pt x="0" y="6"/>
                  </a:moveTo>
                  <a:cubicBezTo>
                    <a:pt x="15" y="3"/>
                    <a:pt x="36" y="0"/>
                    <a:pt x="60" y="0"/>
                  </a:cubicBezTo>
                  <a:cubicBezTo>
                    <a:pt x="98" y="0"/>
                    <a:pt x="124" y="9"/>
                    <a:pt x="144" y="27"/>
                  </a:cubicBezTo>
                  <a:cubicBezTo>
                    <a:pt x="170" y="51"/>
                    <a:pt x="183" y="90"/>
                    <a:pt x="183" y="149"/>
                  </a:cubicBezTo>
                  <a:cubicBezTo>
                    <a:pt x="183" y="210"/>
                    <a:pt x="168" y="253"/>
                    <a:pt x="141" y="276"/>
                  </a:cubicBezTo>
                  <a:cubicBezTo>
                    <a:pt x="121" y="296"/>
                    <a:pt x="91" y="306"/>
                    <a:pt x="48" y="306"/>
                  </a:cubicBezTo>
                  <a:cubicBezTo>
                    <a:pt x="30" y="306"/>
                    <a:pt x="12" y="304"/>
                    <a:pt x="0" y="302"/>
                  </a:cubicBezTo>
                  <a:lnTo>
                    <a:pt x="0" y="6"/>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97" name="Google Shape;4097;gee6873aab4_0_10411"/>
            <p:cNvSpPr/>
            <p:nvPr/>
          </p:nvSpPr>
          <p:spPr>
            <a:xfrm>
              <a:off x="2945"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98" name="Google Shape;4098;gee6873aab4_0_10411"/>
            <p:cNvSpPr/>
            <p:nvPr/>
          </p:nvSpPr>
          <p:spPr>
            <a:xfrm>
              <a:off x="3025" y="2246"/>
              <a:ext cx="80" cy="101"/>
            </a:xfrm>
            <a:custGeom>
              <a:avLst/>
              <a:gdLst/>
              <a:ahLst/>
              <a:cxnLst/>
              <a:rect l="l" t="t" r="r" b="b"/>
              <a:pathLst>
                <a:path w="172" h="218" extrusionOk="0">
                  <a:moveTo>
                    <a:pt x="62" y="0"/>
                  </a:moveTo>
                  <a:lnTo>
                    <a:pt x="79" y="97"/>
                  </a:lnTo>
                  <a:cubicBezTo>
                    <a:pt x="82" y="117"/>
                    <a:pt x="85" y="136"/>
                    <a:pt x="88" y="158"/>
                  </a:cubicBezTo>
                  <a:lnTo>
                    <a:pt x="89" y="158"/>
                  </a:lnTo>
                  <a:cubicBezTo>
                    <a:pt x="92" y="136"/>
                    <a:pt x="94" y="118"/>
                    <a:pt x="97" y="97"/>
                  </a:cubicBezTo>
                  <a:lnTo>
                    <a:pt x="115" y="0"/>
                  </a:lnTo>
                  <a:lnTo>
                    <a:pt x="172" y="0"/>
                  </a:lnTo>
                  <a:lnTo>
                    <a:pt x="114" y="218"/>
                  </a:lnTo>
                  <a:lnTo>
                    <a:pt x="59" y="218"/>
                  </a:lnTo>
                  <a:lnTo>
                    <a:pt x="0" y="0"/>
                  </a:lnTo>
                  <a:lnTo>
                    <a:pt x="62" y="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99" name="Google Shape;4099;gee6873aab4_0_10411"/>
            <p:cNvSpPr/>
            <p:nvPr/>
          </p:nvSpPr>
          <p:spPr>
            <a:xfrm>
              <a:off x="3111"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7"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00" name="Google Shape;4100;gee6873aab4_0_10411"/>
            <p:cNvSpPr/>
            <p:nvPr/>
          </p:nvSpPr>
          <p:spPr>
            <a:xfrm>
              <a:off x="3203" y="2203"/>
              <a:ext cx="0" cy="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01" name="Google Shape;4101;gee6873aab4_0_10411"/>
            <p:cNvSpPr/>
            <p:nvPr/>
          </p:nvSpPr>
          <p:spPr>
            <a:xfrm>
              <a:off x="3247" y="2244"/>
              <a:ext cx="78" cy="104"/>
            </a:xfrm>
            <a:custGeom>
              <a:avLst/>
              <a:gdLst/>
              <a:ahLst/>
              <a:cxnLst/>
              <a:rect l="l" t="t" r="r" b="b"/>
              <a:pathLst>
                <a:path w="168" h="226" extrusionOk="0">
                  <a:moveTo>
                    <a:pt x="59" y="112"/>
                  </a:moveTo>
                  <a:cubicBezTo>
                    <a:pt x="59" y="150"/>
                    <a:pt x="65" y="181"/>
                    <a:pt x="86" y="181"/>
                  </a:cubicBezTo>
                  <a:cubicBezTo>
                    <a:pt x="105" y="181"/>
                    <a:pt x="109" y="144"/>
                    <a:pt x="109" y="112"/>
                  </a:cubicBezTo>
                  <a:cubicBezTo>
                    <a:pt x="109"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02" name="Google Shape;4102;gee6873aab4_0_10411"/>
            <p:cNvSpPr/>
            <p:nvPr/>
          </p:nvSpPr>
          <p:spPr>
            <a:xfrm>
              <a:off x="3341" y="2244"/>
              <a:ext cx="79" cy="142"/>
            </a:xfrm>
            <a:custGeom>
              <a:avLst/>
              <a:gdLst/>
              <a:ahLst/>
              <a:cxnLst/>
              <a:rect l="l" t="t" r="r" b="b"/>
              <a:pathLst>
                <a:path w="170" h="308" extrusionOk="0">
                  <a:moveTo>
                    <a:pt x="61" y="142"/>
                  </a:moveTo>
                  <a:cubicBezTo>
                    <a:pt x="61" y="150"/>
                    <a:pt x="62" y="157"/>
                    <a:pt x="64" y="161"/>
                  </a:cubicBezTo>
                  <a:cubicBezTo>
                    <a:pt x="69" y="174"/>
                    <a:pt x="76" y="178"/>
                    <a:pt x="83" y="178"/>
                  </a:cubicBezTo>
                  <a:cubicBezTo>
                    <a:pt x="104" y="178"/>
                    <a:pt x="111" y="148"/>
                    <a:pt x="111" y="113"/>
                  </a:cubicBezTo>
                  <a:cubicBezTo>
                    <a:pt x="111" y="72"/>
                    <a:pt x="101" y="49"/>
                    <a:pt x="84" y="49"/>
                  </a:cubicBezTo>
                  <a:cubicBezTo>
                    <a:pt x="75" y="49"/>
                    <a:pt x="66" y="58"/>
                    <a:pt x="64" y="68"/>
                  </a:cubicBezTo>
                  <a:cubicBezTo>
                    <a:pt x="62" y="72"/>
                    <a:pt x="61" y="78"/>
                    <a:pt x="61" y="84"/>
                  </a:cubicBezTo>
                  <a:lnTo>
                    <a:pt x="61" y="142"/>
                  </a:lnTo>
                  <a:close/>
                  <a:moveTo>
                    <a:pt x="2" y="73"/>
                  </a:moveTo>
                  <a:cubicBezTo>
                    <a:pt x="2" y="46"/>
                    <a:pt x="1" y="24"/>
                    <a:pt x="0" y="4"/>
                  </a:cubicBezTo>
                  <a:lnTo>
                    <a:pt x="52" y="4"/>
                  </a:lnTo>
                  <a:lnTo>
                    <a:pt x="55" y="29"/>
                  </a:lnTo>
                  <a:lnTo>
                    <a:pt x="56" y="29"/>
                  </a:lnTo>
                  <a:cubicBezTo>
                    <a:pt x="65" y="11"/>
                    <a:pt x="81" y="0"/>
                    <a:pt x="102" y="0"/>
                  </a:cubicBezTo>
                  <a:cubicBezTo>
                    <a:pt x="150" y="0"/>
                    <a:pt x="170" y="52"/>
                    <a:pt x="170" y="113"/>
                  </a:cubicBezTo>
                  <a:cubicBezTo>
                    <a:pt x="170" y="191"/>
                    <a:pt x="135" y="226"/>
                    <a:pt x="98" y="226"/>
                  </a:cubicBezTo>
                  <a:cubicBezTo>
                    <a:pt x="80" y="226"/>
                    <a:pt x="68" y="215"/>
                    <a:pt x="62" y="204"/>
                  </a:cubicBezTo>
                  <a:lnTo>
                    <a:pt x="61" y="204"/>
                  </a:lnTo>
                  <a:lnTo>
                    <a:pt x="61" y="308"/>
                  </a:lnTo>
                  <a:lnTo>
                    <a:pt x="2" y="308"/>
                  </a:lnTo>
                  <a:lnTo>
                    <a:pt x="2" y="73"/>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03" name="Google Shape;4103;gee6873aab4_0_10411"/>
            <p:cNvSpPr/>
            <p:nvPr/>
          </p:nvSpPr>
          <p:spPr>
            <a:xfrm>
              <a:off x="3436" y="2244"/>
              <a:ext cx="123" cy="103"/>
            </a:xfrm>
            <a:custGeom>
              <a:avLst/>
              <a:gdLst/>
              <a:ahLst/>
              <a:cxnLst/>
              <a:rect l="l" t="t" r="r" b="b"/>
              <a:pathLst>
                <a:path w="266" h="222" extrusionOk="0">
                  <a:moveTo>
                    <a:pt x="2" y="69"/>
                  </a:moveTo>
                  <a:cubicBezTo>
                    <a:pt x="2" y="45"/>
                    <a:pt x="0" y="24"/>
                    <a:pt x="0" y="4"/>
                  </a:cubicBezTo>
                  <a:lnTo>
                    <a:pt x="51" y="4"/>
                  </a:lnTo>
                  <a:lnTo>
                    <a:pt x="54" y="29"/>
                  </a:lnTo>
                  <a:lnTo>
                    <a:pt x="55" y="29"/>
                  </a:lnTo>
                  <a:cubicBezTo>
                    <a:pt x="66" y="12"/>
                    <a:pt x="84" y="0"/>
                    <a:pt x="107" y="0"/>
                  </a:cubicBezTo>
                  <a:cubicBezTo>
                    <a:pt x="132" y="0"/>
                    <a:pt x="148" y="11"/>
                    <a:pt x="155" y="29"/>
                  </a:cubicBezTo>
                  <a:lnTo>
                    <a:pt x="156" y="29"/>
                  </a:lnTo>
                  <a:cubicBezTo>
                    <a:pt x="162" y="21"/>
                    <a:pt x="170" y="13"/>
                    <a:pt x="178" y="8"/>
                  </a:cubicBezTo>
                  <a:cubicBezTo>
                    <a:pt x="187" y="3"/>
                    <a:pt x="198" y="0"/>
                    <a:pt x="209" y="0"/>
                  </a:cubicBezTo>
                  <a:cubicBezTo>
                    <a:pt x="248" y="0"/>
                    <a:pt x="266" y="31"/>
                    <a:pt x="266" y="84"/>
                  </a:cubicBezTo>
                  <a:lnTo>
                    <a:pt x="266" y="222"/>
                  </a:lnTo>
                  <a:lnTo>
                    <a:pt x="207" y="222"/>
                  </a:lnTo>
                  <a:lnTo>
                    <a:pt x="207" y="93"/>
                  </a:lnTo>
                  <a:cubicBezTo>
                    <a:pt x="207" y="68"/>
                    <a:pt x="205" y="48"/>
                    <a:pt x="187" y="48"/>
                  </a:cubicBezTo>
                  <a:cubicBezTo>
                    <a:pt x="176" y="48"/>
                    <a:pt x="169" y="55"/>
                    <a:pt x="165" y="68"/>
                  </a:cubicBezTo>
                  <a:cubicBezTo>
                    <a:pt x="164" y="72"/>
                    <a:pt x="163" y="78"/>
                    <a:pt x="163" y="84"/>
                  </a:cubicBezTo>
                  <a:lnTo>
                    <a:pt x="163" y="222"/>
                  </a:lnTo>
                  <a:lnTo>
                    <a:pt x="105" y="222"/>
                  </a:lnTo>
                  <a:lnTo>
                    <a:pt x="105" y="85"/>
                  </a:lnTo>
                  <a:cubicBezTo>
                    <a:pt x="105" y="69"/>
                    <a:pt x="103" y="48"/>
                    <a:pt x="84" y="48"/>
                  </a:cubicBezTo>
                  <a:cubicBezTo>
                    <a:pt x="75" y="48"/>
                    <a:pt x="66" y="55"/>
                    <a:pt x="62" y="68"/>
                  </a:cubicBezTo>
                  <a:cubicBezTo>
                    <a:pt x="61" y="72"/>
                    <a:pt x="60" y="78"/>
                    <a:pt x="60" y="85"/>
                  </a:cubicBezTo>
                  <a:lnTo>
                    <a:pt x="60" y="222"/>
                  </a:lnTo>
                  <a:lnTo>
                    <a:pt x="2" y="222"/>
                  </a:lnTo>
                  <a:lnTo>
                    <a:pt x="2" y="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04" name="Google Shape;4104;gee6873aab4_0_10411"/>
            <p:cNvSpPr/>
            <p:nvPr/>
          </p:nvSpPr>
          <p:spPr>
            <a:xfrm>
              <a:off x="3576"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05" name="Google Shape;4105;gee6873aab4_0_10411"/>
            <p:cNvSpPr/>
            <p:nvPr/>
          </p:nvSpPr>
          <p:spPr>
            <a:xfrm>
              <a:off x="3668" y="2244"/>
              <a:ext cx="76" cy="103"/>
            </a:xfrm>
            <a:custGeom>
              <a:avLst/>
              <a:gdLst/>
              <a:ahLst/>
              <a:cxnLst/>
              <a:rect l="l" t="t" r="r" b="b"/>
              <a:pathLst>
                <a:path w="166" h="222" extrusionOk="0">
                  <a:moveTo>
                    <a:pt x="2" y="69"/>
                  </a:moveTo>
                  <a:cubicBezTo>
                    <a:pt x="2" y="45"/>
                    <a:pt x="0" y="24"/>
                    <a:pt x="0" y="4"/>
                  </a:cubicBezTo>
                  <a:lnTo>
                    <a:pt x="51" y="4"/>
                  </a:lnTo>
                  <a:lnTo>
                    <a:pt x="53" y="29"/>
                  </a:lnTo>
                  <a:lnTo>
                    <a:pt x="54" y="29"/>
                  </a:lnTo>
                  <a:cubicBezTo>
                    <a:pt x="66" y="11"/>
                    <a:pt x="85" y="0"/>
                    <a:pt x="108" y="0"/>
                  </a:cubicBezTo>
                  <a:cubicBezTo>
                    <a:pt x="149" y="0"/>
                    <a:pt x="166" y="33"/>
                    <a:pt x="166" y="82"/>
                  </a:cubicBezTo>
                  <a:lnTo>
                    <a:pt x="166" y="222"/>
                  </a:lnTo>
                  <a:lnTo>
                    <a:pt x="107" y="222"/>
                  </a:lnTo>
                  <a:lnTo>
                    <a:pt x="107" y="85"/>
                  </a:lnTo>
                  <a:cubicBezTo>
                    <a:pt x="107" y="67"/>
                    <a:pt x="103" y="49"/>
                    <a:pt x="86" y="49"/>
                  </a:cubicBezTo>
                  <a:cubicBezTo>
                    <a:pt x="76" y="49"/>
                    <a:pt x="68" y="56"/>
                    <a:pt x="64" y="69"/>
                  </a:cubicBezTo>
                  <a:cubicBezTo>
                    <a:pt x="62" y="73"/>
                    <a:pt x="60" y="80"/>
                    <a:pt x="60" y="89"/>
                  </a:cubicBezTo>
                  <a:lnTo>
                    <a:pt x="60" y="222"/>
                  </a:lnTo>
                  <a:lnTo>
                    <a:pt x="2" y="222"/>
                  </a:lnTo>
                  <a:lnTo>
                    <a:pt x="2" y="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06" name="Google Shape;4106;gee6873aab4_0_10411"/>
            <p:cNvSpPr/>
            <p:nvPr/>
          </p:nvSpPr>
          <p:spPr>
            <a:xfrm>
              <a:off x="3758" y="2218"/>
              <a:ext cx="59" cy="130"/>
            </a:xfrm>
            <a:custGeom>
              <a:avLst/>
              <a:gdLst/>
              <a:ahLst/>
              <a:cxnLst/>
              <a:rect l="l" t="t" r="r" b="b"/>
              <a:pathLst>
                <a:path w="128" h="281" extrusionOk="0">
                  <a:moveTo>
                    <a:pt x="85" y="0"/>
                  </a:moveTo>
                  <a:lnTo>
                    <a:pt x="85" y="60"/>
                  </a:lnTo>
                  <a:lnTo>
                    <a:pt x="128" y="60"/>
                  </a:lnTo>
                  <a:lnTo>
                    <a:pt x="128" y="101"/>
                  </a:lnTo>
                  <a:lnTo>
                    <a:pt x="85" y="101"/>
                  </a:lnTo>
                  <a:lnTo>
                    <a:pt x="85" y="201"/>
                  </a:lnTo>
                  <a:cubicBezTo>
                    <a:pt x="85" y="226"/>
                    <a:pt x="95" y="233"/>
                    <a:pt x="107" y="233"/>
                  </a:cubicBezTo>
                  <a:cubicBezTo>
                    <a:pt x="113" y="233"/>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60"/>
                  </a:lnTo>
                  <a:lnTo>
                    <a:pt x="26" y="60"/>
                  </a:lnTo>
                  <a:lnTo>
                    <a:pt x="26" y="14"/>
                  </a:lnTo>
                  <a:lnTo>
                    <a:pt x="85" y="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07" name="Google Shape;4107;gee6873aab4_0_10411"/>
            <p:cNvSpPr/>
            <p:nvPr/>
          </p:nvSpPr>
          <p:spPr>
            <a:xfrm>
              <a:off x="2139" y="2423"/>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08" name="Google Shape;4108;gee6873aab4_0_10411"/>
            <p:cNvSpPr/>
            <p:nvPr/>
          </p:nvSpPr>
          <p:spPr>
            <a:xfrm>
              <a:off x="2225" y="2461"/>
              <a:ext cx="76"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09" name="Google Shape;4109;gee6873aab4_0_10411"/>
            <p:cNvSpPr/>
            <p:nvPr/>
          </p:nvSpPr>
          <p:spPr>
            <a:xfrm>
              <a:off x="2318"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10" name="Google Shape;4110;gee6873aab4_0_10411"/>
            <p:cNvSpPr/>
            <p:nvPr/>
          </p:nvSpPr>
          <p:spPr>
            <a:xfrm>
              <a:off x="2376" y="2462"/>
              <a:ext cx="80" cy="102"/>
            </a:xfrm>
            <a:custGeom>
              <a:avLst/>
              <a:gdLst/>
              <a:ahLst/>
              <a:cxnLst/>
              <a:rect l="l" t="t" r="r" b="b"/>
              <a:pathLst>
                <a:path w="173" h="219" extrusionOk="0">
                  <a:moveTo>
                    <a:pt x="62" y="0"/>
                  </a:moveTo>
                  <a:lnTo>
                    <a:pt x="79" y="98"/>
                  </a:lnTo>
                  <a:cubicBezTo>
                    <a:pt x="82" y="117"/>
                    <a:pt x="85" y="137"/>
                    <a:pt x="88" y="159"/>
                  </a:cubicBezTo>
                  <a:lnTo>
                    <a:pt x="89" y="159"/>
                  </a:lnTo>
                  <a:cubicBezTo>
                    <a:pt x="92" y="137"/>
                    <a:pt x="95" y="118"/>
                    <a:pt x="98" y="98"/>
                  </a:cubicBezTo>
                  <a:lnTo>
                    <a:pt x="115" y="0"/>
                  </a:lnTo>
                  <a:lnTo>
                    <a:pt x="173" y="0"/>
                  </a:lnTo>
                  <a:lnTo>
                    <a:pt x="114" y="219"/>
                  </a:lnTo>
                  <a:lnTo>
                    <a:pt x="59" y="219"/>
                  </a:lnTo>
                  <a:lnTo>
                    <a:pt x="0" y="0"/>
                  </a:lnTo>
                  <a:lnTo>
                    <a:pt x="62"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11" name="Google Shape;4111;gee6873aab4_0_10411"/>
            <p:cNvSpPr/>
            <p:nvPr/>
          </p:nvSpPr>
          <p:spPr>
            <a:xfrm>
              <a:off x="2467" y="2421"/>
              <a:ext cx="28" cy="143"/>
            </a:xfrm>
            <a:custGeom>
              <a:avLst/>
              <a:gdLst/>
              <a:ahLst/>
              <a:cxnLst/>
              <a:rect l="l" t="t" r="r" b="b"/>
              <a:pathLst>
                <a:path w="62" h="309" extrusionOk="0">
                  <a:moveTo>
                    <a:pt x="2" y="309"/>
                  </a:moveTo>
                  <a:lnTo>
                    <a:pt x="2" y="90"/>
                  </a:lnTo>
                  <a:lnTo>
                    <a:pt x="61" y="90"/>
                  </a:lnTo>
                  <a:lnTo>
                    <a:pt x="61" y="309"/>
                  </a:lnTo>
                  <a:lnTo>
                    <a:pt x="2" y="309"/>
                  </a:lnTo>
                  <a:close/>
                  <a:moveTo>
                    <a:pt x="61" y="32"/>
                  </a:moveTo>
                  <a:cubicBezTo>
                    <a:pt x="62" y="51"/>
                    <a:pt x="48" y="64"/>
                    <a:pt x="30" y="64"/>
                  </a:cubicBezTo>
                  <a:cubicBezTo>
                    <a:pt x="14" y="64"/>
                    <a:pt x="0" y="51"/>
                    <a:pt x="1" y="32"/>
                  </a:cubicBezTo>
                  <a:cubicBezTo>
                    <a:pt x="0" y="12"/>
                    <a:pt x="15" y="0"/>
                    <a:pt x="31" y="0"/>
                  </a:cubicBezTo>
                  <a:cubicBezTo>
                    <a:pt x="48" y="0"/>
                    <a:pt x="61" y="12"/>
                    <a:pt x="61" y="3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12" name="Google Shape;4112;gee6873aab4_0_10411"/>
            <p:cNvSpPr/>
            <p:nvPr/>
          </p:nvSpPr>
          <p:spPr>
            <a:xfrm>
              <a:off x="2512" y="2461"/>
              <a:ext cx="61" cy="104"/>
            </a:xfrm>
            <a:custGeom>
              <a:avLst/>
              <a:gdLst/>
              <a:ahLst/>
              <a:cxnLst/>
              <a:rect l="l" t="t" r="r" b="b"/>
              <a:pathLst>
                <a:path w="132" h="225" extrusionOk="0">
                  <a:moveTo>
                    <a:pt x="129" y="218"/>
                  </a:moveTo>
                  <a:cubicBezTo>
                    <a:pt x="123" y="221"/>
                    <a:pt x="108" y="225"/>
                    <a:pt x="92" y="225"/>
                  </a:cubicBezTo>
                  <a:cubicBezTo>
                    <a:pt x="36" y="225"/>
                    <a:pt x="0" y="186"/>
                    <a:pt x="0" y="115"/>
                  </a:cubicBezTo>
                  <a:cubicBezTo>
                    <a:pt x="0" y="47"/>
                    <a:pt x="39" y="0"/>
                    <a:pt x="100" y="0"/>
                  </a:cubicBezTo>
                  <a:cubicBezTo>
                    <a:pt x="114" y="0"/>
                    <a:pt x="127" y="3"/>
                    <a:pt x="132" y="6"/>
                  </a:cubicBezTo>
                  <a:lnTo>
                    <a:pt x="125" y="52"/>
                  </a:lnTo>
                  <a:cubicBezTo>
                    <a:pt x="120" y="50"/>
                    <a:pt x="113" y="48"/>
                    <a:pt x="103" y="48"/>
                  </a:cubicBezTo>
                  <a:cubicBezTo>
                    <a:pt x="75" y="48"/>
                    <a:pt x="58" y="75"/>
                    <a:pt x="58" y="113"/>
                  </a:cubicBezTo>
                  <a:cubicBezTo>
                    <a:pt x="58" y="153"/>
                    <a:pt x="75" y="177"/>
                    <a:pt x="102" y="177"/>
                  </a:cubicBezTo>
                  <a:cubicBezTo>
                    <a:pt x="110" y="177"/>
                    <a:pt x="118" y="175"/>
                    <a:pt x="124" y="172"/>
                  </a:cubicBezTo>
                  <a:lnTo>
                    <a:pt x="129" y="21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13" name="Google Shape;4113;gee6873aab4_0_10411"/>
            <p:cNvSpPr/>
            <p:nvPr/>
          </p:nvSpPr>
          <p:spPr>
            <a:xfrm>
              <a:off x="2580" y="2461"/>
              <a:ext cx="76"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8" y="180"/>
                    <a:pt x="104"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14" name="Google Shape;4114;gee6873aab4_0_10411"/>
            <p:cNvSpPr/>
            <p:nvPr/>
          </p:nvSpPr>
          <p:spPr>
            <a:xfrm>
              <a:off x="2698" y="2419"/>
              <a:ext cx="65" cy="145"/>
            </a:xfrm>
            <a:custGeom>
              <a:avLst/>
              <a:gdLst/>
              <a:ahLst/>
              <a:cxnLst/>
              <a:rect l="l" t="t" r="r" b="b"/>
              <a:pathLst>
                <a:path w="140" h="313" extrusionOk="0">
                  <a:moveTo>
                    <a:pt x="29" y="313"/>
                  </a:moveTo>
                  <a:lnTo>
                    <a:pt x="29" y="136"/>
                  </a:lnTo>
                  <a:lnTo>
                    <a:pt x="0" y="136"/>
                  </a:lnTo>
                  <a:lnTo>
                    <a:pt x="0" y="94"/>
                  </a:lnTo>
                  <a:lnTo>
                    <a:pt x="29" y="94"/>
                  </a:lnTo>
                  <a:lnTo>
                    <a:pt x="29" y="85"/>
                  </a:lnTo>
                  <a:cubicBezTo>
                    <a:pt x="29" y="61"/>
                    <a:pt x="34" y="38"/>
                    <a:pt x="52" y="20"/>
                  </a:cubicBezTo>
                  <a:cubicBezTo>
                    <a:pt x="65" y="7"/>
                    <a:pt x="84" y="0"/>
                    <a:pt x="104" y="0"/>
                  </a:cubicBezTo>
                  <a:cubicBezTo>
                    <a:pt x="120" y="0"/>
                    <a:pt x="131" y="2"/>
                    <a:pt x="140" y="5"/>
                  </a:cubicBezTo>
                  <a:lnTo>
                    <a:pt x="133" y="50"/>
                  </a:lnTo>
                  <a:cubicBezTo>
                    <a:pt x="129" y="49"/>
                    <a:pt x="122" y="48"/>
                    <a:pt x="115" y="48"/>
                  </a:cubicBezTo>
                  <a:cubicBezTo>
                    <a:pt x="95" y="48"/>
                    <a:pt x="88" y="65"/>
                    <a:pt x="88" y="84"/>
                  </a:cubicBezTo>
                  <a:lnTo>
                    <a:pt x="88" y="94"/>
                  </a:lnTo>
                  <a:lnTo>
                    <a:pt x="126" y="94"/>
                  </a:lnTo>
                  <a:lnTo>
                    <a:pt x="126" y="136"/>
                  </a:lnTo>
                  <a:lnTo>
                    <a:pt x="88" y="136"/>
                  </a:lnTo>
                  <a:lnTo>
                    <a:pt x="88" y="313"/>
                  </a:lnTo>
                  <a:lnTo>
                    <a:pt x="29" y="313"/>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15" name="Google Shape;4115;gee6873aab4_0_10411"/>
            <p:cNvSpPr/>
            <p:nvPr/>
          </p:nvSpPr>
          <p:spPr>
            <a:xfrm>
              <a:off x="2764" y="2461"/>
              <a:ext cx="78" cy="104"/>
            </a:xfrm>
            <a:custGeom>
              <a:avLst/>
              <a:gdLst/>
              <a:ahLst/>
              <a:cxnLst/>
              <a:rect l="l" t="t" r="r" b="b"/>
              <a:pathLst>
                <a:path w="168" h="225" extrusionOk="0">
                  <a:moveTo>
                    <a:pt x="59" y="112"/>
                  </a:moveTo>
                  <a:cubicBezTo>
                    <a:pt x="59" y="149"/>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5"/>
                    <a:pt x="84" y="225"/>
                  </a:cubicBezTo>
                  <a:cubicBezTo>
                    <a:pt x="32" y="225"/>
                    <a:pt x="0" y="184"/>
                    <a:pt x="0" y="113"/>
                  </a:cubicBezTo>
                  <a:cubicBezTo>
                    <a:pt x="0" y="34"/>
                    <a:pt x="42" y="0"/>
                    <a:pt x="85" y="0"/>
                  </a:cubicBezTo>
                  <a:cubicBezTo>
                    <a:pt x="137" y="0"/>
                    <a:pt x="168" y="43"/>
                    <a:pt x="168" y="112"/>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16" name="Google Shape;4116;gee6873aab4_0_10411"/>
            <p:cNvSpPr/>
            <p:nvPr/>
          </p:nvSpPr>
          <p:spPr>
            <a:xfrm>
              <a:off x="2857" y="2461"/>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99" y="0"/>
                  </a:cubicBezTo>
                  <a:cubicBezTo>
                    <a:pt x="105" y="0"/>
                    <a:pt x="108" y="0"/>
                    <a:pt x="112" y="0"/>
                  </a:cubicBezTo>
                  <a:lnTo>
                    <a:pt x="112" y="59"/>
                  </a:lnTo>
                  <a:cubicBezTo>
                    <a:pt x="108" y="58"/>
                    <a:pt x="104" y="58"/>
                    <a:pt x="99" y="58"/>
                  </a:cubicBezTo>
                  <a:cubicBezTo>
                    <a:pt x="87" y="58"/>
                    <a:pt x="70" y="66"/>
                    <a:pt x="64" y="89"/>
                  </a:cubicBezTo>
                  <a:cubicBezTo>
                    <a:pt x="62" y="94"/>
                    <a:pt x="61" y="102"/>
                    <a:pt x="61" y="111"/>
                  </a:cubicBezTo>
                  <a:lnTo>
                    <a:pt x="61" y="222"/>
                  </a:lnTo>
                  <a:lnTo>
                    <a:pt x="2" y="222"/>
                  </a:lnTo>
                  <a:lnTo>
                    <a:pt x="2" y="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17" name="Google Shape;4117;gee6873aab4_0_10411"/>
            <p:cNvSpPr/>
            <p:nvPr/>
          </p:nvSpPr>
          <p:spPr>
            <a:xfrm>
              <a:off x="2944" y="2424"/>
              <a:ext cx="77" cy="140"/>
            </a:xfrm>
            <a:custGeom>
              <a:avLst/>
              <a:gdLst/>
              <a:ahLst/>
              <a:cxnLst/>
              <a:rect l="l" t="t" r="r" b="b"/>
              <a:pathLst>
                <a:path w="77" h="140" extrusionOk="0">
                  <a:moveTo>
                    <a:pt x="25" y="25"/>
                  </a:moveTo>
                  <a:lnTo>
                    <a:pt x="0" y="25"/>
                  </a:lnTo>
                  <a:lnTo>
                    <a:pt x="0" y="0"/>
                  </a:lnTo>
                  <a:lnTo>
                    <a:pt x="77" y="0"/>
                  </a:lnTo>
                  <a:lnTo>
                    <a:pt x="77" y="25"/>
                  </a:lnTo>
                  <a:lnTo>
                    <a:pt x="52" y="25"/>
                  </a:lnTo>
                  <a:lnTo>
                    <a:pt x="52" y="140"/>
                  </a:lnTo>
                  <a:lnTo>
                    <a:pt x="25" y="140"/>
                  </a:lnTo>
                  <a:lnTo>
                    <a:pt x="25" y="25"/>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18" name="Google Shape;4118;gee6873aab4_0_10411"/>
            <p:cNvSpPr/>
            <p:nvPr/>
          </p:nvSpPr>
          <p:spPr>
            <a:xfrm>
              <a:off x="3021" y="2461"/>
              <a:ext cx="75" cy="104"/>
            </a:xfrm>
            <a:custGeom>
              <a:avLst/>
              <a:gdLst/>
              <a:ahLst/>
              <a:cxnLst/>
              <a:rect l="l" t="t" r="r" b="b"/>
              <a:pathLst>
                <a:path w="162" h="225" extrusionOk="0">
                  <a:moveTo>
                    <a:pt x="109" y="92"/>
                  </a:moveTo>
                  <a:cubicBezTo>
                    <a:pt x="109" y="64"/>
                    <a:pt x="102" y="42"/>
                    <a:pt x="84" y="42"/>
                  </a:cubicBezTo>
                  <a:cubicBezTo>
                    <a:pt x="65" y="42"/>
                    <a:pt x="57" y="70"/>
                    <a:pt x="57" y="92"/>
                  </a:cubicBezTo>
                  <a:lnTo>
                    <a:pt x="109" y="92"/>
                  </a:lnTo>
                  <a:close/>
                  <a:moveTo>
                    <a:pt x="56" y="133"/>
                  </a:moveTo>
                  <a:cubicBezTo>
                    <a:pt x="57" y="167"/>
                    <a:pt x="77" y="180"/>
                    <a:pt x="103" y="180"/>
                  </a:cubicBezTo>
                  <a:cubicBezTo>
                    <a:pt x="120" y="180"/>
                    <a:pt x="134" y="176"/>
                    <a:pt x="145" y="173"/>
                  </a:cubicBezTo>
                  <a:lnTo>
                    <a:pt x="153" y="215"/>
                  </a:lnTo>
                  <a:cubicBezTo>
                    <a:pt x="138" y="221"/>
                    <a:pt x="115" y="225"/>
                    <a:pt x="92" y="225"/>
                  </a:cubicBezTo>
                  <a:cubicBezTo>
                    <a:pt x="33" y="225"/>
                    <a:pt x="0" y="185"/>
                    <a:pt x="0" y="117"/>
                  </a:cubicBezTo>
                  <a:cubicBezTo>
                    <a:pt x="0" y="43"/>
                    <a:pt x="38" y="0"/>
                    <a:pt x="88" y="0"/>
                  </a:cubicBezTo>
                  <a:cubicBezTo>
                    <a:pt x="135" y="0"/>
                    <a:pt x="162" y="37"/>
                    <a:pt x="162" y="103"/>
                  </a:cubicBezTo>
                  <a:cubicBezTo>
                    <a:pt x="162" y="119"/>
                    <a:pt x="162" y="127"/>
                    <a:pt x="161" y="133"/>
                  </a:cubicBezTo>
                  <a:lnTo>
                    <a:pt x="56" y="133"/>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19" name="Google Shape;4119;gee6873aab4_0_10411"/>
            <p:cNvSpPr/>
            <p:nvPr/>
          </p:nvSpPr>
          <p:spPr>
            <a:xfrm>
              <a:off x="3107" y="2461"/>
              <a:ext cx="76" cy="104"/>
            </a:xfrm>
            <a:custGeom>
              <a:avLst/>
              <a:gdLst/>
              <a:ahLst/>
              <a:cxnLst/>
              <a:rect l="l" t="t" r="r" b="b"/>
              <a:pathLst>
                <a:path w="164" h="225" extrusionOk="0">
                  <a:moveTo>
                    <a:pt x="103" y="115"/>
                  </a:moveTo>
                  <a:cubicBezTo>
                    <a:pt x="83" y="116"/>
                    <a:pt x="56" y="122"/>
                    <a:pt x="56" y="153"/>
                  </a:cubicBezTo>
                  <a:cubicBezTo>
                    <a:pt x="56" y="175"/>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3"/>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20" name="Google Shape;4120;gee6873aab4_0_10411"/>
            <p:cNvSpPr/>
            <p:nvPr/>
          </p:nvSpPr>
          <p:spPr>
            <a:xfrm>
              <a:off x="3199" y="2461"/>
              <a:ext cx="61" cy="104"/>
            </a:xfrm>
            <a:custGeom>
              <a:avLst/>
              <a:gdLst/>
              <a:ahLst/>
              <a:cxnLst/>
              <a:rect l="l" t="t" r="r" b="b"/>
              <a:pathLst>
                <a:path w="133" h="225" extrusionOk="0">
                  <a:moveTo>
                    <a:pt x="129" y="218"/>
                  </a:moveTo>
                  <a:cubicBezTo>
                    <a:pt x="123" y="221"/>
                    <a:pt x="109" y="225"/>
                    <a:pt x="92" y="225"/>
                  </a:cubicBezTo>
                  <a:cubicBezTo>
                    <a:pt x="36" y="225"/>
                    <a:pt x="0" y="186"/>
                    <a:pt x="0" y="115"/>
                  </a:cubicBezTo>
                  <a:cubicBezTo>
                    <a:pt x="0" y="47"/>
                    <a:pt x="40" y="0"/>
                    <a:pt x="101" y="0"/>
                  </a:cubicBezTo>
                  <a:cubicBezTo>
                    <a:pt x="114" y="0"/>
                    <a:pt x="127" y="3"/>
                    <a:pt x="133" y="6"/>
                  </a:cubicBezTo>
                  <a:lnTo>
                    <a:pt x="125" y="52"/>
                  </a:lnTo>
                  <a:cubicBezTo>
                    <a:pt x="120" y="50"/>
                    <a:pt x="113" y="48"/>
                    <a:pt x="103" y="48"/>
                  </a:cubicBezTo>
                  <a:cubicBezTo>
                    <a:pt x="75" y="48"/>
                    <a:pt x="58" y="75"/>
                    <a:pt x="58" y="113"/>
                  </a:cubicBezTo>
                  <a:cubicBezTo>
                    <a:pt x="58" y="153"/>
                    <a:pt x="75" y="177"/>
                    <a:pt x="102" y="177"/>
                  </a:cubicBezTo>
                  <a:cubicBezTo>
                    <a:pt x="111" y="177"/>
                    <a:pt x="118" y="175"/>
                    <a:pt x="124" y="172"/>
                  </a:cubicBezTo>
                  <a:lnTo>
                    <a:pt x="129" y="21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21" name="Google Shape;4121;gee6873aab4_0_10411"/>
            <p:cNvSpPr/>
            <p:nvPr/>
          </p:nvSpPr>
          <p:spPr>
            <a:xfrm>
              <a:off x="3270" y="2420"/>
              <a:ext cx="77"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7" y="90"/>
                    <a:pt x="98" y="88"/>
                    <a:pt x="109" y="88"/>
                  </a:cubicBezTo>
                  <a:cubicBezTo>
                    <a:pt x="149" y="88"/>
                    <a:pt x="165" y="122"/>
                    <a:pt x="165" y="177"/>
                  </a:cubicBezTo>
                  <a:lnTo>
                    <a:pt x="165" y="310"/>
                  </a:lnTo>
                  <a:lnTo>
                    <a:pt x="106" y="310"/>
                  </a:lnTo>
                  <a:lnTo>
                    <a:pt x="106" y="177"/>
                  </a:lnTo>
                  <a:cubicBezTo>
                    <a:pt x="106" y="156"/>
                    <a:pt x="102" y="137"/>
                    <a:pt x="84" y="137"/>
                  </a:cubicBezTo>
                  <a:cubicBezTo>
                    <a:pt x="74" y="137"/>
                    <a:pt x="66" y="143"/>
                    <a:pt x="61" y="157"/>
                  </a:cubicBezTo>
                  <a:cubicBezTo>
                    <a:pt x="61" y="161"/>
                    <a:pt x="59" y="169"/>
                    <a:pt x="59" y="174"/>
                  </a:cubicBezTo>
                  <a:lnTo>
                    <a:pt x="59" y="310"/>
                  </a:lnTo>
                  <a:lnTo>
                    <a:pt x="0" y="310"/>
                  </a:lnTo>
                  <a:lnTo>
                    <a:pt x="0"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22" name="Google Shape;4122;gee6873aab4_0_10411"/>
            <p:cNvSpPr/>
            <p:nvPr/>
          </p:nvSpPr>
          <p:spPr>
            <a:xfrm>
              <a:off x="3364" y="2461"/>
              <a:ext cx="75"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23" name="Google Shape;4123;gee6873aab4_0_10411"/>
            <p:cNvSpPr/>
            <p:nvPr/>
          </p:nvSpPr>
          <p:spPr>
            <a:xfrm>
              <a:off x="3454"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4" y="0"/>
                    <a:pt x="100" y="0"/>
                  </a:cubicBezTo>
                  <a:cubicBezTo>
                    <a:pt x="106" y="0"/>
                    <a:pt x="109" y="0"/>
                    <a:pt x="112" y="0"/>
                  </a:cubicBezTo>
                  <a:lnTo>
                    <a:pt x="112" y="59"/>
                  </a:lnTo>
                  <a:cubicBezTo>
                    <a:pt x="109" y="58"/>
                    <a:pt x="105" y="58"/>
                    <a:pt x="100" y="58"/>
                  </a:cubicBezTo>
                  <a:cubicBezTo>
                    <a:pt x="87" y="58"/>
                    <a:pt x="70" y="66"/>
                    <a:pt x="64" y="89"/>
                  </a:cubicBezTo>
                  <a:cubicBezTo>
                    <a:pt x="62" y="94"/>
                    <a:pt x="62" y="102"/>
                    <a:pt x="62" y="111"/>
                  </a:cubicBezTo>
                  <a:lnTo>
                    <a:pt x="62" y="222"/>
                  </a:lnTo>
                  <a:lnTo>
                    <a:pt x="2" y="222"/>
                  </a:lnTo>
                  <a:lnTo>
                    <a:pt x="2" y="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24" name="Google Shape;4124;gee6873aab4_0_10411"/>
            <p:cNvSpPr/>
            <p:nvPr/>
          </p:nvSpPr>
          <p:spPr>
            <a:xfrm>
              <a:off x="3512" y="2461"/>
              <a:ext cx="60"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6" y="225"/>
                    <a:pt x="50" y="225"/>
                  </a:cubicBezTo>
                  <a:cubicBezTo>
                    <a:pt x="32" y="225"/>
                    <a:pt x="10" y="220"/>
                    <a:pt x="0" y="212"/>
                  </a:cubicBezTo>
                  <a:lnTo>
                    <a:pt x="11" y="1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25" name="Google Shape;4125;gee6873aab4_0_10411"/>
            <p:cNvSpPr/>
            <p:nvPr/>
          </p:nvSpPr>
          <p:spPr>
            <a:xfrm>
              <a:off x="1899" y="1222"/>
              <a:ext cx="706" cy="796"/>
            </a:xfrm>
            <a:custGeom>
              <a:avLst/>
              <a:gdLst/>
              <a:ahLst/>
              <a:cxnLst/>
              <a:rect l="l" t="t" r="r" b="b"/>
              <a:pathLst>
                <a:path w="1526" h="1722" extrusionOk="0">
                  <a:moveTo>
                    <a:pt x="0" y="0"/>
                  </a:moveTo>
                  <a:lnTo>
                    <a:pt x="841" y="0"/>
                  </a:lnTo>
                  <a:cubicBezTo>
                    <a:pt x="1058" y="0"/>
                    <a:pt x="1227" y="42"/>
                    <a:pt x="1346" y="127"/>
                  </a:cubicBezTo>
                  <a:cubicBezTo>
                    <a:pt x="1466" y="213"/>
                    <a:pt x="1526" y="333"/>
                    <a:pt x="1526" y="490"/>
                  </a:cubicBezTo>
                  <a:cubicBezTo>
                    <a:pt x="1526" y="571"/>
                    <a:pt x="1506" y="653"/>
                    <a:pt x="1466" y="735"/>
                  </a:cubicBezTo>
                  <a:cubicBezTo>
                    <a:pt x="1427" y="817"/>
                    <a:pt x="1344" y="888"/>
                    <a:pt x="1217" y="948"/>
                  </a:cubicBezTo>
                  <a:cubicBezTo>
                    <a:pt x="1091" y="1009"/>
                    <a:pt x="932" y="1039"/>
                    <a:pt x="741" y="1039"/>
                  </a:cubicBezTo>
                  <a:lnTo>
                    <a:pt x="555" y="1039"/>
                  </a:lnTo>
                  <a:lnTo>
                    <a:pt x="555" y="1722"/>
                  </a:lnTo>
                  <a:lnTo>
                    <a:pt x="0" y="1722"/>
                  </a:lnTo>
                  <a:lnTo>
                    <a:pt x="0" y="0"/>
                  </a:lnTo>
                  <a:close/>
                  <a:moveTo>
                    <a:pt x="555" y="332"/>
                  </a:moveTo>
                  <a:lnTo>
                    <a:pt x="555" y="701"/>
                  </a:lnTo>
                  <a:lnTo>
                    <a:pt x="676" y="701"/>
                  </a:lnTo>
                  <a:cubicBezTo>
                    <a:pt x="766" y="701"/>
                    <a:pt x="837" y="684"/>
                    <a:pt x="891" y="650"/>
                  </a:cubicBezTo>
                  <a:cubicBezTo>
                    <a:pt x="944" y="615"/>
                    <a:pt x="971" y="567"/>
                    <a:pt x="971" y="506"/>
                  </a:cubicBezTo>
                  <a:cubicBezTo>
                    <a:pt x="971" y="447"/>
                    <a:pt x="950" y="404"/>
                    <a:pt x="909" y="375"/>
                  </a:cubicBezTo>
                  <a:cubicBezTo>
                    <a:pt x="868" y="346"/>
                    <a:pt x="807" y="332"/>
                    <a:pt x="725" y="332"/>
                  </a:cubicBezTo>
                  <a:lnTo>
                    <a:pt x="555" y="332"/>
                  </a:lnTo>
                  <a:lnTo>
                    <a:pt x="555" y="33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26" name="Google Shape;4126;gee6873aab4_0_10411"/>
            <p:cNvSpPr/>
            <p:nvPr/>
          </p:nvSpPr>
          <p:spPr>
            <a:xfrm>
              <a:off x="2711" y="1222"/>
              <a:ext cx="731" cy="796"/>
            </a:xfrm>
            <a:custGeom>
              <a:avLst/>
              <a:gdLst/>
              <a:ahLst/>
              <a:cxnLst/>
              <a:rect l="l" t="t" r="r" b="b"/>
              <a:pathLst>
                <a:path w="1581" h="1722" extrusionOk="0">
                  <a:moveTo>
                    <a:pt x="0" y="0"/>
                  </a:moveTo>
                  <a:lnTo>
                    <a:pt x="688" y="0"/>
                  </a:lnTo>
                  <a:cubicBezTo>
                    <a:pt x="895" y="0"/>
                    <a:pt x="1066" y="35"/>
                    <a:pt x="1203" y="106"/>
                  </a:cubicBezTo>
                  <a:cubicBezTo>
                    <a:pt x="1339" y="177"/>
                    <a:pt x="1436" y="277"/>
                    <a:pt x="1494" y="408"/>
                  </a:cubicBezTo>
                  <a:cubicBezTo>
                    <a:pt x="1552" y="539"/>
                    <a:pt x="1581" y="684"/>
                    <a:pt x="1581" y="842"/>
                  </a:cubicBezTo>
                  <a:cubicBezTo>
                    <a:pt x="1581" y="1107"/>
                    <a:pt x="1499" y="1321"/>
                    <a:pt x="1335" y="1481"/>
                  </a:cubicBezTo>
                  <a:cubicBezTo>
                    <a:pt x="1171" y="1642"/>
                    <a:pt x="931" y="1722"/>
                    <a:pt x="614" y="1722"/>
                  </a:cubicBezTo>
                  <a:lnTo>
                    <a:pt x="0" y="1722"/>
                  </a:lnTo>
                  <a:lnTo>
                    <a:pt x="0" y="0"/>
                  </a:lnTo>
                  <a:close/>
                  <a:moveTo>
                    <a:pt x="550" y="334"/>
                  </a:moveTo>
                  <a:lnTo>
                    <a:pt x="550" y="1385"/>
                  </a:lnTo>
                  <a:lnTo>
                    <a:pt x="589" y="1385"/>
                  </a:lnTo>
                  <a:cubicBezTo>
                    <a:pt x="874" y="1385"/>
                    <a:pt x="1017" y="1196"/>
                    <a:pt x="1017" y="819"/>
                  </a:cubicBezTo>
                  <a:cubicBezTo>
                    <a:pt x="1017" y="674"/>
                    <a:pt x="986" y="556"/>
                    <a:pt x="924" y="468"/>
                  </a:cubicBezTo>
                  <a:cubicBezTo>
                    <a:pt x="863" y="379"/>
                    <a:pt x="762" y="334"/>
                    <a:pt x="622" y="334"/>
                  </a:cubicBezTo>
                  <a:lnTo>
                    <a:pt x="550" y="334"/>
                  </a:lnTo>
                  <a:lnTo>
                    <a:pt x="550" y="334"/>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27" name="Google Shape;4127;gee6873aab4_0_10411"/>
            <p:cNvSpPr/>
            <p:nvPr/>
          </p:nvSpPr>
          <p:spPr>
            <a:xfrm>
              <a:off x="3536" y="1208"/>
              <a:ext cx="638" cy="822"/>
            </a:xfrm>
            <a:custGeom>
              <a:avLst/>
              <a:gdLst/>
              <a:ahLst/>
              <a:cxnLst/>
              <a:rect l="l" t="t" r="r" b="b"/>
              <a:pathLst>
                <a:path w="1380" h="1778" extrusionOk="0">
                  <a:moveTo>
                    <a:pt x="0" y="1236"/>
                  </a:moveTo>
                  <a:cubicBezTo>
                    <a:pt x="181" y="1359"/>
                    <a:pt x="353" y="1421"/>
                    <a:pt x="514" y="1421"/>
                  </a:cubicBezTo>
                  <a:cubicBezTo>
                    <a:pt x="596" y="1421"/>
                    <a:pt x="667" y="1402"/>
                    <a:pt x="725" y="1363"/>
                  </a:cubicBezTo>
                  <a:cubicBezTo>
                    <a:pt x="784" y="1324"/>
                    <a:pt x="813" y="1278"/>
                    <a:pt x="813" y="1222"/>
                  </a:cubicBezTo>
                  <a:cubicBezTo>
                    <a:pt x="813" y="1178"/>
                    <a:pt x="792" y="1138"/>
                    <a:pt x="751" y="1104"/>
                  </a:cubicBezTo>
                  <a:cubicBezTo>
                    <a:pt x="708" y="1069"/>
                    <a:pt x="628" y="1031"/>
                    <a:pt x="511" y="987"/>
                  </a:cubicBezTo>
                  <a:cubicBezTo>
                    <a:pt x="345" y="928"/>
                    <a:pt x="219" y="861"/>
                    <a:pt x="132" y="788"/>
                  </a:cubicBezTo>
                  <a:cubicBezTo>
                    <a:pt x="44" y="715"/>
                    <a:pt x="0" y="622"/>
                    <a:pt x="0" y="509"/>
                  </a:cubicBezTo>
                  <a:cubicBezTo>
                    <a:pt x="0" y="366"/>
                    <a:pt x="69" y="246"/>
                    <a:pt x="206" y="148"/>
                  </a:cubicBezTo>
                  <a:cubicBezTo>
                    <a:pt x="344" y="49"/>
                    <a:pt x="526" y="0"/>
                    <a:pt x="752" y="0"/>
                  </a:cubicBezTo>
                  <a:cubicBezTo>
                    <a:pt x="908" y="0"/>
                    <a:pt x="1070" y="31"/>
                    <a:pt x="1238" y="92"/>
                  </a:cubicBezTo>
                  <a:lnTo>
                    <a:pt x="1238" y="503"/>
                  </a:lnTo>
                  <a:cubicBezTo>
                    <a:pt x="1089" y="398"/>
                    <a:pt x="946" y="346"/>
                    <a:pt x="810" y="346"/>
                  </a:cubicBezTo>
                  <a:cubicBezTo>
                    <a:pt x="742" y="346"/>
                    <a:pt x="684" y="361"/>
                    <a:pt x="634" y="390"/>
                  </a:cubicBezTo>
                  <a:cubicBezTo>
                    <a:pt x="584" y="420"/>
                    <a:pt x="560" y="456"/>
                    <a:pt x="560" y="498"/>
                  </a:cubicBezTo>
                  <a:cubicBezTo>
                    <a:pt x="560" y="539"/>
                    <a:pt x="580" y="574"/>
                    <a:pt x="621" y="604"/>
                  </a:cubicBezTo>
                  <a:cubicBezTo>
                    <a:pt x="660" y="634"/>
                    <a:pt x="733" y="666"/>
                    <a:pt x="840" y="700"/>
                  </a:cubicBezTo>
                  <a:cubicBezTo>
                    <a:pt x="1017" y="758"/>
                    <a:pt x="1152" y="824"/>
                    <a:pt x="1243" y="898"/>
                  </a:cubicBezTo>
                  <a:cubicBezTo>
                    <a:pt x="1334" y="973"/>
                    <a:pt x="1380" y="1074"/>
                    <a:pt x="1380" y="1200"/>
                  </a:cubicBezTo>
                  <a:cubicBezTo>
                    <a:pt x="1380" y="1360"/>
                    <a:pt x="1301" y="1496"/>
                    <a:pt x="1144" y="1609"/>
                  </a:cubicBezTo>
                  <a:cubicBezTo>
                    <a:pt x="987" y="1722"/>
                    <a:pt x="795" y="1778"/>
                    <a:pt x="568" y="1778"/>
                  </a:cubicBezTo>
                  <a:cubicBezTo>
                    <a:pt x="392" y="1778"/>
                    <a:pt x="203" y="1739"/>
                    <a:pt x="0" y="1662"/>
                  </a:cubicBezTo>
                  <a:lnTo>
                    <a:pt x="0" y="1236"/>
                  </a:lnTo>
                  <a:lnTo>
                    <a:pt x="0" y="123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28" name="Google Shape;4128;gee6873aab4_0_10411"/>
            <p:cNvSpPr/>
            <p:nvPr/>
          </p:nvSpPr>
          <p:spPr>
            <a:xfrm>
              <a:off x="4259" y="1222"/>
              <a:ext cx="689" cy="796"/>
            </a:xfrm>
            <a:custGeom>
              <a:avLst/>
              <a:gdLst/>
              <a:ahLst/>
              <a:cxnLst/>
              <a:rect l="l" t="t" r="r" b="b"/>
              <a:pathLst>
                <a:path w="1490" h="1722" extrusionOk="0">
                  <a:moveTo>
                    <a:pt x="1011" y="1722"/>
                  </a:moveTo>
                  <a:lnTo>
                    <a:pt x="461" y="1722"/>
                  </a:lnTo>
                  <a:lnTo>
                    <a:pt x="461" y="767"/>
                  </a:lnTo>
                  <a:cubicBezTo>
                    <a:pt x="461" y="767"/>
                    <a:pt x="550" y="751"/>
                    <a:pt x="741" y="999"/>
                  </a:cubicBezTo>
                  <a:cubicBezTo>
                    <a:pt x="928" y="1241"/>
                    <a:pt x="1011" y="1234"/>
                    <a:pt x="1011" y="1234"/>
                  </a:cubicBezTo>
                  <a:lnTo>
                    <a:pt x="1011" y="1722"/>
                  </a:lnTo>
                  <a:close/>
                  <a:moveTo>
                    <a:pt x="903" y="641"/>
                  </a:moveTo>
                  <a:cubicBezTo>
                    <a:pt x="662" y="483"/>
                    <a:pt x="461" y="536"/>
                    <a:pt x="461" y="536"/>
                  </a:cubicBezTo>
                  <a:lnTo>
                    <a:pt x="461" y="349"/>
                  </a:lnTo>
                  <a:lnTo>
                    <a:pt x="0" y="349"/>
                  </a:lnTo>
                  <a:lnTo>
                    <a:pt x="0" y="0"/>
                  </a:lnTo>
                  <a:lnTo>
                    <a:pt x="1490" y="0"/>
                  </a:lnTo>
                  <a:lnTo>
                    <a:pt x="1490" y="349"/>
                  </a:lnTo>
                  <a:lnTo>
                    <a:pt x="1011" y="349"/>
                  </a:lnTo>
                  <a:lnTo>
                    <a:pt x="1011" y="741"/>
                  </a:lnTo>
                  <a:cubicBezTo>
                    <a:pt x="1011" y="741"/>
                    <a:pt x="925" y="656"/>
                    <a:pt x="903" y="641"/>
                  </a:cubicBezTo>
                  <a:lnTo>
                    <a:pt x="903" y="641"/>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29" name="Google Shape;4129;gee6873aab4_0_10411"/>
            <p:cNvSpPr/>
            <p:nvPr/>
          </p:nvSpPr>
          <p:spPr>
            <a:xfrm>
              <a:off x="4372" y="1311"/>
              <a:ext cx="1690" cy="713"/>
            </a:xfrm>
            <a:custGeom>
              <a:avLst/>
              <a:gdLst/>
              <a:ahLst/>
              <a:cxnLst/>
              <a:rect l="l" t="t" r="r" b="b"/>
              <a:pathLst>
                <a:path w="3653" h="1542" extrusionOk="0">
                  <a:moveTo>
                    <a:pt x="0" y="422"/>
                  </a:moveTo>
                  <a:cubicBezTo>
                    <a:pt x="0" y="422"/>
                    <a:pt x="461" y="362"/>
                    <a:pt x="756" y="660"/>
                  </a:cubicBezTo>
                  <a:cubicBezTo>
                    <a:pt x="1050" y="956"/>
                    <a:pt x="1277" y="960"/>
                    <a:pt x="1720" y="606"/>
                  </a:cubicBezTo>
                  <a:cubicBezTo>
                    <a:pt x="2074" y="323"/>
                    <a:pt x="2414" y="0"/>
                    <a:pt x="3085" y="145"/>
                  </a:cubicBezTo>
                  <a:cubicBezTo>
                    <a:pt x="3620" y="261"/>
                    <a:pt x="3653" y="948"/>
                    <a:pt x="2887" y="1301"/>
                  </a:cubicBezTo>
                  <a:cubicBezTo>
                    <a:pt x="2442" y="1506"/>
                    <a:pt x="2330" y="1542"/>
                    <a:pt x="2330" y="1542"/>
                  </a:cubicBezTo>
                  <a:cubicBezTo>
                    <a:pt x="2330" y="1542"/>
                    <a:pt x="2693" y="1344"/>
                    <a:pt x="2965" y="1064"/>
                  </a:cubicBezTo>
                  <a:cubicBezTo>
                    <a:pt x="3436" y="577"/>
                    <a:pt x="2941" y="3"/>
                    <a:pt x="2354" y="455"/>
                  </a:cubicBezTo>
                  <a:cubicBezTo>
                    <a:pt x="1957" y="761"/>
                    <a:pt x="1206" y="1307"/>
                    <a:pt x="818" y="988"/>
                  </a:cubicBezTo>
                  <a:cubicBezTo>
                    <a:pt x="412" y="654"/>
                    <a:pt x="419" y="422"/>
                    <a:pt x="0" y="422"/>
                  </a:cubicBezTo>
                  <a:lnTo>
                    <a:pt x="0" y="422"/>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30" name="Google Shape;4130;gee6873aab4_0_10411"/>
            <p:cNvSpPr/>
            <p:nvPr/>
          </p:nvSpPr>
          <p:spPr>
            <a:xfrm>
              <a:off x="5470" y="899"/>
              <a:ext cx="365" cy="481"/>
            </a:xfrm>
            <a:custGeom>
              <a:avLst/>
              <a:gdLst/>
              <a:ahLst/>
              <a:cxnLst/>
              <a:rect l="l" t="t" r="r" b="b"/>
              <a:pathLst>
                <a:path w="790" h="1041" extrusionOk="0">
                  <a:moveTo>
                    <a:pt x="49" y="584"/>
                  </a:moveTo>
                  <a:cubicBezTo>
                    <a:pt x="0" y="315"/>
                    <a:pt x="115" y="70"/>
                    <a:pt x="306" y="35"/>
                  </a:cubicBezTo>
                  <a:cubicBezTo>
                    <a:pt x="497" y="0"/>
                    <a:pt x="692" y="190"/>
                    <a:pt x="741" y="458"/>
                  </a:cubicBezTo>
                  <a:cubicBezTo>
                    <a:pt x="790" y="726"/>
                    <a:pt x="675" y="972"/>
                    <a:pt x="484" y="1006"/>
                  </a:cubicBezTo>
                  <a:cubicBezTo>
                    <a:pt x="293" y="1041"/>
                    <a:pt x="99" y="852"/>
                    <a:pt x="49" y="584"/>
                  </a:cubicBezTo>
                  <a:close/>
                  <a:moveTo>
                    <a:pt x="477" y="972"/>
                  </a:moveTo>
                  <a:cubicBezTo>
                    <a:pt x="628" y="944"/>
                    <a:pt x="718" y="751"/>
                    <a:pt x="680" y="540"/>
                  </a:cubicBezTo>
                  <a:cubicBezTo>
                    <a:pt x="641" y="329"/>
                    <a:pt x="487" y="180"/>
                    <a:pt x="337" y="207"/>
                  </a:cubicBezTo>
                  <a:cubicBezTo>
                    <a:pt x="187" y="234"/>
                    <a:pt x="96" y="428"/>
                    <a:pt x="135" y="639"/>
                  </a:cubicBezTo>
                  <a:cubicBezTo>
                    <a:pt x="173" y="850"/>
                    <a:pt x="327" y="999"/>
                    <a:pt x="477" y="972"/>
                  </a:cubicBezTo>
                  <a:lnTo>
                    <a:pt x="477" y="972"/>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31" name="Google Shape;4131;gee6873aab4_0_10411"/>
            <p:cNvSpPr/>
            <p:nvPr/>
          </p:nvSpPr>
          <p:spPr>
            <a:xfrm>
              <a:off x="4862" y="1770"/>
              <a:ext cx="1153" cy="314"/>
            </a:xfrm>
            <a:custGeom>
              <a:avLst/>
              <a:gdLst/>
              <a:ahLst/>
              <a:cxnLst/>
              <a:rect l="l" t="t" r="r" b="b"/>
              <a:pathLst>
                <a:path w="2494" h="678" extrusionOk="0">
                  <a:moveTo>
                    <a:pt x="1252" y="572"/>
                  </a:moveTo>
                  <a:cubicBezTo>
                    <a:pt x="1251" y="572"/>
                    <a:pt x="1250" y="573"/>
                    <a:pt x="1249" y="573"/>
                  </a:cubicBezTo>
                  <a:cubicBezTo>
                    <a:pt x="1245" y="571"/>
                    <a:pt x="1242" y="570"/>
                    <a:pt x="1239" y="569"/>
                  </a:cubicBezTo>
                  <a:cubicBezTo>
                    <a:pt x="655" y="0"/>
                    <a:pt x="72" y="343"/>
                    <a:pt x="72" y="343"/>
                  </a:cubicBezTo>
                  <a:cubicBezTo>
                    <a:pt x="697" y="217"/>
                    <a:pt x="1144" y="504"/>
                    <a:pt x="1232" y="567"/>
                  </a:cubicBezTo>
                  <a:cubicBezTo>
                    <a:pt x="629" y="342"/>
                    <a:pt x="15" y="557"/>
                    <a:pt x="0" y="556"/>
                  </a:cubicBezTo>
                  <a:cubicBezTo>
                    <a:pt x="785" y="457"/>
                    <a:pt x="1238" y="676"/>
                    <a:pt x="1244" y="678"/>
                  </a:cubicBezTo>
                  <a:lnTo>
                    <a:pt x="1244" y="678"/>
                  </a:lnTo>
                  <a:lnTo>
                    <a:pt x="1244" y="678"/>
                  </a:lnTo>
                  <a:cubicBezTo>
                    <a:pt x="1244" y="678"/>
                    <a:pt x="1244" y="678"/>
                    <a:pt x="1244" y="678"/>
                  </a:cubicBezTo>
                  <a:lnTo>
                    <a:pt x="1244" y="678"/>
                  </a:lnTo>
                  <a:cubicBezTo>
                    <a:pt x="1249" y="676"/>
                    <a:pt x="1721" y="501"/>
                    <a:pt x="2494" y="674"/>
                  </a:cubicBezTo>
                  <a:cubicBezTo>
                    <a:pt x="2478" y="673"/>
                    <a:pt x="1888" y="402"/>
                    <a:pt x="1266" y="568"/>
                  </a:cubicBezTo>
                  <a:cubicBezTo>
                    <a:pt x="1360" y="514"/>
                    <a:pt x="1833" y="271"/>
                    <a:pt x="2442" y="455"/>
                  </a:cubicBezTo>
                  <a:cubicBezTo>
                    <a:pt x="2442" y="455"/>
                    <a:pt x="1921" y="95"/>
                    <a:pt x="1315" y="526"/>
                  </a:cubicBezTo>
                  <a:lnTo>
                    <a:pt x="1252" y="572"/>
                  </a:lnTo>
                  <a:lnTo>
                    <a:pt x="1252" y="572"/>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32" name="Google Shape;4132;gee6873aab4_0_10411"/>
            <p:cNvSpPr/>
            <p:nvPr/>
          </p:nvSpPr>
          <p:spPr>
            <a:xfrm>
              <a:off x="4113" y="2201"/>
              <a:ext cx="90" cy="140"/>
            </a:xfrm>
            <a:custGeom>
              <a:avLst/>
              <a:gdLst/>
              <a:ahLst/>
              <a:cxnLst/>
              <a:rect l="l" t="t" r="r" b="b"/>
              <a:pathLst>
                <a:path w="195" h="302" extrusionOk="0">
                  <a:moveTo>
                    <a:pt x="120" y="187"/>
                  </a:moveTo>
                  <a:lnTo>
                    <a:pt x="110" y="124"/>
                  </a:lnTo>
                  <a:cubicBezTo>
                    <a:pt x="107" y="106"/>
                    <a:pt x="103" y="76"/>
                    <a:pt x="100" y="56"/>
                  </a:cubicBezTo>
                  <a:lnTo>
                    <a:pt x="99" y="56"/>
                  </a:lnTo>
                  <a:cubicBezTo>
                    <a:pt x="95" y="76"/>
                    <a:pt x="91" y="107"/>
                    <a:pt x="88" y="125"/>
                  </a:cubicBezTo>
                  <a:lnTo>
                    <a:pt x="77" y="187"/>
                  </a:lnTo>
                  <a:lnTo>
                    <a:pt x="120" y="187"/>
                  </a:lnTo>
                  <a:close/>
                  <a:moveTo>
                    <a:pt x="71" y="233"/>
                  </a:moveTo>
                  <a:lnTo>
                    <a:pt x="57" y="302"/>
                  </a:lnTo>
                  <a:lnTo>
                    <a:pt x="0" y="302"/>
                  </a:lnTo>
                  <a:lnTo>
                    <a:pt x="66" y="0"/>
                  </a:lnTo>
                  <a:lnTo>
                    <a:pt x="136" y="0"/>
                  </a:lnTo>
                  <a:lnTo>
                    <a:pt x="195" y="302"/>
                  </a:lnTo>
                  <a:lnTo>
                    <a:pt x="138" y="302"/>
                  </a:lnTo>
                  <a:lnTo>
                    <a:pt x="125" y="233"/>
                  </a:lnTo>
                  <a:lnTo>
                    <a:pt x="71" y="233"/>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33" name="Google Shape;4133;gee6873aab4_0_10411"/>
            <p:cNvSpPr/>
            <p:nvPr/>
          </p:nvSpPr>
          <p:spPr>
            <a:xfrm>
              <a:off x="4219" y="2238"/>
              <a:ext cx="77" cy="103"/>
            </a:xfrm>
            <a:custGeom>
              <a:avLst/>
              <a:gdLst/>
              <a:ahLst/>
              <a:cxnLst/>
              <a:rect l="l" t="t" r="r" b="b"/>
              <a:pathLst>
                <a:path w="166" h="222" extrusionOk="0">
                  <a:moveTo>
                    <a:pt x="2" y="69"/>
                  </a:moveTo>
                  <a:cubicBezTo>
                    <a:pt x="2" y="45"/>
                    <a:pt x="0" y="24"/>
                    <a:pt x="0" y="3"/>
                  </a:cubicBezTo>
                  <a:lnTo>
                    <a:pt x="51" y="3"/>
                  </a:lnTo>
                  <a:lnTo>
                    <a:pt x="53" y="28"/>
                  </a:lnTo>
                  <a:lnTo>
                    <a:pt x="54" y="28"/>
                  </a:lnTo>
                  <a:cubicBezTo>
                    <a:pt x="66" y="11"/>
                    <a:pt x="85" y="0"/>
                    <a:pt x="108" y="0"/>
                  </a:cubicBezTo>
                  <a:cubicBezTo>
                    <a:pt x="150" y="0"/>
                    <a:pt x="166" y="33"/>
                    <a:pt x="166" y="81"/>
                  </a:cubicBezTo>
                  <a:lnTo>
                    <a:pt x="166" y="222"/>
                  </a:lnTo>
                  <a:lnTo>
                    <a:pt x="107" y="222"/>
                  </a:lnTo>
                  <a:lnTo>
                    <a:pt x="107" y="85"/>
                  </a:lnTo>
                  <a:cubicBezTo>
                    <a:pt x="107" y="66"/>
                    <a:pt x="103" y="49"/>
                    <a:pt x="86" y="49"/>
                  </a:cubicBezTo>
                  <a:cubicBezTo>
                    <a:pt x="76" y="49"/>
                    <a:pt x="68" y="56"/>
                    <a:pt x="64" y="68"/>
                  </a:cubicBezTo>
                  <a:cubicBezTo>
                    <a:pt x="62" y="73"/>
                    <a:pt x="61" y="80"/>
                    <a:pt x="61" y="89"/>
                  </a:cubicBezTo>
                  <a:lnTo>
                    <a:pt x="61" y="222"/>
                  </a:lnTo>
                  <a:lnTo>
                    <a:pt x="2" y="222"/>
                  </a:lnTo>
                  <a:lnTo>
                    <a:pt x="2" y="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34" name="Google Shape;4134;gee6873aab4_0_10411"/>
            <p:cNvSpPr/>
            <p:nvPr/>
          </p:nvSpPr>
          <p:spPr>
            <a:xfrm>
              <a:off x="4347"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5" y="232"/>
                    <a:pt x="107" y="232"/>
                  </a:cubicBezTo>
                  <a:cubicBezTo>
                    <a:pt x="113" y="232"/>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59"/>
                  </a:lnTo>
                  <a:lnTo>
                    <a:pt x="26" y="59"/>
                  </a:lnTo>
                  <a:lnTo>
                    <a:pt x="26" y="14"/>
                  </a:lnTo>
                  <a:lnTo>
                    <a:pt x="85" y="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35" name="Google Shape;4135;gee6873aab4_0_10411"/>
            <p:cNvSpPr/>
            <p:nvPr/>
          </p:nvSpPr>
          <p:spPr>
            <a:xfrm>
              <a:off x="4418" y="2200"/>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36" name="Google Shape;4136;gee6873aab4_0_10411"/>
            <p:cNvSpPr/>
            <p:nvPr/>
          </p:nvSpPr>
          <p:spPr>
            <a:xfrm>
              <a:off x="4504" y="2238"/>
              <a:ext cx="75"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37" name="Google Shape;4137;gee6873aab4_0_10411"/>
            <p:cNvSpPr/>
            <p:nvPr/>
          </p:nvSpPr>
          <p:spPr>
            <a:xfrm>
              <a:off x="4597" y="2198"/>
              <a:ext cx="28" cy="143"/>
            </a:xfrm>
            <a:custGeom>
              <a:avLst/>
              <a:gdLst/>
              <a:ahLst/>
              <a:cxnLst/>
              <a:rect l="l" t="t" r="r" b="b"/>
              <a:pathLst>
                <a:path w="61" h="309" extrusionOk="0">
                  <a:moveTo>
                    <a:pt x="2" y="309"/>
                  </a:moveTo>
                  <a:lnTo>
                    <a:pt x="2" y="90"/>
                  </a:lnTo>
                  <a:lnTo>
                    <a:pt x="60" y="90"/>
                  </a:lnTo>
                  <a:lnTo>
                    <a:pt x="60" y="309"/>
                  </a:lnTo>
                  <a:lnTo>
                    <a:pt x="2" y="309"/>
                  </a:lnTo>
                  <a:close/>
                  <a:moveTo>
                    <a:pt x="60" y="32"/>
                  </a:moveTo>
                  <a:cubicBezTo>
                    <a:pt x="61" y="51"/>
                    <a:pt x="47" y="64"/>
                    <a:pt x="30" y="64"/>
                  </a:cubicBezTo>
                  <a:cubicBezTo>
                    <a:pt x="13" y="64"/>
                    <a:pt x="0" y="51"/>
                    <a:pt x="0" y="32"/>
                  </a:cubicBezTo>
                  <a:cubicBezTo>
                    <a:pt x="0" y="12"/>
                    <a:pt x="14" y="0"/>
                    <a:pt x="30" y="0"/>
                  </a:cubicBezTo>
                  <a:cubicBezTo>
                    <a:pt x="47" y="0"/>
                    <a:pt x="60" y="12"/>
                    <a:pt x="60" y="3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38" name="Google Shape;4138;gee6873aab4_0_10411"/>
            <p:cNvSpPr/>
            <p:nvPr/>
          </p:nvSpPr>
          <p:spPr>
            <a:xfrm>
              <a:off x="4646" y="2238"/>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39" name="Google Shape;4139;gee6873aab4_0_10411"/>
            <p:cNvSpPr/>
            <p:nvPr/>
          </p:nvSpPr>
          <p:spPr>
            <a:xfrm>
              <a:off x="4710" y="2197"/>
              <a:ext cx="79" cy="145"/>
            </a:xfrm>
            <a:custGeom>
              <a:avLst/>
              <a:gdLst/>
              <a:ahLst/>
              <a:cxnLst/>
              <a:rect l="l" t="t" r="r" b="b"/>
              <a:pathLst>
                <a:path w="170" h="313" extrusionOk="0">
                  <a:moveTo>
                    <a:pt x="61" y="232"/>
                  </a:moveTo>
                  <a:cubicBezTo>
                    <a:pt x="61" y="237"/>
                    <a:pt x="62" y="242"/>
                    <a:pt x="63" y="245"/>
                  </a:cubicBezTo>
                  <a:cubicBezTo>
                    <a:pt x="68" y="261"/>
                    <a:pt x="76" y="266"/>
                    <a:pt x="83"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2" y="97"/>
                    <a:pt x="86" y="88"/>
                    <a:pt x="108" y="88"/>
                  </a:cubicBezTo>
                  <a:cubicBezTo>
                    <a:pt x="150" y="88"/>
                    <a:pt x="170" y="135"/>
                    <a:pt x="170" y="194"/>
                  </a:cubicBezTo>
                  <a:cubicBezTo>
                    <a:pt x="170" y="271"/>
                    <a:pt x="139" y="313"/>
                    <a:pt x="98" y="313"/>
                  </a:cubicBezTo>
                  <a:cubicBezTo>
                    <a:pt x="80" y="313"/>
                    <a:pt x="67" y="306"/>
                    <a:pt x="55" y="284"/>
                  </a:cubicBezTo>
                  <a:lnTo>
                    <a:pt x="54" y="284"/>
                  </a:lnTo>
                  <a:lnTo>
                    <a:pt x="50" y="310"/>
                  </a:lnTo>
                  <a:lnTo>
                    <a:pt x="0" y="31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40" name="Google Shape;4140;gee6873aab4_0_10411"/>
            <p:cNvSpPr/>
            <p:nvPr/>
          </p:nvSpPr>
          <p:spPr>
            <a:xfrm>
              <a:off x="4808"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6" y="310"/>
                  </a:lnTo>
                  <a:lnTo>
                    <a:pt x="106" y="177"/>
                  </a:lnTo>
                  <a:cubicBezTo>
                    <a:pt x="106" y="156"/>
                    <a:pt x="101" y="137"/>
                    <a:pt x="84" y="137"/>
                  </a:cubicBezTo>
                  <a:cubicBezTo>
                    <a:pt x="74" y="137"/>
                    <a:pt x="66" y="143"/>
                    <a:pt x="61" y="157"/>
                  </a:cubicBezTo>
                  <a:cubicBezTo>
                    <a:pt x="60" y="161"/>
                    <a:pt x="59" y="169"/>
                    <a:pt x="59" y="174"/>
                  </a:cubicBezTo>
                  <a:lnTo>
                    <a:pt x="59" y="310"/>
                  </a:lnTo>
                  <a:lnTo>
                    <a:pt x="0" y="310"/>
                  </a:lnTo>
                  <a:lnTo>
                    <a:pt x="0" y="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41" name="Google Shape;4141;gee6873aab4_0_10411"/>
            <p:cNvSpPr/>
            <p:nvPr/>
          </p:nvSpPr>
          <p:spPr>
            <a:xfrm>
              <a:off x="4906" y="2198"/>
              <a:ext cx="42" cy="143"/>
            </a:xfrm>
            <a:custGeom>
              <a:avLst/>
              <a:gdLst/>
              <a:ahLst/>
              <a:cxnLst/>
              <a:rect l="l" t="t" r="r" b="b"/>
              <a:pathLst>
                <a:path w="92" h="308" extrusionOk="0">
                  <a:moveTo>
                    <a:pt x="92" y="0"/>
                  </a:moveTo>
                  <a:lnTo>
                    <a:pt x="46" y="62"/>
                  </a:lnTo>
                  <a:lnTo>
                    <a:pt x="9" y="62"/>
                  </a:lnTo>
                  <a:lnTo>
                    <a:pt x="40" y="0"/>
                  </a:lnTo>
                  <a:lnTo>
                    <a:pt x="92" y="0"/>
                  </a:lnTo>
                  <a:close/>
                  <a:moveTo>
                    <a:pt x="0" y="308"/>
                  </a:moveTo>
                  <a:lnTo>
                    <a:pt x="0" y="89"/>
                  </a:lnTo>
                  <a:lnTo>
                    <a:pt x="59" y="89"/>
                  </a:lnTo>
                  <a:lnTo>
                    <a:pt x="59" y="308"/>
                  </a:lnTo>
                  <a:lnTo>
                    <a:pt x="0" y="30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42" name="Google Shape;4142;gee6873aab4_0_10411"/>
            <p:cNvSpPr/>
            <p:nvPr/>
          </p:nvSpPr>
          <p:spPr>
            <a:xfrm>
              <a:off x="4950" y="2238"/>
              <a:ext cx="59" cy="104"/>
            </a:xfrm>
            <a:custGeom>
              <a:avLst/>
              <a:gdLst/>
              <a:ahLst/>
              <a:cxnLst/>
              <a:rect l="l" t="t" r="r" b="b"/>
              <a:pathLst>
                <a:path w="128" h="225" extrusionOk="0">
                  <a:moveTo>
                    <a:pt x="11" y="169"/>
                  </a:moveTo>
                  <a:cubicBezTo>
                    <a:pt x="19" y="174"/>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5" y="225"/>
                    <a:pt x="50" y="225"/>
                  </a:cubicBezTo>
                  <a:cubicBezTo>
                    <a:pt x="32" y="225"/>
                    <a:pt x="10" y="220"/>
                    <a:pt x="0" y="212"/>
                  </a:cubicBezTo>
                  <a:lnTo>
                    <a:pt x="11" y="1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43" name="Google Shape;4143;gee6873aab4_0_10411"/>
            <p:cNvSpPr/>
            <p:nvPr/>
          </p:nvSpPr>
          <p:spPr>
            <a:xfrm>
              <a:off x="5061" y="2239"/>
              <a:ext cx="77" cy="103"/>
            </a:xfrm>
            <a:custGeom>
              <a:avLst/>
              <a:gdLst/>
              <a:ahLst/>
              <a:cxnLst/>
              <a:rect l="l" t="t" r="r" b="b"/>
              <a:pathLst>
                <a:path w="165" h="222" extrusionOk="0">
                  <a:moveTo>
                    <a:pt x="163" y="152"/>
                  </a:moveTo>
                  <a:cubicBezTo>
                    <a:pt x="163" y="176"/>
                    <a:pt x="164" y="198"/>
                    <a:pt x="165" y="219"/>
                  </a:cubicBezTo>
                  <a:lnTo>
                    <a:pt x="114" y="219"/>
                  </a:lnTo>
                  <a:lnTo>
                    <a:pt x="111" y="196"/>
                  </a:lnTo>
                  <a:lnTo>
                    <a:pt x="110" y="196"/>
                  </a:lnTo>
                  <a:cubicBezTo>
                    <a:pt x="99" y="210"/>
                    <a:pt x="81" y="222"/>
                    <a:pt x="59" y="222"/>
                  </a:cubicBezTo>
                  <a:cubicBezTo>
                    <a:pt x="17" y="222"/>
                    <a:pt x="0" y="192"/>
                    <a:pt x="0" y="133"/>
                  </a:cubicBezTo>
                  <a:lnTo>
                    <a:pt x="0" y="0"/>
                  </a:lnTo>
                  <a:lnTo>
                    <a:pt x="59" y="0"/>
                  </a:lnTo>
                  <a:lnTo>
                    <a:pt x="59" y="126"/>
                  </a:lnTo>
                  <a:cubicBezTo>
                    <a:pt x="59" y="155"/>
                    <a:pt x="65" y="173"/>
                    <a:pt x="81" y="173"/>
                  </a:cubicBezTo>
                  <a:cubicBezTo>
                    <a:pt x="91" y="173"/>
                    <a:pt x="98" y="166"/>
                    <a:pt x="100" y="159"/>
                  </a:cubicBezTo>
                  <a:cubicBezTo>
                    <a:pt x="103" y="154"/>
                    <a:pt x="104" y="147"/>
                    <a:pt x="104" y="140"/>
                  </a:cubicBezTo>
                  <a:lnTo>
                    <a:pt x="104" y="0"/>
                  </a:lnTo>
                  <a:lnTo>
                    <a:pt x="163" y="0"/>
                  </a:lnTo>
                  <a:lnTo>
                    <a:pt x="163" y="152"/>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44" name="Google Shape;4144;gee6873aab4_0_10411"/>
            <p:cNvSpPr/>
            <p:nvPr/>
          </p:nvSpPr>
          <p:spPr>
            <a:xfrm>
              <a:off x="5159" y="2238"/>
              <a:ext cx="123" cy="103"/>
            </a:xfrm>
            <a:custGeom>
              <a:avLst/>
              <a:gdLst/>
              <a:ahLst/>
              <a:cxnLst/>
              <a:rect l="l" t="t" r="r" b="b"/>
              <a:pathLst>
                <a:path w="266" h="222" extrusionOk="0">
                  <a:moveTo>
                    <a:pt x="2" y="69"/>
                  </a:moveTo>
                  <a:cubicBezTo>
                    <a:pt x="2" y="45"/>
                    <a:pt x="0" y="24"/>
                    <a:pt x="0" y="3"/>
                  </a:cubicBezTo>
                  <a:lnTo>
                    <a:pt x="51" y="3"/>
                  </a:lnTo>
                  <a:lnTo>
                    <a:pt x="54" y="29"/>
                  </a:lnTo>
                  <a:lnTo>
                    <a:pt x="55" y="29"/>
                  </a:lnTo>
                  <a:cubicBezTo>
                    <a:pt x="66" y="12"/>
                    <a:pt x="84" y="0"/>
                    <a:pt x="107" y="0"/>
                  </a:cubicBezTo>
                  <a:cubicBezTo>
                    <a:pt x="132" y="0"/>
                    <a:pt x="148" y="11"/>
                    <a:pt x="155" y="29"/>
                  </a:cubicBezTo>
                  <a:lnTo>
                    <a:pt x="156" y="29"/>
                  </a:lnTo>
                  <a:cubicBezTo>
                    <a:pt x="162" y="21"/>
                    <a:pt x="170" y="13"/>
                    <a:pt x="178" y="7"/>
                  </a:cubicBezTo>
                  <a:cubicBezTo>
                    <a:pt x="187" y="2"/>
                    <a:pt x="198" y="0"/>
                    <a:pt x="209" y="0"/>
                  </a:cubicBezTo>
                  <a:cubicBezTo>
                    <a:pt x="248" y="0"/>
                    <a:pt x="266" y="30"/>
                    <a:pt x="266" y="83"/>
                  </a:cubicBezTo>
                  <a:lnTo>
                    <a:pt x="266" y="222"/>
                  </a:lnTo>
                  <a:lnTo>
                    <a:pt x="207" y="222"/>
                  </a:lnTo>
                  <a:lnTo>
                    <a:pt x="207" y="93"/>
                  </a:lnTo>
                  <a:cubicBezTo>
                    <a:pt x="207" y="68"/>
                    <a:pt x="205" y="48"/>
                    <a:pt x="187" y="48"/>
                  </a:cubicBezTo>
                  <a:cubicBezTo>
                    <a:pt x="176" y="48"/>
                    <a:pt x="169" y="55"/>
                    <a:pt x="165" y="68"/>
                  </a:cubicBezTo>
                  <a:cubicBezTo>
                    <a:pt x="164" y="71"/>
                    <a:pt x="163" y="77"/>
                    <a:pt x="163" y="83"/>
                  </a:cubicBezTo>
                  <a:lnTo>
                    <a:pt x="163" y="222"/>
                  </a:lnTo>
                  <a:lnTo>
                    <a:pt x="105" y="222"/>
                  </a:lnTo>
                  <a:lnTo>
                    <a:pt x="105" y="85"/>
                  </a:lnTo>
                  <a:cubicBezTo>
                    <a:pt x="105" y="69"/>
                    <a:pt x="103" y="48"/>
                    <a:pt x="84" y="48"/>
                  </a:cubicBezTo>
                  <a:cubicBezTo>
                    <a:pt x="75" y="48"/>
                    <a:pt x="66" y="55"/>
                    <a:pt x="62" y="68"/>
                  </a:cubicBezTo>
                  <a:cubicBezTo>
                    <a:pt x="61" y="72"/>
                    <a:pt x="60" y="78"/>
                    <a:pt x="60" y="84"/>
                  </a:cubicBezTo>
                  <a:lnTo>
                    <a:pt x="60" y="222"/>
                  </a:lnTo>
                  <a:lnTo>
                    <a:pt x="2" y="222"/>
                  </a:lnTo>
                  <a:lnTo>
                    <a:pt x="2" y="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45" name="Google Shape;4145;gee6873aab4_0_10411"/>
            <p:cNvSpPr/>
            <p:nvPr/>
          </p:nvSpPr>
          <p:spPr>
            <a:xfrm>
              <a:off x="5343" y="2201"/>
              <a:ext cx="61" cy="140"/>
            </a:xfrm>
            <a:custGeom>
              <a:avLst/>
              <a:gdLst/>
              <a:ahLst/>
              <a:cxnLst/>
              <a:rect l="l" t="t" r="r" b="b"/>
              <a:pathLst>
                <a:path w="61" h="140" extrusionOk="0">
                  <a:moveTo>
                    <a:pt x="0" y="0"/>
                  </a:moveTo>
                  <a:lnTo>
                    <a:pt x="61" y="0"/>
                  </a:lnTo>
                  <a:lnTo>
                    <a:pt x="61" y="24"/>
                  </a:lnTo>
                  <a:lnTo>
                    <a:pt x="27" y="24"/>
                  </a:lnTo>
                  <a:lnTo>
                    <a:pt x="27" y="60"/>
                  </a:lnTo>
                  <a:lnTo>
                    <a:pt x="59" y="60"/>
                  </a:lnTo>
                  <a:lnTo>
                    <a:pt x="59" y="82"/>
                  </a:lnTo>
                  <a:lnTo>
                    <a:pt x="27" y="82"/>
                  </a:lnTo>
                  <a:lnTo>
                    <a:pt x="27" y="140"/>
                  </a:lnTo>
                  <a:lnTo>
                    <a:pt x="0" y="140"/>
                  </a:lnTo>
                  <a:lnTo>
                    <a:pt x="0"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46" name="Google Shape;4146;gee6873aab4_0_10411"/>
            <p:cNvSpPr/>
            <p:nvPr/>
          </p:nvSpPr>
          <p:spPr>
            <a:xfrm>
              <a:off x="5425"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5" y="310"/>
                  </a:lnTo>
                  <a:lnTo>
                    <a:pt x="105" y="177"/>
                  </a:lnTo>
                  <a:cubicBezTo>
                    <a:pt x="105" y="156"/>
                    <a:pt x="101" y="137"/>
                    <a:pt x="84" y="137"/>
                  </a:cubicBezTo>
                  <a:cubicBezTo>
                    <a:pt x="74" y="137"/>
                    <a:pt x="66" y="143"/>
                    <a:pt x="61" y="157"/>
                  </a:cubicBezTo>
                  <a:cubicBezTo>
                    <a:pt x="60" y="161"/>
                    <a:pt x="59" y="169"/>
                    <a:pt x="59" y="174"/>
                  </a:cubicBezTo>
                  <a:lnTo>
                    <a:pt x="59" y="310"/>
                  </a:lnTo>
                  <a:lnTo>
                    <a:pt x="0" y="310"/>
                  </a:lnTo>
                  <a:lnTo>
                    <a:pt x="0"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47" name="Google Shape;4147;gee6873aab4_0_10411"/>
            <p:cNvSpPr/>
            <p:nvPr/>
          </p:nvSpPr>
          <p:spPr>
            <a:xfrm>
              <a:off x="5520" y="2238"/>
              <a:ext cx="78" cy="104"/>
            </a:xfrm>
            <a:custGeom>
              <a:avLst/>
              <a:gdLst/>
              <a:ahLst/>
              <a:cxnLst/>
              <a:rect l="l" t="t" r="r" b="b"/>
              <a:pathLst>
                <a:path w="168" h="225" extrusionOk="0">
                  <a:moveTo>
                    <a:pt x="58" y="112"/>
                  </a:moveTo>
                  <a:cubicBezTo>
                    <a:pt x="58" y="149"/>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5"/>
                    <a:pt x="84" y="225"/>
                  </a:cubicBezTo>
                  <a:cubicBezTo>
                    <a:pt x="31" y="225"/>
                    <a:pt x="0" y="184"/>
                    <a:pt x="0" y="113"/>
                  </a:cubicBezTo>
                  <a:cubicBezTo>
                    <a:pt x="0" y="34"/>
                    <a:pt x="41" y="0"/>
                    <a:pt x="85" y="0"/>
                  </a:cubicBezTo>
                  <a:cubicBezTo>
                    <a:pt x="136" y="0"/>
                    <a:pt x="168" y="43"/>
                    <a:pt x="168" y="11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48" name="Google Shape;4148;gee6873aab4_0_10411"/>
            <p:cNvSpPr/>
            <p:nvPr/>
          </p:nvSpPr>
          <p:spPr>
            <a:xfrm>
              <a:off x="5615" y="2238"/>
              <a:ext cx="52" cy="103"/>
            </a:xfrm>
            <a:custGeom>
              <a:avLst/>
              <a:gdLst/>
              <a:ahLst/>
              <a:cxnLst/>
              <a:rect l="l" t="t" r="r" b="b"/>
              <a:pathLst>
                <a:path w="111" h="222" extrusionOk="0">
                  <a:moveTo>
                    <a:pt x="1" y="69"/>
                  </a:moveTo>
                  <a:cubicBezTo>
                    <a:pt x="1" y="47"/>
                    <a:pt x="0" y="23"/>
                    <a:pt x="0" y="3"/>
                  </a:cubicBezTo>
                  <a:lnTo>
                    <a:pt x="51" y="3"/>
                  </a:lnTo>
                  <a:lnTo>
                    <a:pt x="54" y="35"/>
                  </a:lnTo>
                  <a:lnTo>
                    <a:pt x="55" y="35"/>
                  </a:lnTo>
                  <a:cubicBezTo>
                    <a:pt x="65" y="12"/>
                    <a:pt x="83" y="0"/>
                    <a:pt x="99" y="0"/>
                  </a:cubicBezTo>
                  <a:cubicBezTo>
                    <a:pt x="105" y="0"/>
                    <a:pt x="108" y="0"/>
                    <a:pt x="111" y="0"/>
                  </a:cubicBezTo>
                  <a:lnTo>
                    <a:pt x="111" y="59"/>
                  </a:lnTo>
                  <a:cubicBezTo>
                    <a:pt x="108" y="58"/>
                    <a:pt x="104" y="58"/>
                    <a:pt x="99" y="58"/>
                  </a:cubicBezTo>
                  <a:cubicBezTo>
                    <a:pt x="86" y="58"/>
                    <a:pt x="70" y="66"/>
                    <a:pt x="63" y="89"/>
                  </a:cubicBezTo>
                  <a:cubicBezTo>
                    <a:pt x="62" y="94"/>
                    <a:pt x="61" y="102"/>
                    <a:pt x="61" y="111"/>
                  </a:cubicBezTo>
                  <a:lnTo>
                    <a:pt x="61" y="222"/>
                  </a:lnTo>
                  <a:lnTo>
                    <a:pt x="1" y="222"/>
                  </a:lnTo>
                  <a:lnTo>
                    <a:pt x="1" y="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49" name="Google Shape;4149;gee6873aab4_0_10411"/>
            <p:cNvSpPr/>
            <p:nvPr/>
          </p:nvSpPr>
          <p:spPr>
            <a:xfrm>
              <a:off x="5679" y="2197"/>
              <a:ext cx="79" cy="145"/>
            </a:xfrm>
            <a:custGeom>
              <a:avLst/>
              <a:gdLst/>
              <a:ahLst/>
              <a:cxnLst/>
              <a:rect l="l" t="t" r="r" b="b"/>
              <a:pathLst>
                <a:path w="170" h="313" extrusionOk="0">
                  <a:moveTo>
                    <a:pt x="61" y="232"/>
                  </a:moveTo>
                  <a:cubicBezTo>
                    <a:pt x="61" y="237"/>
                    <a:pt x="62" y="242"/>
                    <a:pt x="63" y="245"/>
                  </a:cubicBezTo>
                  <a:cubicBezTo>
                    <a:pt x="68" y="261"/>
                    <a:pt x="76" y="266"/>
                    <a:pt x="84"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3" y="97"/>
                    <a:pt x="87" y="88"/>
                    <a:pt x="108" y="88"/>
                  </a:cubicBezTo>
                  <a:cubicBezTo>
                    <a:pt x="150" y="88"/>
                    <a:pt x="170" y="135"/>
                    <a:pt x="170" y="194"/>
                  </a:cubicBezTo>
                  <a:cubicBezTo>
                    <a:pt x="170" y="271"/>
                    <a:pt x="139" y="313"/>
                    <a:pt x="98" y="313"/>
                  </a:cubicBezTo>
                  <a:cubicBezTo>
                    <a:pt x="80" y="313"/>
                    <a:pt x="67" y="306"/>
                    <a:pt x="55" y="284"/>
                  </a:cubicBezTo>
                  <a:lnTo>
                    <a:pt x="54" y="284"/>
                  </a:lnTo>
                  <a:lnTo>
                    <a:pt x="51" y="310"/>
                  </a:lnTo>
                  <a:lnTo>
                    <a:pt x="0" y="31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50" name="Google Shape;4150;gee6873aab4_0_10411"/>
            <p:cNvSpPr/>
            <p:nvPr/>
          </p:nvSpPr>
          <p:spPr>
            <a:xfrm>
              <a:off x="5771" y="2238"/>
              <a:ext cx="76" cy="104"/>
            </a:xfrm>
            <a:custGeom>
              <a:avLst/>
              <a:gdLst/>
              <a:ahLst/>
              <a:cxnLst/>
              <a:rect l="l" t="t" r="r" b="b"/>
              <a:pathLst>
                <a:path w="164" h="225" extrusionOk="0">
                  <a:moveTo>
                    <a:pt x="103" y="115"/>
                  </a:moveTo>
                  <a:cubicBezTo>
                    <a:pt x="83" y="116"/>
                    <a:pt x="56" y="122"/>
                    <a:pt x="56" y="153"/>
                  </a:cubicBezTo>
                  <a:cubicBezTo>
                    <a:pt x="56" y="174"/>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2"/>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51" name="Google Shape;4151;gee6873aab4_0_10411"/>
            <p:cNvSpPr/>
            <p:nvPr/>
          </p:nvSpPr>
          <p:spPr>
            <a:xfrm>
              <a:off x="5867" y="2198"/>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1"/>
                    <a:pt x="47" y="64"/>
                    <a:pt x="29" y="64"/>
                  </a:cubicBezTo>
                  <a:cubicBezTo>
                    <a:pt x="13" y="64"/>
                    <a:pt x="0" y="51"/>
                    <a:pt x="0" y="32"/>
                  </a:cubicBezTo>
                  <a:cubicBezTo>
                    <a:pt x="0" y="12"/>
                    <a:pt x="14" y="0"/>
                    <a:pt x="30" y="0"/>
                  </a:cubicBezTo>
                  <a:cubicBezTo>
                    <a:pt x="47" y="0"/>
                    <a:pt x="60" y="12"/>
                    <a:pt x="60" y="32"/>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52" name="Google Shape;4152;gee6873aab4_0_10411"/>
            <p:cNvSpPr/>
            <p:nvPr/>
          </p:nvSpPr>
          <p:spPr>
            <a:xfrm>
              <a:off x="5916" y="2238"/>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100" y="0"/>
                  </a:cubicBezTo>
                  <a:cubicBezTo>
                    <a:pt x="105" y="0"/>
                    <a:pt x="108" y="0"/>
                    <a:pt x="112" y="0"/>
                  </a:cubicBezTo>
                  <a:lnTo>
                    <a:pt x="112" y="59"/>
                  </a:lnTo>
                  <a:cubicBezTo>
                    <a:pt x="108" y="58"/>
                    <a:pt x="104" y="58"/>
                    <a:pt x="100" y="58"/>
                  </a:cubicBezTo>
                  <a:cubicBezTo>
                    <a:pt x="87" y="58"/>
                    <a:pt x="70" y="66"/>
                    <a:pt x="64" y="89"/>
                  </a:cubicBezTo>
                  <a:cubicBezTo>
                    <a:pt x="62" y="94"/>
                    <a:pt x="61" y="102"/>
                    <a:pt x="61" y="111"/>
                  </a:cubicBezTo>
                  <a:lnTo>
                    <a:pt x="61" y="222"/>
                  </a:lnTo>
                  <a:lnTo>
                    <a:pt x="2" y="222"/>
                  </a:lnTo>
                  <a:lnTo>
                    <a:pt x="2" y="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53" name="Google Shape;4153;gee6873aab4_0_10411"/>
            <p:cNvSpPr/>
            <p:nvPr/>
          </p:nvSpPr>
          <p:spPr>
            <a:xfrm>
              <a:off x="5979"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6" y="232"/>
                    <a:pt x="108" y="232"/>
                  </a:cubicBezTo>
                  <a:cubicBezTo>
                    <a:pt x="114" y="232"/>
                    <a:pt x="118" y="232"/>
                    <a:pt x="123" y="231"/>
                  </a:cubicBezTo>
                  <a:lnTo>
                    <a:pt x="123" y="277"/>
                  </a:lnTo>
                  <a:cubicBezTo>
                    <a:pt x="115" y="279"/>
                    <a:pt x="103" y="281"/>
                    <a:pt x="88" y="281"/>
                  </a:cubicBezTo>
                  <a:cubicBezTo>
                    <a:pt x="70" y="281"/>
                    <a:pt x="56" y="277"/>
                    <a:pt x="45" y="267"/>
                  </a:cubicBezTo>
                  <a:cubicBezTo>
                    <a:pt x="33" y="255"/>
                    <a:pt x="26" y="239"/>
                    <a:pt x="26" y="204"/>
                  </a:cubicBezTo>
                  <a:lnTo>
                    <a:pt x="26" y="101"/>
                  </a:lnTo>
                  <a:lnTo>
                    <a:pt x="0" y="101"/>
                  </a:lnTo>
                  <a:lnTo>
                    <a:pt x="0" y="59"/>
                  </a:lnTo>
                  <a:lnTo>
                    <a:pt x="26" y="59"/>
                  </a:lnTo>
                  <a:lnTo>
                    <a:pt x="26" y="14"/>
                  </a:lnTo>
                  <a:lnTo>
                    <a:pt x="85" y="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54" name="Google Shape;4154;gee6873aab4_0_10411"/>
            <p:cNvSpPr/>
            <p:nvPr/>
          </p:nvSpPr>
          <p:spPr>
            <a:xfrm>
              <a:off x="4080" y="2428"/>
              <a:ext cx="85" cy="142"/>
            </a:xfrm>
            <a:custGeom>
              <a:avLst/>
              <a:gdLst/>
              <a:ahLst/>
              <a:cxnLst/>
              <a:rect l="l" t="t" r="r" b="b"/>
              <a:pathLst>
                <a:path w="184" h="307" extrusionOk="0">
                  <a:moveTo>
                    <a:pt x="184" y="297"/>
                  </a:moveTo>
                  <a:cubicBezTo>
                    <a:pt x="171" y="302"/>
                    <a:pt x="143" y="307"/>
                    <a:pt x="121" y="307"/>
                  </a:cubicBezTo>
                  <a:cubicBezTo>
                    <a:pt x="87" y="307"/>
                    <a:pt x="61" y="297"/>
                    <a:pt x="40" y="277"/>
                  </a:cubicBezTo>
                  <a:cubicBezTo>
                    <a:pt x="14" y="252"/>
                    <a:pt x="0" y="208"/>
                    <a:pt x="1" y="156"/>
                  </a:cubicBezTo>
                  <a:cubicBezTo>
                    <a:pt x="3" y="46"/>
                    <a:pt x="66" y="0"/>
                    <a:pt x="130" y="0"/>
                  </a:cubicBezTo>
                  <a:cubicBezTo>
                    <a:pt x="153" y="0"/>
                    <a:pt x="170" y="5"/>
                    <a:pt x="179" y="9"/>
                  </a:cubicBezTo>
                  <a:lnTo>
                    <a:pt x="169" y="60"/>
                  </a:lnTo>
                  <a:cubicBezTo>
                    <a:pt x="160" y="55"/>
                    <a:pt x="149" y="53"/>
                    <a:pt x="134" y="53"/>
                  </a:cubicBezTo>
                  <a:cubicBezTo>
                    <a:pt x="94" y="53"/>
                    <a:pt x="62" y="80"/>
                    <a:pt x="62" y="159"/>
                  </a:cubicBezTo>
                  <a:cubicBezTo>
                    <a:pt x="62" y="232"/>
                    <a:pt x="91" y="258"/>
                    <a:pt x="118" y="258"/>
                  </a:cubicBezTo>
                  <a:cubicBezTo>
                    <a:pt x="124" y="258"/>
                    <a:pt x="128" y="257"/>
                    <a:pt x="130" y="256"/>
                  </a:cubicBezTo>
                  <a:lnTo>
                    <a:pt x="130" y="183"/>
                  </a:lnTo>
                  <a:lnTo>
                    <a:pt x="103" y="183"/>
                  </a:lnTo>
                  <a:lnTo>
                    <a:pt x="103" y="136"/>
                  </a:lnTo>
                  <a:lnTo>
                    <a:pt x="184" y="136"/>
                  </a:lnTo>
                  <a:lnTo>
                    <a:pt x="184" y="297"/>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55" name="Google Shape;4155;gee6873aab4_0_10411"/>
            <p:cNvSpPr/>
            <p:nvPr/>
          </p:nvSpPr>
          <p:spPr>
            <a:xfrm>
              <a:off x="4187" y="2425"/>
              <a:ext cx="76"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8" y="90"/>
                    <a:pt x="98" y="87"/>
                    <a:pt x="109" y="87"/>
                  </a:cubicBezTo>
                  <a:cubicBezTo>
                    <a:pt x="149" y="87"/>
                    <a:pt x="165" y="121"/>
                    <a:pt x="165" y="177"/>
                  </a:cubicBezTo>
                  <a:lnTo>
                    <a:pt x="165" y="310"/>
                  </a:lnTo>
                  <a:lnTo>
                    <a:pt x="106" y="310"/>
                  </a:lnTo>
                  <a:lnTo>
                    <a:pt x="106" y="177"/>
                  </a:lnTo>
                  <a:cubicBezTo>
                    <a:pt x="106" y="155"/>
                    <a:pt x="102" y="136"/>
                    <a:pt x="84" y="136"/>
                  </a:cubicBezTo>
                  <a:cubicBezTo>
                    <a:pt x="74" y="136"/>
                    <a:pt x="66" y="142"/>
                    <a:pt x="61" y="157"/>
                  </a:cubicBezTo>
                  <a:cubicBezTo>
                    <a:pt x="61" y="161"/>
                    <a:pt x="59" y="169"/>
                    <a:pt x="59" y="174"/>
                  </a:cubicBezTo>
                  <a:lnTo>
                    <a:pt x="59" y="310"/>
                  </a:lnTo>
                  <a:lnTo>
                    <a:pt x="0" y="310"/>
                  </a:lnTo>
                  <a:lnTo>
                    <a:pt x="0" y="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56" name="Google Shape;4156;gee6873aab4_0_10411"/>
            <p:cNvSpPr/>
            <p:nvPr/>
          </p:nvSpPr>
          <p:spPr>
            <a:xfrm>
              <a:off x="4281" y="2466"/>
              <a:ext cx="75" cy="104"/>
            </a:xfrm>
            <a:custGeom>
              <a:avLst/>
              <a:gdLst/>
              <a:ahLst/>
              <a:cxnLst/>
              <a:rect l="l" t="t" r="r" b="b"/>
              <a:pathLst>
                <a:path w="163" h="226" extrusionOk="0">
                  <a:moveTo>
                    <a:pt x="102" y="116"/>
                  </a:moveTo>
                  <a:cubicBezTo>
                    <a:pt x="82" y="117"/>
                    <a:pt x="55" y="123"/>
                    <a:pt x="55" y="153"/>
                  </a:cubicBezTo>
                  <a:cubicBezTo>
                    <a:pt x="55" y="175"/>
                    <a:pt x="67" y="183"/>
                    <a:pt x="76" y="183"/>
                  </a:cubicBezTo>
                  <a:cubicBezTo>
                    <a:pt x="86" y="183"/>
                    <a:pt x="97" y="177"/>
                    <a:pt x="101" y="164"/>
                  </a:cubicBezTo>
                  <a:cubicBezTo>
                    <a:pt x="102" y="161"/>
                    <a:pt x="102" y="158"/>
                    <a:pt x="102" y="154"/>
                  </a:cubicBezTo>
                  <a:lnTo>
                    <a:pt x="102" y="116"/>
                  </a:lnTo>
                  <a:close/>
                  <a:moveTo>
                    <a:pt x="110" y="223"/>
                  </a:moveTo>
                  <a:lnTo>
                    <a:pt x="107" y="201"/>
                  </a:lnTo>
                  <a:lnTo>
                    <a:pt x="106" y="201"/>
                  </a:lnTo>
                  <a:cubicBezTo>
                    <a:pt x="94" y="218"/>
                    <a:pt x="77" y="226"/>
                    <a:pt x="57" y="226"/>
                  </a:cubicBezTo>
                  <a:cubicBezTo>
                    <a:pt x="24" y="226"/>
                    <a:pt x="0" y="198"/>
                    <a:pt x="0" y="160"/>
                  </a:cubicBezTo>
                  <a:cubicBezTo>
                    <a:pt x="0" y="102"/>
                    <a:pt x="50" y="79"/>
                    <a:pt x="100" y="78"/>
                  </a:cubicBezTo>
                  <a:lnTo>
                    <a:pt x="100" y="73"/>
                  </a:lnTo>
                  <a:cubicBezTo>
                    <a:pt x="100" y="56"/>
                    <a:pt x="90" y="44"/>
                    <a:pt x="69" y="44"/>
                  </a:cubicBezTo>
                  <a:cubicBezTo>
                    <a:pt x="52" y="44"/>
                    <a:pt x="37" y="48"/>
                    <a:pt x="24" y="56"/>
                  </a:cubicBezTo>
                  <a:lnTo>
                    <a:pt x="13" y="17"/>
                  </a:lnTo>
                  <a:cubicBezTo>
                    <a:pt x="26" y="10"/>
                    <a:pt x="51" y="0"/>
                    <a:pt x="82" y="0"/>
                  </a:cubicBezTo>
                  <a:cubicBezTo>
                    <a:pt x="149" y="0"/>
                    <a:pt x="159" y="47"/>
                    <a:pt x="159" y="91"/>
                  </a:cubicBezTo>
                  <a:lnTo>
                    <a:pt x="159" y="172"/>
                  </a:lnTo>
                  <a:cubicBezTo>
                    <a:pt x="159" y="190"/>
                    <a:pt x="160" y="208"/>
                    <a:pt x="163" y="223"/>
                  </a:cubicBezTo>
                  <a:lnTo>
                    <a:pt x="110" y="223"/>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57" name="Google Shape;4157;gee6873aab4_0_10411"/>
            <p:cNvSpPr/>
            <p:nvPr/>
          </p:nvSpPr>
          <p:spPr>
            <a:xfrm>
              <a:off x="4377"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3" y="63"/>
                    <a:pt x="0" y="50"/>
                    <a:pt x="0" y="32"/>
                  </a:cubicBezTo>
                  <a:cubicBezTo>
                    <a:pt x="0" y="12"/>
                    <a:pt x="14" y="0"/>
                    <a:pt x="31" y="0"/>
                  </a:cubicBezTo>
                  <a:cubicBezTo>
                    <a:pt x="48" y="0"/>
                    <a:pt x="61" y="12"/>
                    <a:pt x="61" y="3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58" name="Google Shape;4158;gee6873aab4_0_10411"/>
            <p:cNvSpPr/>
            <p:nvPr/>
          </p:nvSpPr>
          <p:spPr>
            <a:xfrm>
              <a:off x="4427" y="2466"/>
              <a:ext cx="52" cy="103"/>
            </a:xfrm>
            <a:custGeom>
              <a:avLst/>
              <a:gdLst/>
              <a:ahLst/>
              <a:cxnLst/>
              <a:rect l="l" t="t" r="r" b="b"/>
              <a:pathLst>
                <a:path w="112" h="223" extrusionOk="0">
                  <a:moveTo>
                    <a:pt x="2" y="70"/>
                  </a:moveTo>
                  <a:cubicBezTo>
                    <a:pt x="2" y="48"/>
                    <a:pt x="1" y="24"/>
                    <a:pt x="0" y="4"/>
                  </a:cubicBezTo>
                  <a:lnTo>
                    <a:pt x="51" y="4"/>
                  </a:lnTo>
                  <a:lnTo>
                    <a:pt x="55" y="36"/>
                  </a:lnTo>
                  <a:lnTo>
                    <a:pt x="56" y="36"/>
                  </a:lnTo>
                  <a:cubicBezTo>
                    <a:pt x="66" y="12"/>
                    <a:pt x="83" y="0"/>
                    <a:pt x="100" y="0"/>
                  </a:cubicBezTo>
                  <a:cubicBezTo>
                    <a:pt x="105" y="0"/>
                    <a:pt x="109" y="0"/>
                    <a:pt x="112" y="1"/>
                  </a:cubicBezTo>
                  <a:lnTo>
                    <a:pt x="112" y="59"/>
                  </a:lnTo>
                  <a:cubicBezTo>
                    <a:pt x="109" y="58"/>
                    <a:pt x="105" y="58"/>
                    <a:pt x="100" y="58"/>
                  </a:cubicBezTo>
                  <a:cubicBezTo>
                    <a:pt x="87" y="58"/>
                    <a:pt x="70" y="67"/>
                    <a:pt x="64" y="90"/>
                  </a:cubicBezTo>
                  <a:cubicBezTo>
                    <a:pt x="62" y="95"/>
                    <a:pt x="61" y="102"/>
                    <a:pt x="61" y="112"/>
                  </a:cubicBezTo>
                  <a:lnTo>
                    <a:pt x="61" y="223"/>
                  </a:lnTo>
                  <a:lnTo>
                    <a:pt x="2" y="223"/>
                  </a:lnTo>
                  <a:lnTo>
                    <a:pt x="2" y="7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59" name="Google Shape;4159;gee6873aab4_0_10411"/>
            <p:cNvSpPr/>
            <p:nvPr/>
          </p:nvSpPr>
          <p:spPr>
            <a:xfrm>
              <a:off x="4493" y="2466"/>
              <a:ext cx="123" cy="103"/>
            </a:xfrm>
            <a:custGeom>
              <a:avLst/>
              <a:gdLst/>
              <a:ahLst/>
              <a:cxnLst/>
              <a:rect l="l" t="t" r="r" b="b"/>
              <a:pathLst>
                <a:path w="266" h="223" extrusionOk="0">
                  <a:moveTo>
                    <a:pt x="2" y="70"/>
                  </a:moveTo>
                  <a:cubicBezTo>
                    <a:pt x="2" y="45"/>
                    <a:pt x="1" y="24"/>
                    <a:pt x="0" y="4"/>
                  </a:cubicBezTo>
                  <a:lnTo>
                    <a:pt x="52" y="4"/>
                  </a:lnTo>
                  <a:lnTo>
                    <a:pt x="54" y="29"/>
                  </a:lnTo>
                  <a:lnTo>
                    <a:pt x="55" y="29"/>
                  </a:lnTo>
                  <a:cubicBezTo>
                    <a:pt x="66" y="13"/>
                    <a:pt x="85" y="0"/>
                    <a:pt x="108" y="0"/>
                  </a:cubicBezTo>
                  <a:cubicBezTo>
                    <a:pt x="132" y="0"/>
                    <a:pt x="148" y="11"/>
                    <a:pt x="156" y="30"/>
                  </a:cubicBezTo>
                  <a:lnTo>
                    <a:pt x="157" y="30"/>
                  </a:lnTo>
                  <a:cubicBezTo>
                    <a:pt x="162" y="21"/>
                    <a:pt x="170" y="13"/>
                    <a:pt x="179" y="8"/>
                  </a:cubicBezTo>
                  <a:cubicBezTo>
                    <a:pt x="188" y="3"/>
                    <a:pt x="198" y="0"/>
                    <a:pt x="210" y="0"/>
                  </a:cubicBezTo>
                  <a:cubicBezTo>
                    <a:pt x="249" y="0"/>
                    <a:pt x="266" y="31"/>
                    <a:pt x="266" y="84"/>
                  </a:cubicBezTo>
                  <a:lnTo>
                    <a:pt x="266" y="223"/>
                  </a:lnTo>
                  <a:lnTo>
                    <a:pt x="208" y="223"/>
                  </a:lnTo>
                  <a:lnTo>
                    <a:pt x="208" y="94"/>
                  </a:lnTo>
                  <a:cubicBezTo>
                    <a:pt x="208" y="69"/>
                    <a:pt x="205" y="49"/>
                    <a:pt x="187" y="49"/>
                  </a:cubicBezTo>
                  <a:cubicBezTo>
                    <a:pt x="177" y="49"/>
                    <a:pt x="169" y="56"/>
                    <a:pt x="165" y="69"/>
                  </a:cubicBezTo>
                  <a:cubicBezTo>
                    <a:pt x="164" y="72"/>
                    <a:pt x="163" y="78"/>
                    <a:pt x="163" y="84"/>
                  </a:cubicBezTo>
                  <a:lnTo>
                    <a:pt x="163" y="223"/>
                  </a:lnTo>
                  <a:lnTo>
                    <a:pt x="105" y="223"/>
                  </a:lnTo>
                  <a:lnTo>
                    <a:pt x="105" y="85"/>
                  </a:lnTo>
                  <a:cubicBezTo>
                    <a:pt x="105" y="70"/>
                    <a:pt x="103" y="49"/>
                    <a:pt x="85" y="49"/>
                  </a:cubicBezTo>
                  <a:cubicBezTo>
                    <a:pt x="76" y="49"/>
                    <a:pt x="67" y="55"/>
                    <a:pt x="63" y="68"/>
                  </a:cubicBezTo>
                  <a:cubicBezTo>
                    <a:pt x="61" y="72"/>
                    <a:pt x="61" y="79"/>
                    <a:pt x="61" y="85"/>
                  </a:cubicBezTo>
                  <a:lnTo>
                    <a:pt x="61" y="223"/>
                  </a:lnTo>
                  <a:lnTo>
                    <a:pt x="2" y="223"/>
                  </a:lnTo>
                  <a:lnTo>
                    <a:pt x="2" y="7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60" name="Google Shape;4160;gee6873aab4_0_10411"/>
            <p:cNvSpPr/>
            <p:nvPr/>
          </p:nvSpPr>
          <p:spPr>
            <a:xfrm>
              <a:off x="4638"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61" name="Google Shape;4161;gee6873aab4_0_10411"/>
            <p:cNvSpPr/>
            <p:nvPr/>
          </p:nvSpPr>
          <p:spPr>
            <a:xfrm>
              <a:off x="4689" y="2426"/>
              <a:ext cx="76" cy="144"/>
            </a:xfrm>
            <a:custGeom>
              <a:avLst/>
              <a:gdLst/>
              <a:ahLst/>
              <a:cxnLst/>
              <a:rect l="l" t="t" r="r" b="b"/>
              <a:pathLst>
                <a:path w="165" h="312" extrusionOk="0">
                  <a:moveTo>
                    <a:pt x="146" y="0"/>
                  </a:moveTo>
                  <a:lnTo>
                    <a:pt x="100" y="63"/>
                  </a:lnTo>
                  <a:lnTo>
                    <a:pt x="63" y="63"/>
                  </a:lnTo>
                  <a:lnTo>
                    <a:pt x="94" y="0"/>
                  </a:lnTo>
                  <a:lnTo>
                    <a:pt x="146" y="0"/>
                  </a:lnTo>
                  <a:close/>
                  <a:moveTo>
                    <a:pt x="163" y="242"/>
                  </a:moveTo>
                  <a:cubicBezTo>
                    <a:pt x="163" y="265"/>
                    <a:pt x="164" y="288"/>
                    <a:pt x="165" y="309"/>
                  </a:cubicBezTo>
                  <a:lnTo>
                    <a:pt x="114" y="309"/>
                  </a:lnTo>
                  <a:lnTo>
                    <a:pt x="111" y="285"/>
                  </a:lnTo>
                  <a:lnTo>
                    <a:pt x="110" y="285"/>
                  </a:lnTo>
                  <a:cubicBezTo>
                    <a:pt x="99" y="300"/>
                    <a:pt x="81" y="312"/>
                    <a:pt x="59" y="312"/>
                  </a:cubicBezTo>
                  <a:cubicBezTo>
                    <a:pt x="17" y="312"/>
                    <a:pt x="0" y="281"/>
                    <a:pt x="0" y="222"/>
                  </a:cubicBezTo>
                  <a:lnTo>
                    <a:pt x="0" y="90"/>
                  </a:lnTo>
                  <a:lnTo>
                    <a:pt x="59" y="90"/>
                  </a:lnTo>
                  <a:lnTo>
                    <a:pt x="59" y="216"/>
                  </a:lnTo>
                  <a:cubicBezTo>
                    <a:pt x="59" y="245"/>
                    <a:pt x="65" y="263"/>
                    <a:pt x="81" y="263"/>
                  </a:cubicBezTo>
                  <a:cubicBezTo>
                    <a:pt x="91" y="263"/>
                    <a:pt x="98" y="255"/>
                    <a:pt x="100" y="248"/>
                  </a:cubicBezTo>
                  <a:cubicBezTo>
                    <a:pt x="103" y="244"/>
                    <a:pt x="104" y="237"/>
                    <a:pt x="104" y="229"/>
                  </a:cubicBezTo>
                  <a:lnTo>
                    <a:pt x="104" y="90"/>
                  </a:lnTo>
                  <a:lnTo>
                    <a:pt x="163" y="90"/>
                  </a:lnTo>
                  <a:lnTo>
                    <a:pt x="163" y="242"/>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62" name="Google Shape;4162;gee6873aab4_0_10411"/>
            <p:cNvSpPr/>
            <p:nvPr/>
          </p:nvSpPr>
          <p:spPr>
            <a:xfrm>
              <a:off x="4787" y="2426"/>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0"/>
                    <a:pt x="47" y="63"/>
                    <a:pt x="29" y="63"/>
                  </a:cubicBezTo>
                  <a:cubicBezTo>
                    <a:pt x="13" y="63"/>
                    <a:pt x="0" y="50"/>
                    <a:pt x="0" y="32"/>
                  </a:cubicBezTo>
                  <a:cubicBezTo>
                    <a:pt x="0" y="12"/>
                    <a:pt x="14" y="0"/>
                    <a:pt x="30" y="0"/>
                  </a:cubicBezTo>
                  <a:cubicBezTo>
                    <a:pt x="47" y="0"/>
                    <a:pt x="60" y="12"/>
                    <a:pt x="60" y="32"/>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63" name="Google Shape;4163;gee6873aab4_0_10411"/>
            <p:cNvSpPr/>
            <p:nvPr/>
          </p:nvSpPr>
          <p:spPr>
            <a:xfrm>
              <a:off x="4838" y="2425"/>
              <a:ext cx="0" cy="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64" name="Google Shape;4164;gee6873aab4_0_10411"/>
            <p:cNvSpPr/>
            <p:nvPr/>
          </p:nvSpPr>
          <p:spPr>
            <a:xfrm>
              <a:off x="4922" y="2425"/>
              <a:ext cx="78" cy="145"/>
            </a:xfrm>
            <a:custGeom>
              <a:avLst/>
              <a:gdLst/>
              <a:ahLst/>
              <a:cxnLst/>
              <a:rect l="l" t="t" r="r" b="b"/>
              <a:pathLst>
                <a:path w="169" h="313" extrusionOk="0">
                  <a:moveTo>
                    <a:pt x="108" y="175"/>
                  </a:moveTo>
                  <a:cubicBezTo>
                    <a:pt x="108" y="171"/>
                    <a:pt x="108" y="166"/>
                    <a:pt x="108" y="162"/>
                  </a:cubicBezTo>
                  <a:cubicBezTo>
                    <a:pt x="106" y="149"/>
                    <a:pt x="99" y="136"/>
                    <a:pt x="87" y="136"/>
                  </a:cubicBezTo>
                  <a:cubicBezTo>
                    <a:pt x="66" y="136"/>
                    <a:pt x="59" y="166"/>
                    <a:pt x="59" y="202"/>
                  </a:cubicBezTo>
                  <a:cubicBezTo>
                    <a:pt x="59" y="243"/>
                    <a:pt x="70" y="265"/>
                    <a:pt x="86" y="265"/>
                  </a:cubicBezTo>
                  <a:cubicBezTo>
                    <a:pt x="94" y="265"/>
                    <a:pt x="102" y="261"/>
                    <a:pt x="107" y="246"/>
                  </a:cubicBezTo>
                  <a:cubicBezTo>
                    <a:pt x="108" y="243"/>
                    <a:pt x="108" y="238"/>
                    <a:pt x="108" y="233"/>
                  </a:cubicBezTo>
                  <a:lnTo>
                    <a:pt x="108" y="175"/>
                  </a:lnTo>
                  <a:close/>
                  <a:moveTo>
                    <a:pt x="167" y="0"/>
                  </a:moveTo>
                  <a:lnTo>
                    <a:pt x="167" y="245"/>
                  </a:lnTo>
                  <a:cubicBezTo>
                    <a:pt x="167" y="266"/>
                    <a:pt x="168" y="289"/>
                    <a:pt x="169" y="310"/>
                  </a:cubicBezTo>
                  <a:lnTo>
                    <a:pt x="118" y="310"/>
                  </a:lnTo>
                  <a:lnTo>
                    <a:pt x="115" y="285"/>
                  </a:lnTo>
                  <a:lnTo>
                    <a:pt x="114" y="285"/>
                  </a:lnTo>
                  <a:cubicBezTo>
                    <a:pt x="106" y="300"/>
                    <a:pt x="89" y="313"/>
                    <a:pt x="68" y="313"/>
                  </a:cubicBezTo>
                  <a:cubicBezTo>
                    <a:pt x="22" y="313"/>
                    <a:pt x="0" y="262"/>
                    <a:pt x="0" y="200"/>
                  </a:cubicBezTo>
                  <a:cubicBezTo>
                    <a:pt x="0" y="124"/>
                    <a:pt x="33" y="87"/>
                    <a:pt x="71" y="87"/>
                  </a:cubicBezTo>
                  <a:cubicBezTo>
                    <a:pt x="90" y="87"/>
                    <a:pt x="102" y="97"/>
                    <a:pt x="108" y="109"/>
                  </a:cubicBezTo>
                  <a:lnTo>
                    <a:pt x="108" y="109"/>
                  </a:lnTo>
                  <a:lnTo>
                    <a:pt x="108" y="0"/>
                  </a:lnTo>
                  <a:lnTo>
                    <a:pt x="167"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65" name="Google Shape;4165;gee6873aab4_0_10411"/>
            <p:cNvSpPr/>
            <p:nvPr/>
          </p:nvSpPr>
          <p:spPr>
            <a:xfrm>
              <a:off x="5019" y="2466"/>
              <a:ext cx="78" cy="104"/>
            </a:xfrm>
            <a:custGeom>
              <a:avLst/>
              <a:gdLst/>
              <a:ahLst/>
              <a:cxnLst/>
              <a:rect l="l" t="t" r="r" b="b"/>
              <a:pathLst>
                <a:path w="168" h="226" extrusionOk="0">
                  <a:moveTo>
                    <a:pt x="58" y="113"/>
                  </a:moveTo>
                  <a:cubicBezTo>
                    <a:pt x="58" y="150"/>
                    <a:pt x="64" y="181"/>
                    <a:pt x="85" y="181"/>
                  </a:cubicBezTo>
                  <a:cubicBezTo>
                    <a:pt x="104" y="181"/>
                    <a:pt x="109" y="145"/>
                    <a:pt x="109" y="113"/>
                  </a:cubicBezTo>
                  <a:cubicBezTo>
                    <a:pt x="109" y="83"/>
                    <a:pt x="104" y="45"/>
                    <a:pt x="84" y="45"/>
                  </a:cubicBezTo>
                  <a:cubicBezTo>
                    <a:pt x="62" y="45"/>
                    <a:pt x="58" y="83"/>
                    <a:pt x="58" y="113"/>
                  </a:cubicBezTo>
                  <a:close/>
                  <a:moveTo>
                    <a:pt x="168" y="113"/>
                  </a:moveTo>
                  <a:cubicBezTo>
                    <a:pt x="168" y="204"/>
                    <a:pt x="117" y="226"/>
                    <a:pt x="84" y="226"/>
                  </a:cubicBezTo>
                  <a:cubicBezTo>
                    <a:pt x="31" y="226"/>
                    <a:pt x="0" y="185"/>
                    <a:pt x="0" y="114"/>
                  </a:cubicBezTo>
                  <a:cubicBezTo>
                    <a:pt x="0" y="35"/>
                    <a:pt x="41" y="0"/>
                    <a:pt x="84" y="0"/>
                  </a:cubicBezTo>
                  <a:cubicBezTo>
                    <a:pt x="136" y="0"/>
                    <a:pt x="168" y="44"/>
                    <a:pt x="168" y="113"/>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66" name="Google Shape;4166;gee6873aab4_0_10411"/>
            <p:cNvSpPr/>
            <p:nvPr/>
          </p:nvSpPr>
          <p:spPr>
            <a:xfrm>
              <a:off x="5150" y="2429"/>
              <a:ext cx="119" cy="140"/>
            </a:xfrm>
            <a:custGeom>
              <a:avLst/>
              <a:gdLst/>
              <a:ahLst/>
              <a:cxnLst/>
              <a:rect l="l" t="t" r="r" b="b"/>
              <a:pathLst>
                <a:path w="255" h="302" extrusionOk="0">
                  <a:moveTo>
                    <a:pt x="197" y="196"/>
                  </a:moveTo>
                  <a:cubicBezTo>
                    <a:pt x="195" y="167"/>
                    <a:pt x="193" y="128"/>
                    <a:pt x="194" y="96"/>
                  </a:cubicBezTo>
                  <a:lnTo>
                    <a:pt x="193" y="96"/>
                  </a:lnTo>
                  <a:cubicBezTo>
                    <a:pt x="187" y="128"/>
                    <a:pt x="179" y="166"/>
                    <a:pt x="173" y="189"/>
                  </a:cubicBezTo>
                  <a:lnTo>
                    <a:pt x="147" y="297"/>
                  </a:lnTo>
                  <a:lnTo>
                    <a:pt x="106" y="297"/>
                  </a:lnTo>
                  <a:lnTo>
                    <a:pt x="80" y="191"/>
                  </a:lnTo>
                  <a:cubicBezTo>
                    <a:pt x="75" y="167"/>
                    <a:pt x="67" y="129"/>
                    <a:pt x="62" y="96"/>
                  </a:cubicBezTo>
                  <a:lnTo>
                    <a:pt x="61" y="96"/>
                  </a:lnTo>
                  <a:cubicBezTo>
                    <a:pt x="60" y="129"/>
                    <a:pt x="58" y="167"/>
                    <a:pt x="56" y="197"/>
                  </a:cubicBezTo>
                  <a:lnTo>
                    <a:pt x="51" y="302"/>
                  </a:lnTo>
                  <a:lnTo>
                    <a:pt x="0" y="302"/>
                  </a:lnTo>
                  <a:lnTo>
                    <a:pt x="22" y="0"/>
                  </a:lnTo>
                  <a:lnTo>
                    <a:pt x="84" y="0"/>
                  </a:lnTo>
                  <a:lnTo>
                    <a:pt x="109" y="109"/>
                  </a:lnTo>
                  <a:cubicBezTo>
                    <a:pt x="117" y="147"/>
                    <a:pt x="125" y="181"/>
                    <a:pt x="130" y="215"/>
                  </a:cubicBezTo>
                  <a:lnTo>
                    <a:pt x="131" y="215"/>
                  </a:lnTo>
                  <a:cubicBezTo>
                    <a:pt x="136" y="181"/>
                    <a:pt x="142" y="147"/>
                    <a:pt x="151" y="109"/>
                  </a:cubicBezTo>
                  <a:lnTo>
                    <a:pt x="174" y="0"/>
                  </a:lnTo>
                  <a:lnTo>
                    <a:pt x="236" y="0"/>
                  </a:lnTo>
                  <a:lnTo>
                    <a:pt x="255" y="302"/>
                  </a:lnTo>
                  <a:lnTo>
                    <a:pt x="202" y="302"/>
                  </a:lnTo>
                  <a:lnTo>
                    <a:pt x="197" y="196"/>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67" name="Google Shape;4167;gee6873aab4_0_10411"/>
            <p:cNvSpPr/>
            <p:nvPr/>
          </p:nvSpPr>
          <p:spPr>
            <a:xfrm>
              <a:off x="5290" y="2425"/>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7"/>
                    <a:pt x="108" y="87"/>
                  </a:cubicBezTo>
                  <a:cubicBezTo>
                    <a:pt x="149" y="87"/>
                    <a:pt x="164" y="121"/>
                    <a:pt x="164" y="177"/>
                  </a:cubicBezTo>
                  <a:lnTo>
                    <a:pt x="164" y="310"/>
                  </a:lnTo>
                  <a:lnTo>
                    <a:pt x="106" y="310"/>
                  </a:lnTo>
                  <a:lnTo>
                    <a:pt x="106" y="177"/>
                  </a:lnTo>
                  <a:cubicBezTo>
                    <a:pt x="106" y="155"/>
                    <a:pt x="102" y="136"/>
                    <a:pt x="84" y="136"/>
                  </a:cubicBezTo>
                  <a:cubicBezTo>
                    <a:pt x="74" y="136"/>
                    <a:pt x="66" y="142"/>
                    <a:pt x="61" y="157"/>
                  </a:cubicBezTo>
                  <a:cubicBezTo>
                    <a:pt x="60" y="161"/>
                    <a:pt x="59" y="169"/>
                    <a:pt x="59" y="174"/>
                  </a:cubicBezTo>
                  <a:lnTo>
                    <a:pt x="59" y="310"/>
                  </a:lnTo>
                  <a:lnTo>
                    <a:pt x="0" y="310"/>
                  </a:lnTo>
                  <a:lnTo>
                    <a:pt x="0" y="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68" name="Google Shape;4168;gee6873aab4_0_10411"/>
            <p:cNvSpPr/>
            <p:nvPr/>
          </p:nvSpPr>
          <p:spPr>
            <a:xfrm>
              <a:off x="5388" y="2426"/>
              <a:ext cx="76" cy="144"/>
            </a:xfrm>
            <a:custGeom>
              <a:avLst/>
              <a:gdLst/>
              <a:ahLst/>
              <a:cxnLst/>
              <a:rect l="l" t="t" r="r" b="b"/>
              <a:pathLst>
                <a:path w="164" h="312" extrusionOk="0">
                  <a:moveTo>
                    <a:pt x="145" y="0"/>
                  </a:moveTo>
                  <a:lnTo>
                    <a:pt x="100" y="63"/>
                  </a:lnTo>
                  <a:lnTo>
                    <a:pt x="63" y="63"/>
                  </a:lnTo>
                  <a:lnTo>
                    <a:pt x="94" y="0"/>
                  </a:lnTo>
                  <a:lnTo>
                    <a:pt x="145" y="0"/>
                  </a:lnTo>
                  <a:close/>
                  <a:moveTo>
                    <a:pt x="162" y="242"/>
                  </a:moveTo>
                  <a:cubicBezTo>
                    <a:pt x="162" y="265"/>
                    <a:pt x="163" y="288"/>
                    <a:pt x="164" y="309"/>
                  </a:cubicBezTo>
                  <a:lnTo>
                    <a:pt x="113" y="309"/>
                  </a:lnTo>
                  <a:lnTo>
                    <a:pt x="110" y="285"/>
                  </a:lnTo>
                  <a:lnTo>
                    <a:pt x="109" y="285"/>
                  </a:lnTo>
                  <a:cubicBezTo>
                    <a:pt x="99" y="300"/>
                    <a:pt x="81" y="312"/>
                    <a:pt x="58" y="312"/>
                  </a:cubicBezTo>
                  <a:cubicBezTo>
                    <a:pt x="17" y="312"/>
                    <a:pt x="0" y="281"/>
                    <a:pt x="0" y="222"/>
                  </a:cubicBezTo>
                  <a:lnTo>
                    <a:pt x="0" y="90"/>
                  </a:lnTo>
                  <a:lnTo>
                    <a:pt x="59" y="90"/>
                  </a:lnTo>
                  <a:lnTo>
                    <a:pt x="59" y="216"/>
                  </a:lnTo>
                  <a:cubicBezTo>
                    <a:pt x="59" y="245"/>
                    <a:pt x="64" y="263"/>
                    <a:pt x="81" y="263"/>
                  </a:cubicBezTo>
                  <a:cubicBezTo>
                    <a:pt x="91" y="263"/>
                    <a:pt x="97" y="255"/>
                    <a:pt x="100" y="248"/>
                  </a:cubicBezTo>
                  <a:cubicBezTo>
                    <a:pt x="102" y="244"/>
                    <a:pt x="103" y="237"/>
                    <a:pt x="103" y="229"/>
                  </a:cubicBezTo>
                  <a:lnTo>
                    <a:pt x="103" y="90"/>
                  </a:lnTo>
                  <a:lnTo>
                    <a:pt x="162" y="90"/>
                  </a:lnTo>
                  <a:lnTo>
                    <a:pt x="162" y="242"/>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69" name="Google Shape;4169;gee6873aab4_0_10411"/>
            <p:cNvSpPr/>
            <p:nvPr/>
          </p:nvSpPr>
          <p:spPr>
            <a:xfrm>
              <a:off x="5486"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4" y="0"/>
                    <a:pt x="31" y="0"/>
                  </a:cubicBezTo>
                  <a:cubicBezTo>
                    <a:pt x="48" y="0"/>
                    <a:pt x="61" y="12"/>
                    <a:pt x="61" y="32"/>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70" name="Google Shape;4170;gee6873aab4_0_10411"/>
            <p:cNvSpPr/>
            <p:nvPr/>
          </p:nvSpPr>
          <p:spPr>
            <a:xfrm>
              <a:off x="5537" y="2466"/>
              <a:ext cx="77" cy="103"/>
            </a:xfrm>
            <a:custGeom>
              <a:avLst/>
              <a:gdLst/>
              <a:ahLst/>
              <a:cxnLst/>
              <a:rect l="l" t="t" r="r" b="b"/>
              <a:pathLst>
                <a:path w="166" h="223" extrusionOk="0">
                  <a:moveTo>
                    <a:pt x="2" y="70"/>
                  </a:moveTo>
                  <a:cubicBezTo>
                    <a:pt x="2" y="45"/>
                    <a:pt x="0" y="24"/>
                    <a:pt x="0" y="4"/>
                  </a:cubicBezTo>
                  <a:lnTo>
                    <a:pt x="51" y="4"/>
                  </a:lnTo>
                  <a:lnTo>
                    <a:pt x="53" y="29"/>
                  </a:lnTo>
                  <a:lnTo>
                    <a:pt x="54" y="29"/>
                  </a:lnTo>
                  <a:cubicBezTo>
                    <a:pt x="66" y="11"/>
                    <a:pt x="85" y="0"/>
                    <a:pt x="108" y="0"/>
                  </a:cubicBezTo>
                  <a:cubicBezTo>
                    <a:pt x="149" y="0"/>
                    <a:pt x="166" y="33"/>
                    <a:pt x="166" y="82"/>
                  </a:cubicBezTo>
                  <a:lnTo>
                    <a:pt x="166" y="223"/>
                  </a:lnTo>
                  <a:lnTo>
                    <a:pt x="107" y="223"/>
                  </a:lnTo>
                  <a:lnTo>
                    <a:pt x="107" y="86"/>
                  </a:lnTo>
                  <a:cubicBezTo>
                    <a:pt x="107" y="67"/>
                    <a:pt x="103" y="49"/>
                    <a:pt x="86" y="49"/>
                  </a:cubicBezTo>
                  <a:cubicBezTo>
                    <a:pt x="76" y="49"/>
                    <a:pt x="68" y="56"/>
                    <a:pt x="64" y="69"/>
                  </a:cubicBezTo>
                  <a:cubicBezTo>
                    <a:pt x="62" y="74"/>
                    <a:pt x="60" y="81"/>
                    <a:pt x="60" y="89"/>
                  </a:cubicBezTo>
                  <a:lnTo>
                    <a:pt x="60" y="223"/>
                  </a:lnTo>
                  <a:lnTo>
                    <a:pt x="2" y="223"/>
                  </a:lnTo>
                  <a:lnTo>
                    <a:pt x="2" y="7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71" name="Google Shape;4171;gee6873aab4_0_10411"/>
            <p:cNvSpPr/>
            <p:nvPr/>
          </p:nvSpPr>
          <p:spPr>
            <a:xfrm>
              <a:off x="5629" y="2440"/>
              <a:ext cx="60" cy="130"/>
            </a:xfrm>
            <a:custGeom>
              <a:avLst/>
              <a:gdLst/>
              <a:ahLst/>
              <a:cxnLst/>
              <a:rect l="l" t="t" r="r" b="b"/>
              <a:pathLst>
                <a:path w="128" h="280" extrusionOk="0">
                  <a:moveTo>
                    <a:pt x="85" y="0"/>
                  </a:moveTo>
                  <a:lnTo>
                    <a:pt x="85" y="59"/>
                  </a:lnTo>
                  <a:lnTo>
                    <a:pt x="128" y="59"/>
                  </a:lnTo>
                  <a:lnTo>
                    <a:pt x="128" y="100"/>
                  </a:lnTo>
                  <a:lnTo>
                    <a:pt x="85" y="100"/>
                  </a:lnTo>
                  <a:lnTo>
                    <a:pt x="85" y="200"/>
                  </a:lnTo>
                  <a:cubicBezTo>
                    <a:pt x="85" y="226"/>
                    <a:pt x="96" y="232"/>
                    <a:pt x="108" y="232"/>
                  </a:cubicBezTo>
                  <a:cubicBezTo>
                    <a:pt x="113" y="232"/>
                    <a:pt x="118" y="232"/>
                    <a:pt x="123" y="231"/>
                  </a:cubicBezTo>
                  <a:lnTo>
                    <a:pt x="123" y="276"/>
                  </a:lnTo>
                  <a:cubicBezTo>
                    <a:pt x="115" y="279"/>
                    <a:pt x="103" y="280"/>
                    <a:pt x="87" y="280"/>
                  </a:cubicBezTo>
                  <a:cubicBezTo>
                    <a:pt x="70" y="280"/>
                    <a:pt x="55" y="276"/>
                    <a:pt x="45" y="266"/>
                  </a:cubicBezTo>
                  <a:cubicBezTo>
                    <a:pt x="33" y="255"/>
                    <a:pt x="26" y="238"/>
                    <a:pt x="26" y="204"/>
                  </a:cubicBezTo>
                  <a:lnTo>
                    <a:pt x="26" y="100"/>
                  </a:lnTo>
                  <a:lnTo>
                    <a:pt x="0" y="100"/>
                  </a:lnTo>
                  <a:lnTo>
                    <a:pt x="0" y="59"/>
                  </a:lnTo>
                  <a:lnTo>
                    <a:pt x="26" y="59"/>
                  </a:lnTo>
                  <a:lnTo>
                    <a:pt x="26" y="14"/>
                  </a:lnTo>
                  <a:lnTo>
                    <a:pt x="85"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72" name="Google Shape;4172;gee6873aab4_0_10411"/>
            <p:cNvSpPr/>
            <p:nvPr/>
          </p:nvSpPr>
          <p:spPr>
            <a:xfrm>
              <a:off x="5702" y="2466"/>
              <a:ext cx="75" cy="104"/>
            </a:xfrm>
            <a:custGeom>
              <a:avLst/>
              <a:gdLst/>
              <a:ahLst/>
              <a:cxnLst/>
              <a:rect l="l" t="t" r="r" b="b"/>
              <a:pathLst>
                <a:path w="162" h="225" extrusionOk="0">
                  <a:moveTo>
                    <a:pt x="109" y="93"/>
                  </a:moveTo>
                  <a:cubicBezTo>
                    <a:pt x="109" y="65"/>
                    <a:pt x="102" y="43"/>
                    <a:pt x="84" y="43"/>
                  </a:cubicBezTo>
                  <a:cubicBezTo>
                    <a:pt x="65" y="43"/>
                    <a:pt x="57" y="71"/>
                    <a:pt x="57" y="93"/>
                  </a:cubicBezTo>
                  <a:lnTo>
                    <a:pt x="109" y="93"/>
                  </a:lnTo>
                  <a:close/>
                  <a:moveTo>
                    <a:pt x="56" y="134"/>
                  </a:moveTo>
                  <a:cubicBezTo>
                    <a:pt x="57" y="168"/>
                    <a:pt x="77" y="181"/>
                    <a:pt x="103" y="181"/>
                  </a:cubicBezTo>
                  <a:cubicBezTo>
                    <a:pt x="120" y="181"/>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4"/>
                  </a:cubicBezTo>
                  <a:cubicBezTo>
                    <a:pt x="162" y="119"/>
                    <a:pt x="162" y="128"/>
                    <a:pt x="160" y="134"/>
                  </a:cubicBezTo>
                  <a:lnTo>
                    <a:pt x="56" y="134"/>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73" name="Google Shape;4173;gee6873aab4_0_10411"/>
            <p:cNvSpPr/>
            <p:nvPr/>
          </p:nvSpPr>
          <p:spPr>
            <a:xfrm>
              <a:off x="5793" y="2466"/>
              <a:ext cx="78" cy="104"/>
            </a:xfrm>
            <a:custGeom>
              <a:avLst/>
              <a:gdLst/>
              <a:ahLst/>
              <a:cxnLst/>
              <a:rect l="l" t="t" r="r" b="b"/>
              <a:pathLst>
                <a:path w="168" h="226" extrusionOk="0">
                  <a:moveTo>
                    <a:pt x="59" y="113"/>
                  </a:moveTo>
                  <a:cubicBezTo>
                    <a:pt x="59" y="150"/>
                    <a:pt x="65" y="181"/>
                    <a:pt x="86" y="181"/>
                  </a:cubicBezTo>
                  <a:cubicBezTo>
                    <a:pt x="105" y="181"/>
                    <a:pt x="110" y="145"/>
                    <a:pt x="110" y="113"/>
                  </a:cubicBezTo>
                  <a:cubicBezTo>
                    <a:pt x="110" y="83"/>
                    <a:pt x="105" y="45"/>
                    <a:pt x="85" y="45"/>
                  </a:cubicBezTo>
                  <a:cubicBezTo>
                    <a:pt x="63" y="45"/>
                    <a:pt x="59" y="83"/>
                    <a:pt x="59" y="113"/>
                  </a:cubicBezTo>
                  <a:close/>
                  <a:moveTo>
                    <a:pt x="168" y="113"/>
                  </a:moveTo>
                  <a:cubicBezTo>
                    <a:pt x="168" y="204"/>
                    <a:pt x="118" y="226"/>
                    <a:pt x="84" y="226"/>
                  </a:cubicBezTo>
                  <a:cubicBezTo>
                    <a:pt x="32" y="226"/>
                    <a:pt x="0" y="185"/>
                    <a:pt x="0" y="114"/>
                  </a:cubicBezTo>
                  <a:cubicBezTo>
                    <a:pt x="0" y="35"/>
                    <a:pt x="42" y="0"/>
                    <a:pt x="85" y="0"/>
                  </a:cubicBezTo>
                  <a:cubicBezTo>
                    <a:pt x="137" y="0"/>
                    <a:pt x="168" y="44"/>
                    <a:pt x="168" y="113"/>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74" name="Google Shape;4174;gee6873aab4_0_10411"/>
            <p:cNvSpPr/>
            <p:nvPr/>
          </p:nvSpPr>
          <p:spPr>
            <a:xfrm>
              <a:off x="5889" y="2426"/>
              <a:ext cx="29"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75" name="Google Shape;4175;gee6873aab4_0_10411"/>
            <p:cNvSpPr/>
            <p:nvPr/>
          </p:nvSpPr>
          <p:spPr>
            <a:xfrm>
              <a:off x="5940" y="2466"/>
              <a:ext cx="52" cy="103"/>
            </a:xfrm>
            <a:custGeom>
              <a:avLst/>
              <a:gdLst/>
              <a:ahLst/>
              <a:cxnLst/>
              <a:rect l="l" t="t" r="r" b="b"/>
              <a:pathLst>
                <a:path w="112" h="223" extrusionOk="0">
                  <a:moveTo>
                    <a:pt x="1" y="70"/>
                  </a:moveTo>
                  <a:cubicBezTo>
                    <a:pt x="1" y="48"/>
                    <a:pt x="1" y="24"/>
                    <a:pt x="0" y="4"/>
                  </a:cubicBezTo>
                  <a:lnTo>
                    <a:pt x="51" y="4"/>
                  </a:lnTo>
                  <a:lnTo>
                    <a:pt x="54" y="36"/>
                  </a:lnTo>
                  <a:lnTo>
                    <a:pt x="55" y="36"/>
                  </a:lnTo>
                  <a:cubicBezTo>
                    <a:pt x="65" y="12"/>
                    <a:pt x="83" y="0"/>
                    <a:pt x="99" y="0"/>
                  </a:cubicBezTo>
                  <a:cubicBezTo>
                    <a:pt x="105" y="0"/>
                    <a:pt x="108" y="0"/>
                    <a:pt x="112" y="1"/>
                  </a:cubicBezTo>
                  <a:lnTo>
                    <a:pt x="112" y="59"/>
                  </a:lnTo>
                  <a:cubicBezTo>
                    <a:pt x="108" y="58"/>
                    <a:pt x="104" y="58"/>
                    <a:pt x="99" y="58"/>
                  </a:cubicBezTo>
                  <a:cubicBezTo>
                    <a:pt x="86" y="58"/>
                    <a:pt x="70" y="67"/>
                    <a:pt x="63" y="90"/>
                  </a:cubicBezTo>
                  <a:cubicBezTo>
                    <a:pt x="62" y="95"/>
                    <a:pt x="61" y="102"/>
                    <a:pt x="61" y="112"/>
                  </a:cubicBezTo>
                  <a:lnTo>
                    <a:pt x="61" y="223"/>
                  </a:lnTo>
                  <a:lnTo>
                    <a:pt x="1" y="223"/>
                  </a:lnTo>
                  <a:lnTo>
                    <a:pt x="1" y="7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76" name="Google Shape;4176;gee6873aab4_0_10411"/>
            <p:cNvSpPr/>
            <p:nvPr/>
          </p:nvSpPr>
          <p:spPr>
            <a:xfrm>
              <a:off x="6006" y="2426"/>
              <a:ext cx="42" cy="143"/>
            </a:xfrm>
            <a:custGeom>
              <a:avLst/>
              <a:gdLst/>
              <a:ahLst/>
              <a:cxnLst/>
              <a:rect l="l" t="t" r="r" b="b"/>
              <a:pathLst>
                <a:path w="92" h="309" extrusionOk="0">
                  <a:moveTo>
                    <a:pt x="92" y="0"/>
                  </a:moveTo>
                  <a:lnTo>
                    <a:pt x="46" y="63"/>
                  </a:lnTo>
                  <a:lnTo>
                    <a:pt x="9" y="63"/>
                  </a:lnTo>
                  <a:lnTo>
                    <a:pt x="40" y="0"/>
                  </a:lnTo>
                  <a:lnTo>
                    <a:pt x="92" y="0"/>
                  </a:lnTo>
                  <a:close/>
                  <a:moveTo>
                    <a:pt x="0" y="309"/>
                  </a:moveTo>
                  <a:lnTo>
                    <a:pt x="0" y="90"/>
                  </a:lnTo>
                  <a:lnTo>
                    <a:pt x="59" y="90"/>
                  </a:lnTo>
                  <a:lnTo>
                    <a:pt x="59" y="309"/>
                  </a:lnTo>
                  <a:lnTo>
                    <a:pt x="0" y="30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cxnSp>
          <p:nvCxnSpPr>
            <p:cNvPr id="4177" name="Google Shape;4177;gee6873aab4_0_10411"/>
            <p:cNvCxnSpPr/>
            <p:nvPr/>
          </p:nvCxnSpPr>
          <p:spPr>
            <a:xfrm>
              <a:off x="3964" y="2205"/>
              <a:ext cx="0" cy="300"/>
            </a:xfrm>
            <a:prstGeom prst="straightConnector1">
              <a:avLst/>
            </a:prstGeom>
            <a:solidFill>
              <a:schemeClr val="lt1"/>
            </a:solidFill>
            <a:ln w="14275" cap="flat" cmpd="sng">
              <a:solidFill>
                <a:schemeClr val="lt1"/>
              </a:solidFill>
              <a:prstDash val="solid"/>
              <a:miter lim="800000"/>
              <a:headEnd type="none" w="med" len="med"/>
              <a:tailEnd type="none" w="med" len="med"/>
            </a:ln>
          </p:spPr>
        </p:cxnSp>
      </p:grpSp>
    </p:spTree>
    <p:extLst>
      <p:ext uri="{BB962C8B-B14F-4D97-AF65-F5344CB8AC3E}">
        <p14:creationId xmlns:p14="http://schemas.microsoft.com/office/powerpoint/2010/main" val="2840786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Key messages">
  <p:cSld name="Key messages">
    <p:bg>
      <p:bgPr>
        <a:solidFill>
          <a:schemeClr val="dk2"/>
        </a:solidFill>
        <a:effectLst/>
      </p:bgPr>
    </p:bg>
    <p:spTree>
      <p:nvGrpSpPr>
        <p:cNvPr id="1" name="Shape 4178"/>
        <p:cNvGrpSpPr/>
        <p:nvPr/>
      </p:nvGrpSpPr>
      <p:grpSpPr>
        <a:xfrm>
          <a:off x="0" y="0"/>
          <a:ext cx="0" cy="0"/>
          <a:chOff x="0" y="0"/>
          <a:chExt cx="0" cy="0"/>
        </a:xfrm>
      </p:grpSpPr>
      <p:sp>
        <p:nvSpPr>
          <p:cNvPr id="4179" name="Google Shape;4179;gee6873aab4_0_10527"/>
          <p:cNvSpPr/>
          <p:nvPr/>
        </p:nvSpPr>
        <p:spPr>
          <a:xfrm>
            <a:off x="-1484219" y="417687"/>
            <a:ext cx="9820271" cy="6877049"/>
          </a:xfrm>
          <a:custGeom>
            <a:avLst/>
            <a:gdLst/>
            <a:ahLst/>
            <a:cxnLst/>
            <a:rect l="l" t="t" r="r" b="b"/>
            <a:pathLst>
              <a:path w="3654" h="2558" extrusionOk="0">
                <a:moveTo>
                  <a:pt x="2505" y="639"/>
                </a:moveTo>
                <a:cubicBezTo>
                  <a:pt x="2466" y="428"/>
                  <a:pt x="2557" y="234"/>
                  <a:pt x="2707" y="207"/>
                </a:cubicBezTo>
                <a:cubicBezTo>
                  <a:pt x="2858" y="180"/>
                  <a:pt x="3011" y="329"/>
                  <a:pt x="3050" y="540"/>
                </a:cubicBezTo>
                <a:cubicBezTo>
                  <a:pt x="3089" y="751"/>
                  <a:pt x="2998" y="944"/>
                  <a:pt x="2847" y="972"/>
                </a:cubicBezTo>
                <a:cubicBezTo>
                  <a:pt x="2697" y="999"/>
                  <a:pt x="2544" y="850"/>
                  <a:pt x="2505" y="639"/>
                </a:cubicBezTo>
                <a:close/>
                <a:moveTo>
                  <a:pt x="2323" y="2448"/>
                </a:moveTo>
                <a:cubicBezTo>
                  <a:pt x="2417" y="2394"/>
                  <a:pt x="2890" y="2151"/>
                  <a:pt x="3499" y="2335"/>
                </a:cubicBezTo>
                <a:cubicBezTo>
                  <a:pt x="3499" y="2335"/>
                  <a:pt x="3231" y="2150"/>
                  <a:pt x="2857" y="2204"/>
                </a:cubicBezTo>
                <a:cubicBezTo>
                  <a:pt x="2867" y="2200"/>
                  <a:pt x="2877" y="2195"/>
                  <a:pt x="2887" y="2190"/>
                </a:cubicBezTo>
                <a:cubicBezTo>
                  <a:pt x="3654" y="1837"/>
                  <a:pt x="3620" y="1150"/>
                  <a:pt x="3085" y="1034"/>
                </a:cubicBezTo>
                <a:cubicBezTo>
                  <a:pt x="3010" y="1018"/>
                  <a:pt x="2939" y="1008"/>
                  <a:pt x="2872" y="1002"/>
                </a:cubicBezTo>
                <a:cubicBezTo>
                  <a:pt x="3053" y="956"/>
                  <a:pt x="3159" y="718"/>
                  <a:pt x="3112" y="458"/>
                </a:cubicBezTo>
                <a:cubicBezTo>
                  <a:pt x="3062" y="190"/>
                  <a:pt x="2868" y="0"/>
                  <a:pt x="2677" y="35"/>
                </a:cubicBezTo>
                <a:cubicBezTo>
                  <a:pt x="2486" y="70"/>
                  <a:pt x="2371" y="315"/>
                  <a:pt x="2420" y="584"/>
                </a:cubicBezTo>
                <a:cubicBezTo>
                  <a:pt x="2458" y="794"/>
                  <a:pt x="2586" y="955"/>
                  <a:pt x="2731" y="999"/>
                </a:cubicBezTo>
                <a:cubicBezTo>
                  <a:pt x="2283" y="1012"/>
                  <a:pt x="2006" y="1267"/>
                  <a:pt x="1720" y="1495"/>
                </a:cubicBezTo>
                <a:cubicBezTo>
                  <a:pt x="1277" y="1849"/>
                  <a:pt x="1050" y="1845"/>
                  <a:pt x="757" y="1549"/>
                </a:cubicBezTo>
                <a:cubicBezTo>
                  <a:pt x="461" y="1251"/>
                  <a:pt x="0" y="1311"/>
                  <a:pt x="0" y="1311"/>
                </a:cubicBezTo>
                <a:cubicBezTo>
                  <a:pt x="419" y="1311"/>
                  <a:pt x="412" y="1543"/>
                  <a:pt x="818" y="1877"/>
                </a:cubicBezTo>
                <a:cubicBezTo>
                  <a:pt x="1206" y="2196"/>
                  <a:pt x="1957" y="1650"/>
                  <a:pt x="2354" y="1344"/>
                </a:cubicBezTo>
                <a:cubicBezTo>
                  <a:pt x="2941" y="892"/>
                  <a:pt x="3436" y="1466"/>
                  <a:pt x="2965" y="1953"/>
                </a:cubicBezTo>
                <a:cubicBezTo>
                  <a:pt x="2817" y="2106"/>
                  <a:pt x="2642" y="2234"/>
                  <a:pt x="2513" y="2319"/>
                </a:cubicBezTo>
                <a:cubicBezTo>
                  <a:pt x="2467" y="2344"/>
                  <a:pt x="2420" y="2373"/>
                  <a:pt x="2373" y="2406"/>
                </a:cubicBezTo>
                <a:lnTo>
                  <a:pt x="2368" y="2410"/>
                </a:lnTo>
                <a:cubicBezTo>
                  <a:pt x="2344" y="2424"/>
                  <a:pt x="2331" y="2431"/>
                  <a:pt x="2331" y="2431"/>
                </a:cubicBezTo>
                <a:cubicBezTo>
                  <a:pt x="2331" y="2431"/>
                  <a:pt x="2335" y="2430"/>
                  <a:pt x="2345" y="2426"/>
                </a:cubicBezTo>
                <a:lnTo>
                  <a:pt x="2309" y="2452"/>
                </a:lnTo>
                <a:cubicBezTo>
                  <a:pt x="2308" y="2452"/>
                  <a:pt x="2307" y="2452"/>
                  <a:pt x="2306" y="2453"/>
                </a:cubicBezTo>
                <a:cubicBezTo>
                  <a:pt x="2303" y="2451"/>
                  <a:pt x="2299" y="2450"/>
                  <a:pt x="2296" y="2449"/>
                </a:cubicBezTo>
                <a:cubicBezTo>
                  <a:pt x="1712" y="1880"/>
                  <a:pt x="1129" y="2223"/>
                  <a:pt x="1129" y="2223"/>
                </a:cubicBezTo>
                <a:cubicBezTo>
                  <a:pt x="1754" y="2097"/>
                  <a:pt x="2202" y="2384"/>
                  <a:pt x="2290" y="2447"/>
                </a:cubicBezTo>
                <a:cubicBezTo>
                  <a:pt x="1687" y="2222"/>
                  <a:pt x="1072" y="2437"/>
                  <a:pt x="1057" y="2436"/>
                </a:cubicBezTo>
                <a:cubicBezTo>
                  <a:pt x="1842" y="2336"/>
                  <a:pt x="2296" y="2556"/>
                  <a:pt x="2301" y="2558"/>
                </a:cubicBezTo>
                <a:lnTo>
                  <a:pt x="2301" y="2558"/>
                </a:lnTo>
                <a:lnTo>
                  <a:pt x="2301" y="2558"/>
                </a:lnTo>
                <a:cubicBezTo>
                  <a:pt x="2301" y="2558"/>
                  <a:pt x="2301" y="2558"/>
                  <a:pt x="2301" y="2558"/>
                </a:cubicBezTo>
                <a:lnTo>
                  <a:pt x="2301" y="2558"/>
                </a:lnTo>
                <a:cubicBezTo>
                  <a:pt x="2307" y="2556"/>
                  <a:pt x="2779" y="2381"/>
                  <a:pt x="3551" y="2554"/>
                </a:cubicBezTo>
                <a:cubicBezTo>
                  <a:pt x="3535" y="2553"/>
                  <a:pt x="2945" y="2282"/>
                  <a:pt x="2323" y="2448"/>
                </a:cubicBezTo>
                <a:close/>
              </a:path>
            </a:pathLst>
          </a:custGeom>
          <a:solidFill>
            <a:schemeClr val="lt1">
              <a:alpha val="9800"/>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80" name="Google Shape;4180;gee6873aab4_0_10527"/>
          <p:cNvSpPr txBox="1">
            <a:spLocks noGrp="1"/>
          </p:cNvSpPr>
          <p:nvPr>
            <p:ph type="dt" idx="10"/>
          </p:nvPr>
        </p:nvSpPr>
        <p:spPr>
          <a:xfrm>
            <a:off x="695400" y="6496604"/>
            <a:ext cx="5580600" cy="160200"/>
          </a:xfrm>
          <a:prstGeom prst="rect">
            <a:avLst/>
          </a:prstGeom>
          <a:noFill/>
          <a:ln>
            <a:noFill/>
          </a:ln>
        </p:spPr>
        <p:txBody>
          <a:bodyPr spcFirstLastPara="1" wrap="square" lIns="91425" tIns="45700" rIns="91425" bIns="45700" anchor="t"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181" name="Google Shape;4181;gee6873aab4_0_10527"/>
          <p:cNvSpPr txBox="1">
            <a:spLocks noGrp="1"/>
          </p:cNvSpPr>
          <p:nvPr>
            <p:ph type="ftr" idx="11"/>
          </p:nvPr>
        </p:nvSpPr>
        <p:spPr>
          <a:xfrm>
            <a:off x="695400" y="6416541"/>
            <a:ext cx="5580600" cy="160200"/>
          </a:xfrm>
          <a:prstGeom prst="rect">
            <a:avLst/>
          </a:prstGeom>
          <a:noFill/>
          <a:ln>
            <a:noFill/>
          </a:ln>
        </p:spPr>
        <p:txBody>
          <a:bodyPr spcFirstLastPara="1" wrap="square" lIns="91425" tIns="45700" rIns="91425" bIns="45700" anchor="t"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182" name="Google Shape;4182;gee6873aab4_0_10527"/>
          <p:cNvSpPr txBox="1">
            <a:spLocks noGrp="1"/>
          </p:cNvSpPr>
          <p:nvPr>
            <p:ph type="sldNum" idx="12"/>
          </p:nvPr>
        </p:nvSpPr>
        <p:spPr>
          <a:xfrm>
            <a:off x="-12703" y="6356350"/>
            <a:ext cx="79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IE"/>
              <a:t>‹#›</a:t>
            </a:fld>
            <a:endParaRPr/>
          </a:p>
        </p:txBody>
      </p:sp>
      <p:sp>
        <p:nvSpPr>
          <p:cNvPr id="4183" name="Google Shape;4183;gee6873aab4_0_10527"/>
          <p:cNvSpPr txBox="1">
            <a:spLocks noGrp="1"/>
          </p:cNvSpPr>
          <p:nvPr>
            <p:ph type="body" idx="1"/>
          </p:nvPr>
        </p:nvSpPr>
        <p:spPr>
          <a:xfrm>
            <a:off x="895571" y="3988722"/>
            <a:ext cx="2283600" cy="1594500"/>
          </a:xfrm>
          <a:prstGeom prst="rect">
            <a:avLst/>
          </a:prstGeom>
          <a:noFill/>
          <a:ln>
            <a:noFill/>
          </a:ln>
        </p:spPr>
        <p:txBody>
          <a:bodyPr spcFirstLastPara="1" wrap="square" lIns="0" tIns="0" rIns="0" bIns="0" anchor="t" anchorCtr="0">
            <a:noAutofit/>
          </a:bodyPr>
          <a:lstStyle>
            <a:lvl1pPr marL="457200" lvl="0" indent="-228600" algn="ctr" rtl="0">
              <a:lnSpc>
                <a:spcPct val="90000"/>
              </a:lnSpc>
              <a:spcBef>
                <a:spcPts val="400"/>
              </a:spcBef>
              <a:spcAft>
                <a:spcPts val="0"/>
              </a:spcAft>
              <a:buClr>
                <a:schemeClr val="lt1"/>
              </a:buClr>
              <a:buSzPts val="2000"/>
              <a:buNone/>
              <a:defRPr b="1">
                <a:solidFill>
                  <a:schemeClr val="lt1"/>
                </a:solidFill>
              </a:defRPr>
            </a:lvl1pPr>
            <a:lvl2pPr marL="914400" lvl="1" indent="-228600" algn="ctr" rtl="0">
              <a:lnSpc>
                <a:spcPct val="90000"/>
              </a:lnSpc>
              <a:spcBef>
                <a:spcPts val="400"/>
              </a:spcBef>
              <a:spcAft>
                <a:spcPts val="0"/>
              </a:spcAft>
              <a:buClr>
                <a:schemeClr val="lt1"/>
              </a:buClr>
              <a:buSzPts val="1800"/>
              <a:buNone/>
              <a:defRPr>
                <a:solidFill>
                  <a:schemeClr val="lt1"/>
                </a:solidFill>
              </a:defRPr>
            </a:lvl2pPr>
            <a:lvl3pPr marL="1371600" lvl="2" indent="-342900" algn="ctr" rtl="0">
              <a:lnSpc>
                <a:spcPct val="90000"/>
              </a:lnSpc>
              <a:spcBef>
                <a:spcPts val="400"/>
              </a:spcBef>
              <a:spcAft>
                <a:spcPts val="0"/>
              </a:spcAft>
              <a:buClr>
                <a:schemeClr val="lt1"/>
              </a:buClr>
              <a:buSzPts val="1800"/>
              <a:buChar char="•"/>
              <a:defRPr>
                <a:solidFill>
                  <a:srgbClr val="FF0000"/>
                </a:solidFill>
              </a:defRPr>
            </a:lvl3pPr>
            <a:lvl4pPr marL="1828800" lvl="3" indent="-330200" algn="ctr" rtl="0">
              <a:lnSpc>
                <a:spcPct val="90000"/>
              </a:lnSpc>
              <a:spcBef>
                <a:spcPts val="400"/>
              </a:spcBef>
              <a:spcAft>
                <a:spcPts val="0"/>
              </a:spcAft>
              <a:buClr>
                <a:schemeClr val="lt1"/>
              </a:buClr>
              <a:buSzPts val="1600"/>
              <a:buChar char="•"/>
              <a:defRPr>
                <a:solidFill>
                  <a:srgbClr val="FF0000"/>
                </a:solidFill>
              </a:defRPr>
            </a:lvl4pPr>
            <a:lvl5pPr marL="2286000" lvl="4" indent="-228600" algn="ctr" rtl="0">
              <a:lnSpc>
                <a:spcPct val="90000"/>
              </a:lnSpc>
              <a:spcBef>
                <a:spcPts val="800"/>
              </a:spcBef>
              <a:spcAft>
                <a:spcPts val="0"/>
              </a:spcAft>
              <a:buClr>
                <a:schemeClr val="lt1"/>
              </a:buClr>
              <a:buSzPts val="2000"/>
              <a:buNone/>
              <a:defRPr>
                <a:solidFill>
                  <a:schemeClr val="lt1"/>
                </a:solidFill>
              </a:defRPr>
            </a:lvl5pPr>
            <a:lvl6pPr marL="2743200" lvl="5" indent="-342900" algn="l" rtl="0">
              <a:lnSpc>
                <a:spcPct val="90000"/>
              </a:lnSpc>
              <a:spcBef>
                <a:spcPts val="500"/>
              </a:spcBef>
              <a:spcAft>
                <a:spcPts val="0"/>
              </a:spcAft>
              <a:buClr>
                <a:srgbClr val="FF0000"/>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grpSp>
        <p:nvGrpSpPr>
          <p:cNvPr id="4184" name="Google Shape;4184;gee6873aab4_0_10527"/>
          <p:cNvGrpSpPr/>
          <p:nvPr/>
        </p:nvGrpSpPr>
        <p:grpSpPr>
          <a:xfrm>
            <a:off x="10553375" y="296652"/>
            <a:ext cx="1194613" cy="479652"/>
            <a:chOff x="1899" y="899"/>
            <a:chExt cx="4163" cy="1671"/>
          </a:xfrm>
        </p:grpSpPr>
        <p:sp>
          <p:nvSpPr>
            <p:cNvPr id="4185" name="Google Shape;4185;gee6873aab4_0_10527"/>
            <p:cNvSpPr/>
            <p:nvPr/>
          </p:nvSpPr>
          <p:spPr>
            <a:xfrm>
              <a:off x="1902" y="2206"/>
              <a:ext cx="79" cy="141"/>
            </a:xfrm>
            <a:custGeom>
              <a:avLst/>
              <a:gdLst/>
              <a:ahLst/>
              <a:cxnLst/>
              <a:rect l="l" t="t" r="r" b="b"/>
              <a:pathLst>
                <a:path w="170" h="303" extrusionOk="0">
                  <a:moveTo>
                    <a:pt x="59" y="143"/>
                  </a:moveTo>
                  <a:cubicBezTo>
                    <a:pt x="61" y="144"/>
                    <a:pt x="65" y="144"/>
                    <a:pt x="68" y="144"/>
                  </a:cubicBezTo>
                  <a:cubicBezTo>
                    <a:pt x="98" y="144"/>
                    <a:pt x="111" y="123"/>
                    <a:pt x="111" y="95"/>
                  </a:cubicBezTo>
                  <a:cubicBezTo>
                    <a:pt x="111" y="68"/>
                    <a:pt x="100" y="48"/>
                    <a:pt x="73" y="48"/>
                  </a:cubicBezTo>
                  <a:cubicBezTo>
                    <a:pt x="68" y="48"/>
                    <a:pt x="62" y="49"/>
                    <a:pt x="59" y="50"/>
                  </a:cubicBezTo>
                  <a:lnTo>
                    <a:pt x="59" y="143"/>
                  </a:lnTo>
                  <a:close/>
                  <a:moveTo>
                    <a:pt x="0" y="6"/>
                  </a:moveTo>
                  <a:cubicBezTo>
                    <a:pt x="16" y="3"/>
                    <a:pt x="39" y="0"/>
                    <a:pt x="61" y="0"/>
                  </a:cubicBezTo>
                  <a:cubicBezTo>
                    <a:pt x="96" y="0"/>
                    <a:pt x="124" y="5"/>
                    <a:pt x="144" y="24"/>
                  </a:cubicBezTo>
                  <a:cubicBezTo>
                    <a:pt x="162" y="39"/>
                    <a:pt x="170" y="64"/>
                    <a:pt x="170" y="90"/>
                  </a:cubicBezTo>
                  <a:cubicBezTo>
                    <a:pt x="170" y="123"/>
                    <a:pt x="160" y="145"/>
                    <a:pt x="144" y="162"/>
                  </a:cubicBezTo>
                  <a:cubicBezTo>
                    <a:pt x="125" y="182"/>
                    <a:pt x="95" y="191"/>
                    <a:pt x="70" y="191"/>
                  </a:cubicBezTo>
                  <a:lnTo>
                    <a:pt x="59" y="191"/>
                  </a:lnTo>
                  <a:lnTo>
                    <a:pt x="59" y="303"/>
                  </a:lnTo>
                  <a:lnTo>
                    <a:pt x="0" y="303"/>
                  </a:lnTo>
                  <a:lnTo>
                    <a:pt x="0" y="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86" name="Google Shape;4186;gee6873aab4_0_10527"/>
            <p:cNvSpPr/>
            <p:nvPr/>
          </p:nvSpPr>
          <p:spPr>
            <a:xfrm>
              <a:off x="1995" y="2244"/>
              <a:ext cx="52" cy="103"/>
            </a:xfrm>
            <a:custGeom>
              <a:avLst/>
              <a:gdLst/>
              <a:ahLst/>
              <a:cxnLst/>
              <a:rect l="l" t="t" r="r" b="b"/>
              <a:pathLst>
                <a:path w="111" h="222" extrusionOk="0">
                  <a:moveTo>
                    <a:pt x="1" y="69"/>
                  </a:moveTo>
                  <a:cubicBezTo>
                    <a:pt x="1" y="47"/>
                    <a:pt x="1" y="24"/>
                    <a:pt x="0" y="4"/>
                  </a:cubicBezTo>
                  <a:lnTo>
                    <a:pt x="51" y="4"/>
                  </a:lnTo>
                  <a:lnTo>
                    <a:pt x="54" y="35"/>
                  </a:lnTo>
                  <a:lnTo>
                    <a:pt x="55" y="35"/>
                  </a:lnTo>
                  <a:cubicBezTo>
                    <a:pt x="65" y="12"/>
                    <a:pt x="83" y="0"/>
                    <a:pt x="99" y="0"/>
                  </a:cubicBezTo>
                  <a:cubicBezTo>
                    <a:pt x="105" y="0"/>
                    <a:pt x="108" y="0"/>
                    <a:pt x="111" y="1"/>
                  </a:cubicBezTo>
                  <a:lnTo>
                    <a:pt x="111" y="59"/>
                  </a:lnTo>
                  <a:cubicBezTo>
                    <a:pt x="108" y="58"/>
                    <a:pt x="104" y="58"/>
                    <a:pt x="99" y="58"/>
                  </a:cubicBezTo>
                  <a:cubicBezTo>
                    <a:pt x="86" y="58"/>
                    <a:pt x="70" y="67"/>
                    <a:pt x="63" y="89"/>
                  </a:cubicBezTo>
                  <a:cubicBezTo>
                    <a:pt x="62" y="94"/>
                    <a:pt x="61" y="102"/>
                    <a:pt x="61" y="111"/>
                  </a:cubicBezTo>
                  <a:lnTo>
                    <a:pt x="61" y="222"/>
                  </a:lnTo>
                  <a:lnTo>
                    <a:pt x="1" y="222"/>
                  </a:lnTo>
                  <a:lnTo>
                    <a:pt x="1" y="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87" name="Google Shape;4187;gee6873aab4_0_10527"/>
            <p:cNvSpPr/>
            <p:nvPr/>
          </p:nvSpPr>
          <p:spPr>
            <a:xfrm>
              <a:off x="2055" y="2244"/>
              <a:ext cx="78" cy="104"/>
            </a:xfrm>
            <a:custGeom>
              <a:avLst/>
              <a:gdLst/>
              <a:ahLst/>
              <a:cxnLst/>
              <a:rect l="l" t="t" r="r" b="b"/>
              <a:pathLst>
                <a:path w="168" h="226" extrusionOk="0">
                  <a:moveTo>
                    <a:pt x="59" y="112"/>
                  </a:moveTo>
                  <a:cubicBezTo>
                    <a:pt x="59" y="150"/>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88" name="Google Shape;4188;gee6873aab4_0_10527"/>
            <p:cNvSpPr/>
            <p:nvPr/>
          </p:nvSpPr>
          <p:spPr>
            <a:xfrm>
              <a:off x="2141" y="2201"/>
              <a:ext cx="65" cy="146"/>
            </a:xfrm>
            <a:custGeom>
              <a:avLst/>
              <a:gdLst/>
              <a:ahLst/>
              <a:cxnLst/>
              <a:rect l="l" t="t" r="r" b="b"/>
              <a:pathLst>
                <a:path w="140" h="313" extrusionOk="0">
                  <a:moveTo>
                    <a:pt x="29" y="313"/>
                  </a:moveTo>
                  <a:lnTo>
                    <a:pt x="29" y="136"/>
                  </a:lnTo>
                  <a:lnTo>
                    <a:pt x="0" y="136"/>
                  </a:lnTo>
                  <a:lnTo>
                    <a:pt x="0" y="95"/>
                  </a:lnTo>
                  <a:lnTo>
                    <a:pt x="29" y="95"/>
                  </a:lnTo>
                  <a:lnTo>
                    <a:pt x="29" y="86"/>
                  </a:lnTo>
                  <a:cubicBezTo>
                    <a:pt x="29" y="61"/>
                    <a:pt x="34" y="38"/>
                    <a:pt x="52" y="20"/>
                  </a:cubicBezTo>
                  <a:cubicBezTo>
                    <a:pt x="65" y="7"/>
                    <a:pt x="84" y="0"/>
                    <a:pt x="104" y="0"/>
                  </a:cubicBezTo>
                  <a:cubicBezTo>
                    <a:pt x="119" y="0"/>
                    <a:pt x="131" y="2"/>
                    <a:pt x="140" y="5"/>
                  </a:cubicBezTo>
                  <a:lnTo>
                    <a:pt x="133" y="51"/>
                  </a:lnTo>
                  <a:cubicBezTo>
                    <a:pt x="128" y="49"/>
                    <a:pt x="122" y="48"/>
                    <a:pt x="115" y="48"/>
                  </a:cubicBezTo>
                  <a:cubicBezTo>
                    <a:pt x="95" y="48"/>
                    <a:pt x="88" y="65"/>
                    <a:pt x="88" y="84"/>
                  </a:cubicBezTo>
                  <a:lnTo>
                    <a:pt x="88" y="95"/>
                  </a:lnTo>
                  <a:lnTo>
                    <a:pt x="126" y="95"/>
                  </a:lnTo>
                  <a:lnTo>
                    <a:pt x="126" y="136"/>
                  </a:lnTo>
                  <a:lnTo>
                    <a:pt x="88" y="136"/>
                  </a:lnTo>
                  <a:lnTo>
                    <a:pt x="88" y="313"/>
                  </a:lnTo>
                  <a:lnTo>
                    <a:pt x="29" y="313"/>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89" name="Google Shape;4189;gee6873aab4_0_10527"/>
            <p:cNvSpPr/>
            <p:nvPr/>
          </p:nvSpPr>
          <p:spPr>
            <a:xfrm>
              <a:off x="2207"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5" y="177"/>
                    <a:pt x="145" y="173"/>
                  </a:cubicBezTo>
                  <a:lnTo>
                    <a:pt x="153" y="215"/>
                  </a:lnTo>
                  <a:cubicBezTo>
                    <a:pt x="138" y="221"/>
                    <a:pt x="115" y="225"/>
                    <a:pt x="92" y="225"/>
                  </a:cubicBezTo>
                  <a:cubicBezTo>
                    <a:pt x="33" y="225"/>
                    <a:pt x="0" y="186"/>
                    <a:pt x="0" y="117"/>
                  </a:cubicBezTo>
                  <a:cubicBezTo>
                    <a:pt x="0" y="44"/>
                    <a:pt x="38" y="0"/>
                    <a:pt x="88" y="0"/>
                  </a:cubicBezTo>
                  <a:cubicBezTo>
                    <a:pt x="135" y="0"/>
                    <a:pt x="162" y="37"/>
                    <a:pt x="162" y="103"/>
                  </a:cubicBezTo>
                  <a:cubicBezTo>
                    <a:pt x="162" y="119"/>
                    <a:pt x="162" y="127"/>
                    <a:pt x="161" y="134"/>
                  </a:cubicBezTo>
                  <a:lnTo>
                    <a:pt x="56" y="134"/>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90" name="Google Shape;4190;gee6873aab4_0_10527"/>
            <p:cNvSpPr/>
            <p:nvPr/>
          </p:nvSpPr>
          <p:spPr>
            <a:xfrm>
              <a:off x="2293" y="2244"/>
              <a:ext cx="60" cy="104"/>
            </a:xfrm>
            <a:custGeom>
              <a:avLst/>
              <a:gdLst/>
              <a:ahLst/>
              <a:cxnLst/>
              <a:rect l="l" t="t" r="r" b="b"/>
              <a:pathLst>
                <a:path w="128" h="225" extrusionOk="0">
                  <a:moveTo>
                    <a:pt x="11" y="169"/>
                  </a:moveTo>
                  <a:cubicBezTo>
                    <a:pt x="20" y="175"/>
                    <a:pt x="36" y="181"/>
                    <a:pt x="51" y="181"/>
                  </a:cubicBezTo>
                  <a:cubicBezTo>
                    <a:pt x="66" y="181"/>
                    <a:pt x="74" y="174"/>
                    <a:pt x="74" y="161"/>
                  </a:cubicBezTo>
                  <a:cubicBezTo>
                    <a:pt x="74" y="150"/>
                    <a:pt x="68" y="143"/>
                    <a:pt x="49" y="132"/>
                  </a:cubicBezTo>
                  <a:cubicBezTo>
                    <a:pt x="13" y="112"/>
                    <a:pt x="4" y="89"/>
                    <a:pt x="4" y="69"/>
                  </a:cubicBezTo>
                  <a:cubicBezTo>
                    <a:pt x="4" y="29"/>
                    <a:pt x="33" y="0"/>
                    <a:pt x="77" y="0"/>
                  </a:cubicBezTo>
                  <a:cubicBezTo>
                    <a:pt x="95" y="0"/>
                    <a:pt x="109" y="4"/>
                    <a:pt x="121" y="10"/>
                  </a:cubicBezTo>
                  <a:lnTo>
                    <a:pt x="111" y="53"/>
                  </a:lnTo>
                  <a:cubicBezTo>
                    <a:pt x="102" y="48"/>
                    <a:pt x="92" y="44"/>
                    <a:pt x="80" y="44"/>
                  </a:cubicBezTo>
                  <a:cubicBezTo>
                    <a:pt x="65" y="44"/>
                    <a:pt x="58" y="53"/>
                    <a:pt x="58" y="63"/>
                  </a:cubicBezTo>
                  <a:cubicBezTo>
                    <a:pt x="58" y="72"/>
                    <a:pt x="63" y="78"/>
                    <a:pt x="84" y="90"/>
                  </a:cubicBezTo>
                  <a:cubicBezTo>
                    <a:pt x="116" y="108"/>
                    <a:pt x="128" y="131"/>
                    <a:pt x="128" y="156"/>
                  </a:cubicBezTo>
                  <a:cubicBezTo>
                    <a:pt x="128" y="201"/>
                    <a:pt x="96" y="225"/>
                    <a:pt x="51" y="225"/>
                  </a:cubicBezTo>
                  <a:cubicBezTo>
                    <a:pt x="32" y="225"/>
                    <a:pt x="11" y="220"/>
                    <a:pt x="0" y="212"/>
                  </a:cubicBezTo>
                  <a:lnTo>
                    <a:pt x="11" y="1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91" name="Google Shape;4191;gee6873aab4_0_10527"/>
            <p:cNvSpPr/>
            <p:nvPr/>
          </p:nvSpPr>
          <p:spPr>
            <a:xfrm>
              <a:off x="2363" y="2244"/>
              <a:ext cx="59"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2"/>
                    <a:pt x="4" y="89"/>
                    <a:pt x="4" y="69"/>
                  </a:cubicBezTo>
                  <a:cubicBezTo>
                    <a:pt x="4" y="29"/>
                    <a:pt x="32" y="0"/>
                    <a:pt x="76" y="0"/>
                  </a:cubicBezTo>
                  <a:cubicBezTo>
                    <a:pt x="95" y="0"/>
                    <a:pt x="109" y="4"/>
                    <a:pt x="121" y="10"/>
                  </a:cubicBezTo>
                  <a:lnTo>
                    <a:pt x="110" y="53"/>
                  </a:lnTo>
                  <a:cubicBezTo>
                    <a:pt x="102" y="48"/>
                    <a:pt x="92" y="44"/>
                    <a:pt x="80" y="44"/>
                  </a:cubicBezTo>
                  <a:cubicBezTo>
                    <a:pt x="65" y="44"/>
                    <a:pt x="58" y="53"/>
                    <a:pt x="58" y="63"/>
                  </a:cubicBezTo>
                  <a:cubicBezTo>
                    <a:pt x="58" y="72"/>
                    <a:pt x="63" y="78"/>
                    <a:pt x="83" y="90"/>
                  </a:cubicBezTo>
                  <a:cubicBezTo>
                    <a:pt x="116" y="108"/>
                    <a:pt x="128" y="131"/>
                    <a:pt x="128" y="156"/>
                  </a:cubicBezTo>
                  <a:cubicBezTo>
                    <a:pt x="128" y="201"/>
                    <a:pt x="96" y="225"/>
                    <a:pt x="50" y="225"/>
                  </a:cubicBezTo>
                  <a:cubicBezTo>
                    <a:pt x="32" y="225"/>
                    <a:pt x="10" y="220"/>
                    <a:pt x="0" y="212"/>
                  </a:cubicBezTo>
                  <a:lnTo>
                    <a:pt x="11" y="1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92" name="Google Shape;4192;gee6873aab4_0_10527"/>
            <p:cNvSpPr/>
            <p:nvPr/>
          </p:nvSpPr>
          <p:spPr>
            <a:xfrm>
              <a:off x="2436" y="2204"/>
              <a:ext cx="28" cy="143"/>
            </a:xfrm>
            <a:custGeom>
              <a:avLst/>
              <a:gdLst/>
              <a:ahLst/>
              <a:cxnLst/>
              <a:rect l="l" t="t" r="r" b="b"/>
              <a:pathLst>
                <a:path w="61" h="308" extrusionOk="0">
                  <a:moveTo>
                    <a:pt x="2" y="308"/>
                  </a:moveTo>
                  <a:lnTo>
                    <a:pt x="2" y="90"/>
                  </a:lnTo>
                  <a:lnTo>
                    <a:pt x="61" y="90"/>
                  </a:lnTo>
                  <a:lnTo>
                    <a:pt x="61" y="308"/>
                  </a:lnTo>
                  <a:lnTo>
                    <a:pt x="2" y="308"/>
                  </a:lnTo>
                  <a:close/>
                  <a:moveTo>
                    <a:pt x="61" y="31"/>
                  </a:moveTo>
                  <a:cubicBezTo>
                    <a:pt x="61" y="50"/>
                    <a:pt x="48" y="63"/>
                    <a:pt x="30" y="63"/>
                  </a:cubicBezTo>
                  <a:cubicBezTo>
                    <a:pt x="14" y="63"/>
                    <a:pt x="0" y="50"/>
                    <a:pt x="1" y="31"/>
                  </a:cubicBezTo>
                  <a:cubicBezTo>
                    <a:pt x="0" y="12"/>
                    <a:pt x="15" y="0"/>
                    <a:pt x="31" y="0"/>
                  </a:cubicBezTo>
                  <a:cubicBezTo>
                    <a:pt x="48" y="0"/>
                    <a:pt x="61" y="12"/>
                    <a:pt x="61" y="31"/>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93" name="Google Shape;4193;gee6873aab4_0_10527"/>
            <p:cNvSpPr/>
            <p:nvPr/>
          </p:nvSpPr>
          <p:spPr>
            <a:xfrm>
              <a:off x="2482" y="2244"/>
              <a:ext cx="77" cy="104"/>
            </a:xfrm>
            <a:custGeom>
              <a:avLst/>
              <a:gdLst/>
              <a:ahLst/>
              <a:cxnLst/>
              <a:rect l="l" t="t" r="r" b="b"/>
              <a:pathLst>
                <a:path w="168" h="226" extrusionOk="0">
                  <a:moveTo>
                    <a:pt x="58" y="112"/>
                  </a:moveTo>
                  <a:cubicBezTo>
                    <a:pt x="58" y="150"/>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6"/>
                    <a:pt x="84" y="226"/>
                  </a:cubicBezTo>
                  <a:cubicBezTo>
                    <a:pt x="31" y="226"/>
                    <a:pt x="0" y="185"/>
                    <a:pt x="0" y="114"/>
                  </a:cubicBezTo>
                  <a:cubicBezTo>
                    <a:pt x="0" y="35"/>
                    <a:pt x="41" y="0"/>
                    <a:pt x="85" y="0"/>
                  </a:cubicBezTo>
                  <a:cubicBezTo>
                    <a:pt x="136" y="0"/>
                    <a:pt x="168" y="43"/>
                    <a:pt x="168" y="11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94" name="Google Shape;4194;gee6873aab4_0_10527"/>
            <p:cNvSpPr/>
            <p:nvPr/>
          </p:nvSpPr>
          <p:spPr>
            <a:xfrm>
              <a:off x="2575" y="2244"/>
              <a:ext cx="78" cy="103"/>
            </a:xfrm>
            <a:custGeom>
              <a:avLst/>
              <a:gdLst/>
              <a:ahLst/>
              <a:cxnLst/>
              <a:rect l="l" t="t" r="r" b="b"/>
              <a:pathLst>
                <a:path w="167" h="222" extrusionOk="0">
                  <a:moveTo>
                    <a:pt x="2" y="69"/>
                  </a:moveTo>
                  <a:cubicBezTo>
                    <a:pt x="2" y="45"/>
                    <a:pt x="1" y="24"/>
                    <a:pt x="0" y="4"/>
                  </a:cubicBezTo>
                  <a:lnTo>
                    <a:pt x="51" y="4"/>
                  </a:lnTo>
                  <a:lnTo>
                    <a:pt x="54" y="29"/>
                  </a:lnTo>
                  <a:lnTo>
                    <a:pt x="55" y="29"/>
                  </a:lnTo>
                  <a:cubicBezTo>
                    <a:pt x="66" y="11"/>
                    <a:pt x="85" y="0"/>
                    <a:pt x="108" y="0"/>
                  </a:cubicBezTo>
                  <a:cubicBezTo>
                    <a:pt x="150" y="0"/>
                    <a:pt x="167" y="33"/>
                    <a:pt x="167" y="82"/>
                  </a:cubicBezTo>
                  <a:lnTo>
                    <a:pt x="167" y="222"/>
                  </a:lnTo>
                  <a:lnTo>
                    <a:pt x="108" y="222"/>
                  </a:lnTo>
                  <a:lnTo>
                    <a:pt x="108" y="85"/>
                  </a:lnTo>
                  <a:cubicBezTo>
                    <a:pt x="108" y="67"/>
                    <a:pt x="103" y="49"/>
                    <a:pt x="86" y="49"/>
                  </a:cubicBezTo>
                  <a:cubicBezTo>
                    <a:pt x="76" y="49"/>
                    <a:pt x="68" y="56"/>
                    <a:pt x="64" y="69"/>
                  </a:cubicBezTo>
                  <a:cubicBezTo>
                    <a:pt x="62" y="73"/>
                    <a:pt x="61" y="80"/>
                    <a:pt x="61" y="89"/>
                  </a:cubicBezTo>
                  <a:lnTo>
                    <a:pt x="61" y="222"/>
                  </a:lnTo>
                  <a:lnTo>
                    <a:pt x="2" y="222"/>
                  </a:lnTo>
                  <a:lnTo>
                    <a:pt x="2" y="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95" name="Google Shape;4195;gee6873aab4_0_10527"/>
            <p:cNvSpPr/>
            <p:nvPr/>
          </p:nvSpPr>
          <p:spPr>
            <a:xfrm>
              <a:off x="2667" y="2244"/>
              <a:ext cx="76" cy="104"/>
            </a:xfrm>
            <a:custGeom>
              <a:avLst/>
              <a:gdLst/>
              <a:ahLst/>
              <a:cxnLst/>
              <a:rect l="l" t="t" r="r" b="b"/>
              <a:pathLst>
                <a:path w="163" h="226" extrusionOk="0">
                  <a:moveTo>
                    <a:pt x="102" y="116"/>
                  </a:moveTo>
                  <a:cubicBezTo>
                    <a:pt x="83" y="116"/>
                    <a:pt x="56" y="123"/>
                    <a:pt x="56" y="153"/>
                  </a:cubicBezTo>
                  <a:cubicBezTo>
                    <a:pt x="56" y="175"/>
                    <a:pt x="68" y="183"/>
                    <a:pt x="77" y="183"/>
                  </a:cubicBezTo>
                  <a:cubicBezTo>
                    <a:pt x="86" y="183"/>
                    <a:pt x="97" y="177"/>
                    <a:pt x="101" y="164"/>
                  </a:cubicBezTo>
                  <a:cubicBezTo>
                    <a:pt x="102" y="161"/>
                    <a:pt x="102" y="157"/>
                    <a:pt x="102" y="154"/>
                  </a:cubicBezTo>
                  <a:lnTo>
                    <a:pt x="102" y="116"/>
                  </a:lnTo>
                  <a:close/>
                  <a:moveTo>
                    <a:pt x="110" y="222"/>
                  </a:moveTo>
                  <a:lnTo>
                    <a:pt x="107" y="201"/>
                  </a:lnTo>
                  <a:lnTo>
                    <a:pt x="106" y="201"/>
                  </a:lnTo>
                  <a:cubicBezTo>
                    <a:pt x="94" y="218"/>
                    <a:pt x="77" y="226"/>
                    <a:pt x="58" y="226"/>
                  </a:cubicBezTo>
                  <a:cubicBezTo>
                    <a:pt x="25" y="226"/>
                    <a:pt x="0" y="198"/>
                    <a:pt x="0" y="159"/>
                  </a:cubicBezTo>
                  <a:cubicBezTo>
                    <a:pt x="0" y="102"/>
                    <a:pt x="51" y="78"/>
                    <a:pt x="101" y="78"/>
                  </a:cubicBezTo>
                  <a:lnTo>
                    <a:pt x="101" y="73"/>
                  </a:lnTo>
                  <a:cubicBezTo>
                    <a:pt x="101" y="56"/>
                    <a:pt x="90" y="43"/>
                    <a:pt x="70" y="43"/>
                  </a:cubicBezTo>
                  <a:cubicBezTo>
                    <a:pt x="52" y="43"/>
                    <a:pt x="38" y="48"/>
                    <a:pt x="25" y="56"/>
                  </a:cubicBezTo>
                  <a:lnTo>
                    <a:pt x="14" y="17"/>
                  </a:lnTo>
                  <a:cubicBezTo>
                    <a:pt x="26" y="9"/>
                    <a:pt x="52" y="0"/>
                    <a:pt x="82" y="0"/>
                  </a:cubicBezTo>
                  <a:cubicBezTo>
                    <a:pt x="149" y="0"/>
                    <a:pt x="160" y="46"/>
                    <a:pt x="160" y="91"/>
                  </a:cubicBezTo>
                  <a:lnTo>
                    <a:pt x="160" y="172"/>
                  </a:lnTo>
                  <a:cubicBezTo>
                    <a:pt x="160" y="190"/>
                    <a:pt x="161" y="208"/>
                    <a:pt x="163" y="222"/>
                  </a:cubicBezTo>
                  <a:lnTo>
                    <a:pt x="110" y="22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96" name="Google Shape;4196;gee6873aab4_0_10527"/>
            <p:cNvSpPr/>
            <p:nvPr/>
          </p:nvSpPr>
          <p:spPr>
            <a:xfrm>
              <a:off x="2762" y="2203"/>
              <a:ext cx="0" cy="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97" name="Google Shape;4197;gee6873aab4_0_10527"/>
            <p:cNvSpPr/>
            <p:nvPr/>
          </p:nvSpPr>
          <p:spPr>
            <a:xfrm>
              <a:off x="2848" y="2206"/>
              <a:ext cx="84" cy="142"/>
            </a:xfrm>
            <a:custGeom>
              <a:avLst/>
              <a:gdLst/>
              <a:ahLst/>
              <a:cxnLst/>
              <a:rect l="l" t="t" r="r" b="b"/>
              <a:pathLst>
                <a:path w="183" h="306" extrusionOk="0">
                  <a:moveTo>
                    <a:pt x="59" y="257"/>
                  </a:moveTo>
                  <a:cubicBezTo>
                    <a:pt x="62" y="258"/>
                    <a:pt x="66" y="258"/>
                    <a:pt x="69" y="258"/>
                  </a:cubicBezTo>
                  <a:cubicBezTo>
                    <a:pt x="97" y="258"/>
                    <a:pt x="122" y="230"/>
                    <a:pt x="122" y="147"/>
                  </a:cubicBezTo>
                  <a:cubicBezTo>
                    <a:pt x="122" y="85"/>
                    <a:pt x="106" y="47"/>
                    <a:pt x="70" y="47"/>
                  </a:cubicBezTo>
                  <a:cubicBezTo>
                    <a:pt x="66" y="47"/>
                    <a:pt x="62" y="47"/>
                    <a:pt x="59" y="49"/>
                  </a:cubicBezTo>
                  <a:lnTo>
                    <a:pt x="59" y="257"/>
                  </a:lnTo>
                  <a:close/>
                  <a:moveTo>
                    <a:pt x="0" y="6"/>
                  </a:moveTo>
                  <a:cubicBezTo>
                    <a:pt x="15" y="3"/>
                    <a:pt x="36" y="0"/>
                    <a:pt x="60" y="0"/>
                  </a:cubicBezTo>
                  <a:cubicBezTo>
                    <a:pt x="98" y="0"/>
                    <a:pt x="124" y="9"/>
                    <a:pt x="144" y="27"/>
                  </a:cubicBezTo>
                  <a:cubicBezTo>
                    <a:pt x="170" y="51"/>
                    <a:pt x="183" y="90"/>
                    <a:pt x="183" y="149"/>
                  </a:cubicBezTo>
                  <a:cubicBezTo>
                    <a:pt x="183" y="210"/>
                    <a:pt x="168" y="253"/>
                    <a:pt x="141" y="276"/>
                  </a:cubicBezTo>
                  <a:cubicBezTo>
                    <a:pt x="121" y="296"/>
                    <a:pt x="91" y="306"/>
                    <a:pt x="48" y="306"/>
                  </a:cubicBezTo>
                  <a:cubicBezTo>
                    <a:pt x="30" y="306"/>
                    <a:pt x="12" y="304"/>
                    <a:pt x="0" y="302"/>
                  </a:cubicBezTo>
                  <a:lnTo>
                    <a:pt x="0" y="6"/>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98" name="Google Shape;4198;gee6873aab4_0_10527"/>
            <p:cNvSpPr/>
            <p:nvPr/>
          </p:nvSpPr>
          <p:spPr>
            <a:xfrm>
              <a:off x="2945"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99" name="Google Shape;4199;gee6873aab4_0_10527"/>
            <p:cNvSpPr/>
            <p:nvPr/>
          </p:nvSpPr>
          <p:spPr>
            <a:xfrm>
              <a:off x="3025" y="2246"/>
              <a:ext cx="80" cy="101"/>
            </a:xfrm>
            <a:custGeom>
              <a:avLst/>
              <a:gdLst/>
              <a:ahLst/>
              <a:cxnLst/>
              <a:rect l="l" t="t" r="r" b="b"/>
              <a:pathLst>
                <a:path w="172" h="218" extrusionOk="0">
                  <a:moveTo>
                    <a:pt x="62" y="0"/>
                  </a:moveTo>
                  <a:lnTo>
                    <a:pt x="79" y="97"/>
                  </a:lnTo>
                  <a:cubicBezTo>
                    <a:pt x="82" y="117"/>
                    <a:pt x="85" y="136"/>
                    <a:pt x="88" y="158"/>
                  </a:cubicBezTo>
                  <a:lnTo>
                    <a:pt x="89" y="158"/>
                  </a:lnTo>
                  <a:cubicBezTo>
                    <a:pt x="92" y="136"/>
                    <a:pt x="94" y="118"/>
                    <a:pt x="97" y="97"/>
                  </a:cubicBezTo>
                  <a:lnTo>
                    <a:pt x="115" y="0"/>
                  </a:lnTo>
                  <a:lnTo>
                    <a:pt x="172" y="0"/>
                  </a:lnTo>
                  <a:lnTo>
                    <a:pt x="114" y="218"/>
                  </a:lnTo>
                  <a:lnTo>
                    <a:pt x="59" y="218"/>
                  </a:lnTo>
                  <a:lnTo>
                    <a:pt x="0" y="0"/>
                  </a:lnTo>
                  <a:lnTo>
                    <a:pt x="62" y="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00" name="Google Shape;4200;gee6873aab4_0_10527"/>
            <p:cNvSpPr/>
            <p:nvPr/>
          </p:nvSpPr>
          <p:spPr>
            <a:xfrm>
              <a:off x="3111"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7"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01" name="Google Shape;4201;gee6873aab4_0_10527"/>
            <p:cNvSpPr/>
            <p:nvPr/>
          </p:nvSpPr>
          <p:spPr>
            <a:xfrm>
              <a:off x="3203" y="2203"/>
              <a:ext cx="0" cy="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02" name="Google Shape;4202;gee6873aab4_0_10527"/>
            <p:cNvSpPr/>
            <p:nvPr/>
          </p:nvSpPr>
          <p:spPr>
            <a:xfrm>
              <a:off x="3247" y="2244"/>
              <a:ext cx="78" cy="104"/>
            </a:xfrm>
            <a:custGeom>
              <a:avLst/>
              <a:gdLst/>
              <a:ahLst/>
              <a:cxnLst/>
              <a:rect l="l" t="t" r="r" b="b"/>
              <a:pathLst>
                <a:path w="168" h="226" extrusionOk="0">
                  <a:moveTo>
                    <a:pt x="59" y="112"/>
                  </a:moveTo>
                  <a:cubicBezTo>
                    <a:pt x="59" y="150"/>
                    <a:pt x="65" y="181"/>
                    <a:pt x="86" y="181"/>
                  </a:cubicBezTo>
                  <a:cubicBezTo>
                    <a:pt x="105" y="181"/>
                    <a:pt x="109" y="144"/>
                    <a:pt x="109" y="112"/>
                  </a:cubicBezTo>
                  <a:cubicBezTo>
                    <a:pt x="109"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03" name="Google Shape;4203;gee6873aab4_0_10527"/>
            <p:cNvSpPr/>
            <p:nvPr/>
          </p:nvSpPr>
          <p:spPr>
            <a:xfrm>
              <a:off x="3341" y="2244"/>
              <a:ext cx="79" cy="142"/>
            </a:xfrm>
            <a:custGeom>
              <a:avLst/>
              <a:gdLst/>
              <a:ahLst/>
              <a:cxnLst/>
              <a:rect l="l" t="t" r="r" b="b"/>
              <a:pathLst>
                <a:path w="170" h="308" extrusionOk="0">
                  <a:moveTo>
                    <a:pt x="61" y="142"/>
                  </a:moveTo>
                  <a:cubicBezTo>
                    <a:pt x="61" y="150"/>
                    <a:pt x="62" y="157"/>
                    <a:pt x="64" y="161"/>
                  </a:cubicBezTo>
                  <a:cubicBezTo>
                    <a:pt x="69" y="174"/>
                    <a:pt x="76" y="178"/>
                    <a:pt x="83" y="178"/>
                  </a:cubicBezTo>
                  <a:cubicBezTo>
                    <a:pt x="104" y="178"/>
                    <a:pt x="111" y="148"/>
                    <a:pt x="111" y="113"/>
                  </a:cubicBezTo>
                  <a:cubicBezTo>
                    <a:pt x="111" y="72"/>
                    <a:pt x="101" y="49"/>
                    <a:pt x="84" y="49"/>
                  </a:cubicBezTo>
                  <a:cubicBezTo>
                    <a:pt x="75" y="49"/>
                    <a:pt x="66" y="58"/>
                    <a:pt x="64" y="68"/>
                  </a:cubicBezTo>
                  <a:cubicBezTo>
                    <a:pt x="62" y="72"/>
                    <a:pt x="61" y="78"/>
                    <a:pt x="61" y="84"/>
                  </a:cubicBezTo>
                  <a:lnTo>
                    <a:pt x="61" y="142"/>
                  </a:lnTo>
                  <a:close/>
                  <a:moveTo>
                    <a:pt x="2" y="73"/>
                  </a:moveTo>
                  <a:cubicBezTo>
                    <a:pt x="2" y="46"/>
                    <a:pt x="1" y="24"/>
                    <a:pt x="0" y="4"/>
                  </a:cubicBezTo>
                  <a:lnTo>
                    <a:pt x="52" y="4"/>
                  </a:lnTo>
                  <a:lnTo>
                    <a:pt x="55" y="29"/>
                  </a:lnTo>
                  <a:lnTo>
                    <a:pt x="56" y="29"/>
                  </a:lnTo>
                  <a:cubicBezTo>
                    <a:pt x="65" y="11"/>
                    <a:pt x="81" y="0"/>
                    <a:pt x="102" y="0"/>
                  </a:cubicBezTo>
                  <a:cubicBezTo>
                    <a:pt x="150" y="0"/>
                    <a:pt x="170" y="52"/>
                    <a:pt x="170" y="113"/>
                  </a:cubicBezTo>
                  <a:cubicBezTo>
                    <a:pt x="170" y="191"/>
                    <a:pt x="135" y="226"/>
                    <a:pt x="98" y="226"/>
                  </a:cubicBezTo>
                  <a:cubicBezTo>
                    <a:pt x="80" y="226"/>
                    <a:pt x="68" y="215"/>
                    <a:pt x="62" y="204"/>
                  </a:cubicBezTo>
                  <a:lnTo>
                    <a:pt x="61" y="204"/>
                  </a:lnTo>
                  <a:lnTo>
                    <a:pt x="61" y="308"/>
                  </a:lnTo>
                  <a:lnTo>
                    <a:pt x="2" y="308"/>
                  </a:lnTo>
                  <a:lnTo>
                    <a:pt x="2" y="73"/>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04" name="Google Shape;4204;gee6873aab4_0_10527"/>
            <p:cNvSpPr/>
            <p:nvPr/>
          </p:nvSpPr>
          <p:spPr>
            <a:xfrm>
              <a:off x="3436" y="2244"/>
              <a:ext cx="123" cy="103"/>
            </a:xfrm>
            <a:custGeom>
              <a:avLst/>
              <a:gdLst/>
              <a:ahLst/>
              <a:cxnLst/>
              <a:rect l="l" t="t" r="r" b="b"/>
              <a:pathLst>
                <a:path w="266" h="222" extrusionOk="0">
                  <a:moveTo>
                    <a:pt x="2" y="69"/>
                  </a:moveTo>
                  <a:cubicBezTo>
                    <a:pt x="2" y="45"/>
                    <a:pt x="0" y="24"/>
                    <a:pt x="0" y="4"/>
                  </a:cubicBezTo>
                  <a:lnTo>
                    <a:pt x="51" y="4"/>
                  </a:lnTo>
                  <a:lnTo>
                    <a:pt x="54" y="29"/>
                  </a:lnTo>
                  <a:lnTo>
                    <a:pt x="55" y="29"/>
                  </a:lnTo>
                  <a:cubicBezTo>
                    <a:pt x="66" y="12"/>
                    <a:pt x="84" y="0"/>
                    <a:pt x="107" y="0"/>
                  </a:cubicBezTo>
                  <a:cubicBezTo>
                    <a:pt x="132" y="0"/>
                    <a:pt x="148" y="11"/>
                    <a:pt x="155" y="29"/>
                  </a:cubicBezTo>
                  <a:lnTo>
                    <a:pt x="156" y="29"/>
                  </a:lnTo>
                  <a:cubicBezTo>
                    <a:pt x="162" y="21"/>
                    <a:pt x="170" y="13"/>
                    <a:pt x="178" y="8"/>
                  </a:cubicBezTo>
                  <a:cubicBezTo>
                    <a:pt x="187" y="3"/>
                    <a:pt x="198" y="0"/>
                    <a:pt x="209" y="0"/>
                  </a:cubicBezTo>
                  <a:cubicBezTo>
                    <a:pt x="248" y="0"/>
                    <a:pt x="266" y="31"/>
                    <a:pt x="266" y="84"/>
                  </a:cubicBezTo>
                  <a:lnTo>
                    <a:pt x="266" y="222"/>
                  </a:lnTo>
                  <a:lnTo>
                    <a:pt x="207" y="222"/>
                  </a:lnTo>
                  <a:lnTo>
                    <a:pt x="207" y="93"/>
                  </a:lnTo>
                  <a:cubicBezTo>
                    <a:pt x="207" y="68"/>
                    <a:pt x="205" y="48"/>
                    <a:pt x="187" y="48"/>
                  </a:cubicBezTo>
                  <a:cubicBezTo>
                    <a:pt x="176" y="48"/>
                    <a:pt x="169" y="55"/>
                    <a:pt x="165" y="68"/>
                  </a:cubicBezTo>
                  <a:cubicBezTo>
                    <a:pt x="164" y="72"/>
                    <a:pt x="163" y="78"/>
                    <a:pt x="163" y="84"/>
                  </a:cubicBezTo>
                  <a:lnTo>
                    <a:pt x="163" y="222"/>
                  </a:lnTo>
                  <a:lnTo>
                    <a:pt x="105" y="222"/>
                  </a:lnTo>
                  <a:lnTo>
                    <a:pt x="105" y="85"/>
                  </a:lnTo>
                  <a:cubicBezTo>
                    <a:pt x="105" y="69"/>
                    <a:pt x="103" y="48"/>
                    <a:pt x="84" y="48"/>
                  </a:cubicBezTo>
                  <a:cubicBezTo>
                    <a:pt x="75" y="48"/>
                    <a:pt x="66" y="55"/>
                    <a:pt x="62" y="68"/>
                  </a:cubicBezTo>
                  <a:cubicBezTo>
                    <a:pt x="61" y="72"/>
                    <a:pt x="60" y="78"/>
                    <a:pt x="60" y="85"/>
                  </a:cubicBezTo>
                  <a:lnTo>
                    <a:pt x="60" y="222"/>
                  </a:lnTo>
                  <a:lnTo>
                    <a:pt x="2" y="222"/>
                  </a:lnTo>
                  <a:lnTo>
                    <a:pt x="2" y="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05" name="Google Shape;4205;gee6873aab4_0_10527"/>
            <p:cNvSpPr/>
            <p:nvPr/>
          </p:nvSpPr>
          <p:spPr>
            <a:xfrm>
              <a:off x="3576"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06" name="Google Shape;4206;gee6873aab4_0_10527"/>
            <p:cNvSpPr/>
            <p:nvPr/>
          </p:nvSpPr>
          <p:spPr>
            <a:xfrm>
              <a:off x="3668" y="2244"/>
              <a:ext cx="76" cy="103"/>
            </a:xfrm>
            <a:custGeom>
              <a:avLst/>
              <a:gdLst/>
              <a:ahLst/>
              <a:cxnLst/>
              <a:rect l="l" t="t" r="r" b="b"/>
              <a:pathLst>
                <a:path w="166" h="222" extrusionOk="0">
                  <a:moveTo>
                    <a:pt x="2" y="69"/>
                  </a:moveTo>
                  <a:cubicBezTo>
                    <a:pt x="2" y="45"/>
                    <a:pt x="0" y="24"/>
                    <a:pt x="0" y="4"/>
                  </a:cubicBezTo>
                  <a:lnTo>
                    <a:pt x="51" y="4"/>
                  </a:lnTo>
                  <a:lnTo>
                    <a:pt x="53" y="29"/>
                  </a:lnTo>
                  <a:lnTo>
                    <a:pt x="54" y="29"/>
                  </a:lnTo>
                  <a:cubicBezTo>
                    <a:pt x="66" y="11"/>
                    <a:pt x="85" y="0"/>
                    <a:pt x="108" y="0"/>
                  </a:cubicBezTo>
                  <a:cubicBezTo>
                    <a:pt x="149" y="0"/>
                    <a:pt x="166" y="33"/>
                    <a:pt x="166" y="82"/>
                  </a:cubicBezTo>
                  <a:lnTo>
                    <a:pt x="166" y="222"/>
                  </a:lnTo>
                  <a:lnTo>
                    <a:pt x="107" y="222"/>
                  </a:lnTo>
                  <a:lnTo>
                    <a:pt x="107" y="85"/>
                  </a:lnTo>
                  <a:cubicBezTo>
                    <a:pt x="107" y="67"/>
                    <a:pt x="103" y="49"/>
                    <a:pt x="86" y="49"/>
                  </a:cubicBezTo>
                  <a:cubicBezTo>
                    <a:pt x="76" y="49"/>
                    <a:pt x="68" y="56"/>
                    <a:pt x="64" y="69"/>
                  </a:cubicBezTo>
                  <a:cubicBezTo>
                    <a:pt x="62" y="73"/>
                    <a:pt x="60" y="80"/>
                    <a:pt x="60" y="89"/>
                  </a:cubicBezTo>
                  <a:lnTo>
                    <a:pt x="60" y="222"/>
                  </a:lnTo>
                  <a:lnTo>
                    <a:pt x="2" y="222"/>
                  </a:lnTo>
                  <a:lnTo>
                    <a:pt x="2" y="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07" name="Google Shape;4207;gee6873aab4_0_10527"/>
            <p:cNvSpPr/>
            <p:nvPr/>
          </p:nvSpPr>
          <p:spPr>
            <a:xfrm>
              <a:off x="3758" y="2218"/>
              <a:ext cx="59" cy="130"/>
            </a:xfrm>
            <a:custGeom>
              <a:avLst/>
              <a:gdLst/>
              <a:ahLst/>
              <a:cxnLst/>
              <a:rect l="l" t="t" r="r" b="b"/>
              <a:pathLst>
                <a:path w="128" h="281" extrusionOk="0">
                  <a:moveTo>
                    <a:pt x="85" y="0"/>
                  </a:moveTo>
                  <a:lnTo>
                    <a:pt x="85" y="60"/>
                  </a:lnTo>
                  <a:lnTo>
                    <a:pt x="128" y="60"/>
                  </a:lnTo>
                  <a:lnTo>
                    <a:pt x="128" y="101"/>
                  </a:lnTo>
                  <a:lnTo>
                    <a:pt x="85" y="101"/>
                  </a:lnTo>
                  <a:lnTo>
                    <a:pt x="85" y="201"/>
                  </a:lnTo>
                  <a:cubicBezTo>
                    <a:pt x="85" y="226"/>
                    <a:pt x="95" y="233"/>
                    <a:pt x="107" y="233"/>
                  </a:cubicBezTo>
                  <a:cubicBezTo>
                    <a:pt x="113" y="233"/>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60"/>
                  </a:lnTo>
                  <a:lnTo>
                    <a:pt x="26" y="60"/>
                  </a:lnTo>
                  <a:lnTo>
                    <a:pt x="26" y="14"/>
                  </a:lnTo>
                  <a:lnTo>
                    <a:pt x="85" y="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08" name="Google Shape;4208;gee6873aab4_0_10527"/>
            <p:cNvSpPr/>
            <p:nvPr/>
          </p:nvSpPr>
          <p:spPr>
            <a:xfrm>
              <a:off x="2139" y="2423"/>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09" name="Google Shape;4209;gee6873aab4_0_10527"/>
            <p:cNvSpPr/>
            <p:nvPr/>
          </p:nvSpPr>
          <p:spPr>
            <a:xfrm>
              <a:off x="2225" y="2461"/>
              <a:ext cx="76"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10" name="Google Shape;4210;gee6873aab4_0_10527"/>
            <p:cNvSpPr/>
            <p:nvPr/>
          </p:nvSpPr>
          <p:spPr>
            <a:xfrm>
              <a:off x="2318"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11" name="Google Shape;4211;gee6873aab4_0_10527"/>
            <p:cNvSpPr/>
            <p:nvPr/>
          </p:nvSpPr>
          <p:spPr>
            <a:xfrm>
              <a:off x="2376" y="2462"/>
              <a:ext cx="80" cy="102"/>
            </a:xfrm>
            <a:custGeom>
              <a:avLst/>
              <a:gdLst/>
              <a:ahLst/>
              <a:cxnLst/>
              <a:rect l="l" t="t" r="r" b="b"/>
              <a:pathLst>
                <a:path w="173" h="219" extrusionOk="0">
                  <a:moveTo>
                    <a:pt x="62" y="0"/>
                  </a:moveTo>
                  <a:lnTo>
                    <a:pt x="79" y="98"/>
                  </a:lnTo>
                  <a:cubicBezTo>
                    <a:pt x="82" y="117"/>
                    <a:pt x="85" y="137"/>
                    <a:pt x="88" y="159"/>
                  </a:cubicBezTo>
                  <a:lnTo>
                    <a:pt x="89" y="159"/>
                  </a:lnTo>
                  <a:cubicBezTo>
                    <a:pt x="92" y="137"/>
                    <a:pt x="95" y="118"/>
                    <a:pt x="98" y="98"/>
                  </a:cubicBezTo>
                  <a:lnTo>
                    <a:pt x="115" y="0"/>
                  </a:lnTo>
                  <a:lnTo>
                    <a:pt x="173" y="0"/>
                  </a:lnTo>
                  <a:lnTo>
                    <a:pt x="114" y="219"/>
                  </a:lnTo>
                  <a:lnTo>
                    <a:pt x="59" y="219"/>
                  </a:lnTo>
                  <a:lnTo>
                    <a:pt x="0" y="0"/>
                  </a:lnTo>
                  <a:lnTo>
                    <a:pt x="62"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12" name="Google Shape;4212;gee6873aab4_0_10527"/>
            <p:cNvSpPr/>
            <p:nvPr/>
          </p:nvSpPr>
          <p:spPr>
            <a:xfrm>
              <a:off x="2467" y="2421"/>
              <a:ext cx="28" cy="143"/>
            </a:xfrm>
            <a:custGeom>
              <a:avLst/>
              <a:gdLst/>
              <a:ahLst/>
              <a:cxnLst/>
              <a:rect l="l" t="t" r="r" b="b"/>
              <a:pathLst>
                <a:path w="62" h="309" extrusionOk="0">
                  <a:moveTo>
                    <a:pt x="2" y="309"/>
                  </a:moveTo>
                  <a:lnTo>
                    <a:pt x="2" y="90"/>
                  </a:lnTo>
                  <a:lnTo>
                    <a:pt x="61" y="90"/>
                  </a:lnTo>
                  <a:lnTo>
                    <a:pt x="61" y="309"/>
                  </a:lnTo>
                  <a:lnTo>
                    <a:pt x="2" y="309"/>
                  </a:lnTo>
                  <a:close/>
                  <a:moveTo>
                    <a:pt x="61" y="32"/>
                  </a:moveTo>
                  <a:cubicBezTo>
                    <a:pt x="62" y="51"/>
                    <a:pt x="48" y="64"/>
                    <a:pt x="30" y="64"/>
                  </a:cubicBezTo>
                  <a:cubicBezTo>
                    <a:pt x="14" y="64"/>
                    <a:pt x="0" y="51"/>
                    <a:pt x="1" y="32"/>
                  </a:cubicBezTo>
                  <a:cubicBezTo>
                    <a:pt x="0" y="12"/>
                    <a:pt x="15" y="0"/>
                    <a:pt x="31" y="0"/>
                  </a:cubicBezTo>
                  <a:cubicBezTo>
                    <a:pt x="48" y="0"/>
                    <a:pt x="61" y="12"/>
                    <a:pt x="61" y="3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13" name="Google Shape;4213;gee6873aab4_0_10527"/>
            <p:cNvSpPr/>
            <p:nvPr/>
          </p:nvSpPr>
          <p:spPr>
            <a:xfrm>
              <a:off x="2512" y="2461"/>
              <a:ext cx="61" cy="104"/>
            </a:xfrm>
            <a:custGeom>
              <a:avLst/>
              <a:gdLst/>
              <a:ahLst/>
              <a:cxnLst/>
              <a:rect l="l" t="t" r="r" b="b"/>
              <a:pathLst>
                <a:path w="132" h="225" extrusionOk="0">
                  <a:moveTo>
                    <a:pt x="129" y="218"/>
                  </a:moveTo>
                  <a:cubicBezTo>
                    <a:pt x="123" y="221"/>
                    <a:pt x="108" y="225"/>
                    <a:pt x="92" y="225"/>
                  </a:cubicBezTo>
                  <a:cubicBezTo>
                    <a:pt x="36" y="225"/>
                    <a:pt x="0" y="186"/>
                    <a:pt x="0" y="115"/>
                  </a:cubicBezTo>
                  <a:cubicBezTo>
                    <a:pt x="0" y="47"/>
                    <a:pt x="39" y="0"/>
                    <a:pt x="100" y="0"/>
                  </a:cubicBezTo>
                  <a:cubicBezTo>
                    <a:pt x="114" y="0"/>
                    <a:pt x="127" y="3"/>
                    <a:pt x="132" y="6"/>
                  </a:cubicBezTo>
                  <a:lnTo>
                    <a:pt x="125" y="52"/>
                  </a:lnTo>
                  <a:cubicBezTo>
                    <a:pt x="120" y="50"/>
                    <a:pt x="113" y="48"/>
                    <a:pt x="103" y="48"/>
                  </a:cubicBezTo>
                  <a:cubicBezTo>
                    <a:pt x="75" y="48"/>
                    <a:pt x="58" y="75"/>
                    <a:pt x="58" y="113"/>
                  </a:cubicBezTo>
                  <a:cubicBezTo>
                    <a:pt x="58" y="153"/>
                    <a:pt x="75" y="177"/>
                    <a:pt x="102" y="177"/>
                  </a:cubicBezTo>
                  <a:cubicBezTo>
                    <a:pt x="110" y="177"/>
                    <a:pt x="118" y="175"/>
                    <a:pt x="124" y="172"/>
                  </a:cubicBezTo>
                  <a:lnTo>
                    <a:pt x="129" y="21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14" name="Google Shape;4214;gee6873aab4_0_10527"/>
            <p:cNvSpPr/>
            <p:nvPr/>
          </p:nvSpPr>
          <p:spPr>
            <a:xfrm>
              <a:off x="2580" y="2461"/>
              <a:ext cx="76"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8" y="180"/>
                    <a:pt x="104"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15" name="Google Shape;4215;gee6873aab4_0_10527"/>
            <p:cNvSpPr/>
            <p:nvPr/>
          </p:nvSpPr>
          <p:spPr>
            <a:xfrm>
              <a:off x="2698" y="2419"/>
              <a:ext cx="65" cy="145"/>
            </a:xfrm>
            <a:custGeom>
              <a:avLst/>
              <a:gdLst/>
              <a:ahLst/>
              <a:cxnLst/>
              <a:rect l="l" t="t" r="r" b="b"/>
              <a:pathLst>
                <a:path w="140" h="313" extrusionOk="0">
                  <a:moveTo>
                    <a:pt x="29" y="313"/>
                  </a:moveTo>
                  <a:lnTo>
                    <a:pt x="29" y="136"/>
                  </a:lnTo>
                  <a:lnTo>
                    <a:pt x="0" y="136"/>
                  </a:lnTo>
                  <a:lnTo>
                    <a:pt x="0" y="94"/>
                  </a:lnTo>
                  <a:lnTo>
                    <a:pt x="29" y="94"/>
                  </a:lnTo>
                  <a:lnTo>
                    <a:pt x="29" y="85"/>
                  </a:lnTo>
                  <a:cubicBezTo>
                    <a:pt x="29" y="61"/>
                    <a:pt x="34" y="38"/>
                    <a:pt x="52" y="20"/>
                  </a:cubicBezTo>
                  <a:cubicBezTo>
                    <a:pt x="65" y="7"/>
                    <a:pt x="84" y="0"/>
                    <a:pt x="104" y="0"/>
                  </a:cubicBezTo>
                  <a:cubicBezTo>
                    <a:pt x="120" y="0"/>
                    <a:pt x="131" y="2"/>
                    <a:pt x="140" y="5"/>
                  </a:cubicBezTo>
                  <a:lnTo>
                    <a:pt x="133" y="50"/>
                  </a:lnTo>
                  <a:cubicBezTo>
                    <a:pt x="129" y="49"/>
                    <a:pt x="122" y="48"/>
                    <a:pt x="115" y="48"/>
                  </a:cubicBezTo>
                  <a:cubicBezTo>
                    <a:pt x="95" y="48"/>
                    <a:pt x="88" y="65"/>
                    <a:pt x="88" y="84"/>
                  </a:cubicBezTo>
                  <a:lnTo>
                    <a:pt x="88" y="94"/>
                  </a:lnTo>
                  <a:lnTo>
                    <a:pt x="126" y="94"/>
                  </a:lnTo>
                  <a:lnTo>
                    <a:pt x="126" y="136"/>
                  </a:lnTo>
                  <a:lnTo>
                    <a:pt x="88" y="136"/>
                  </a:lnTo>
                  <a:lnTo>
                    <a:pt x="88" y="313"/>
                  </a:lnTo>
                  <a:lnTo>
                    <a:pt x="29" y="313"/>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16" name="Google Shape;4216;gee6873aab4_0_10527"/>
            <p:cNvSpPr/>
            <p:nvPr/>
          </p:nvSpPr>
          <p:spPr>
            <a:xfrm>
              <a:off x="2764" y="2461"/>
              <a:ext cx="78" cy="104"/>
            </a:xfrm>
            <a:custGeom>
              <a:avLst/>
              <a:gdLst/>
              <a:ahLst/>
              <a:cxnLst/>
              <a:rect l="l" t="t" r="r" b="b"/>
              <a:pathLst>
                <a:path w="168" h="225" extrusionOk="0">
                  <a:moveTo>
                    <a:pt x="59" y="112"/>
                  </a:moveTo>
                  <a:cubicBezTo>
                    <a:pt x="59" y="149"/>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5"/>
                    <a:pt x="84" y="225"/>
                  </a:cubicBezTo>
                  <a:cubicBezTo>
                    <a:pt x="32" y="225"/>
                    <a:pt x="0" y="184"/>
                    <a:pt x="0" y="113"/>
                  </a:cubicBezTo>
                  <a:cubicBezTo>
                    <a:pt x="0" y="34"/>
                    <a:pt x="42" y="0"/>
                    <a:pt x="85" y="0"/>
                  </a:cubicBezTo>
                  <a:cubicBezTo>
                    <a:pt x="137" y="0"/>
                    <a:pt x="168" y="43"/>
                    <a:pt x="168" y="112"/>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17" name="Google Shape;4217;gee6873aab4_0_10527"/>
            <p:cNvSpPr/>
            <p:nvPr/>
          </p:nvSpPr>
          <p:spPr>
            <a:xfrm>
              <a:off x="2857" y="2461"/>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99" y="0"/>
                  </a:cubicBezTo>
                  <a:cubicBezTo>
                    <a:pt x="105" y="0"/>
                    <a:pt x="108" y="0"/>
                    <a:pt x="112" y="0"/>
                  </a:cubicBezTo>
                  <a:lnTo>
                    <a:pt x="112" y="59"/>
                  </a:lnTo>
                  <a:cubicBezTo>
                    <a:pt x="108" y="58"/>
                    <a:pt x="104" y="58"/>
                    <a:pt x="99" y="58"/>
                  </a:cubicBezTo>
                  <a:cubicBezTo>
                    <a:pt x="87" y="58"/>
                    <a:pt x="70" y="66"/>
                    <a:pt x="64" y="89"/>
                  </a:cubicBezTo>
                  <a:cubicBezTo>
                    <a:pt x="62" y="94"/>
                    <a:pt x="61" y="102"/>
                    <a:pt x="61" y="111"/>
                  </a:cubicBezTo>
                  <a:lnTo>
                    <a:pt x="61" y="222"/>
                  </a:lnTo>
                  <a:lnTo>
                    <a:pt x="2" y="222"/>
                  </a:lnTo>
                  <a:lnTo>
                    <a:pt x="2" y="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18" name="Google Shape;4218;gee6873aab4_0_10527"/>
            <p:cNvSpPr/>
            <p:nvPr/>
          </p:nvSpPr>
          <p:spPr>
            <a:xfrm>
              <a:off x="2944" y="2424"/>
              <a:ext cx="77" cy="140"/>
            </a:xfrm>
            <a:custGeom>
              <a:avLst/>
              <a:gdLst/>
              <a:ahLst/>
              <a:cxnLst/>
              <a:rect l="l" t="t" r="r" b="b"/>
              <a:pathLst>
                <a:path w="77" h="140" extrusionOk="0">
                  <a:moveTo>
                    <a:pt x="25" y="25"/>
                  </a:moveTo>
                  <a:lnTo>
                    <a:pt x="0" y="25"/>
                  </a:lnTo>
                  <a:lnTo>
                    <a:pt x="0" y="0"/>
                  </a:lnTo>
                  <a:lnTo>
                    <a:pt x="77" y="0"/>
                  </a:lnTo>
                  <a:lnTo>
                    <a:pt x="77" y="25"/>
                  </a:lnTo>
                  <a:lnTo>
                    <a:pt x="52" y="25"/>
                  </a:lnTo>
                  <a:lnTo>
                    <a:pt x="52" y="140"/>
                  </a:lnTo>
                  <a:lnTo>
                    <a:pt x="25" y="140"/>
                  </a:lnTo>
                  <a:lnTo>
                    <a:pt x="25" y="25"/>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19" name="Google Shape;4219;gee6873aab4_0_10527"/>
            <p:cNvSpPr/>
            <p:nvPr/>
          </p:nvSpPr>
          <p:spPr>
            <a:xfrm>
              <a:off x="3021" y="2461"/>
              <a:ext cx="75" cy="104"/>
            </a:xfrm>
            <a:custGeom>
              <a:avLst/>
              <a:gdLst/>
              <a:ahLst/>
              <a:cxnLst/>
              <a:rect l="l" t="t" r="r" b="b"/>
              <a:pathLst>
                <a:path w="162" h="225" extrusionOk="0">
                  <a:moveTo>
                    <a:pt x="109" y="92"/>
                  </a:moveTo>
                  <a:cubicBezTo>
                    <a:pt x="109" y="64"/>
                    <a:pt x="102" y="42"/>
                    <a:pt x="84" y="42"/>
                  </a:cubicBezTo>
                  <a:cubicBezTo>
                    <a:pt x="65" y="42"/>
                    <a:pt x="57" y="70"/>
                    <a:pt x="57" y="92"/>
                  </a:cubicBezTo>
                  <a:lnTo>
                    <a:pt x="109" y="92"/>
                  </a:lnTo>
                  <a:close/>
                  <a:moveTo>
                    <a:pt x="56" y="133"/>
                  </a:moveTo>
                  <a:cubicBezTo>
                    <a:pt x="57" y="167"/>
                    <a:pt x="77" y="180"/>
                    <a:pt x="103" y="180"/>
                  </a:cubicBezTo>
                  <a:cubicBezTo>
                    <a:pt x="120" y="180"/>
                    <a:pt x="134" y="176"/>
                    <a:pt x="145" y="173"/>
                  </a:cubicBezTo>
                  <a:lnTo>
                    <a:pt x="153" y="215"/>
                  </a:lnTo>
                  <a:cubicBezTo>
                    <a:pt x="138" y="221"/>
                    <a:pt x="115" y="225"/>
                    <a:pt x="92" y="225"/>
                  </a:cubicBezTo>
                  <a:cubicBezTo>
                    <a:pt x="33" y="225"/>
                    <a:pt x="0" y="185"/>
                    <a:pt x="0" y="117"/>
                  </a:cubicBezTo>
                  <a:cubicBezTo>
                    <a:pt x="0" y="43"/>
                    <a:pt x="38" y="0"/>
                    <a:pt x="88" y="0"/>
                  </a:cubicBezTo>
                  <a:cubicBezTo>
                    <a:pt x="135" y="0"/>
                    <a:pt x="162" y="37"/>
                    <a:pt x="162" y="103"/>
                  </a:cubicBezTo>
                  <a:cubicBezTo>
                    <a:pt x="162" y="119"/>
                    <a:pt x="162" y="127"/>
                    <a:pt x="161" y="133"/>
                  </a:cubicBezTo>
                  <a:lnTo>
                    <a:pt x="56" y="133"/>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20" name="Google Shape;4220;gee6873aab4_0_10527"/>
            <p:cNvSpPr/>
            <p:nvPr/>
          </p:nvSpPr>
          <p:spPr>
            <a:xfrm>
              <a:off x="3107" y="2461"/>
              <a:ext cx="76" cy="104"/>
            </a:xfrm>
            <a:custGeom>
              <a:avLst/>
              <a:gdLst/>
              <a:ahLst/>
              <a:cxnLst/>
              <a:rect l="l" t="t" r="r" b="b"/>
              <a:pathLst>
                <a:path w="164" h="225" extrusionOk="0">
                  <a:moveTo>
                    <a:pt x="103" y="115"/>
                  </a:moveTo>
                  <a:cubicBezTo>
                    <a:pt x="83" y="116"/>
                    <a:pt x="56" y="122"/>
                    <a:pt x="56" y="153"/>
                  </a:cubicBezTo>
                  <a:cubicBezTo>
                    <a:pt x="56" y="175"/>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3"/>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21" name="Google Shape;4221;gee6873aab4_0_10527"/>
            <p:cNvSpPr/>
            <p:nvPr/>
          </p:nvSpPr>
          <p:spPr>
            <a:xfrm>
              <a:off x="3199" y="2461"/>
              <a:ext cx="61" cy="104"/>
            </a:xfrm>
            <a:custGeom>
              <a:avLst/>
              <a:gdLst/>
              <a:ahLst/>
              <a:cxnLst/>
              <a:rect l="l" t="t" r="r" b="b"/>
              <a:pathLst>
                <a:path w="133" h="225" extrusionOk="0">
                  <a:moveTo>
                    <a:pt x="129" y="218"/>
                  </a:moveTo>
                  <a:cubicBezTo>
                    <a:pt x="123" y="221"/>
                    <a:pt x="109" y="225"/>
                    <a:pt x="92" y="225"/>
                  </a:cubicBezTo>
                  <a:cubicBezTo>
                    <a:pt x="36" y="225"/>
                    <a:pt x="0" y="186"/>
                    <a:pt x="0" y="115"/>
                  </a:cubicBezTo>
                  <a:cubicBezTo>
                    <a:pt x="0" y="47"/>
                    <a:pt x="40" y="0"/>
                    <a:pt x="101" y="0"/>
                  </a:cubicBezTo>
                  <a:cubicBezTo>
                    <a:pt x="114" y="0"/>
                    <a:pt x="127" y="3"/>
                    <a:pt x="133" y="6"/>
                  </a:cubicBezTo>
                  <a:lnTo>
                    <a:pt x="125" y="52"/>
                  </a:lnTo>
                  <a:cubicBezTo>
                    <a:pt x="120" y="50"/>
                    <a:pt x="113" y="48"/>
                    <a:pt x="103" y="48"/>
                  </a:cubicBezTo>
                  <a:cubicBezTo>
                    <a:pt x="75" y="48"/>
                    <a:pt x="58" y="75"/>
                    <a:pt x="58" y="113"/>
                  </a:cubicBezTo>
                  <a:cubicBezTo>
                    <a:pt x="58" y="153"/>
                    <a:pt x="75" y="177"/>
                    <a:pt x="102" y="177"/>
                  </a:cubicBezTo>
                  <a:cubicBezTo>
                    <a:pt x="111" y="177"/>
                    <a:pt x="118" y="175"/>
                    <a:pt x="124" y="172"/>
                  </a:cubicBezTo>
                  <a:lnTo>
                    <a:pt x="129" y="21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22" name="Google Shape;4222;gee6873aab4_0_10527"/>
            <p:cNvSpPr/>
            <p:nvPr/>
          </p:nvSpPr>
          <p:spPr>
            <a:xfrm>
              <a:off x="3270" y="2420"/>
              <a:ext cx="77"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7" y="90"/>
                    <a:pt x="98" y="88"/>
                    <a:pt x="109" y="88"/>
                  </a:cubicBezTo>
                  <a:cubicBezTo>
                    <a:pt x="149" y="88"/>
                    <a:pt x="165" y="122"/>
                    <a:pt x="165" y="177"/>
                  </a:cubicBezTo>
                  <a:lnTo>
                    <a:pt x="165" y="310"/>
                  </a:lnTo>
                  <a:lnTo>
                    <a:pt x="106" y="310"/>
                  </a:lnTo>
                  <a:lnTo>
                    <a:pt x="106" y="177"/>
                  </a:lnTo>
                  <a:cubicBezTo>
                    <a:pt x="106" y="156"/>
                    <a:pt x="102" y="137"/>
                    <a:pt x="84" y="137"/>
                  </a:cubicBezTo>
                  <a:cubicBezTo>
                    <a:pt x="74" y="137"/>
                    <a:pt x="66" y="143"/>
                    <a:pt x="61" y="157"/>
                  </a:cubicBezTo>
                  <a:cubicBezTo>
                    <a:pt x="61" y="161"/>
                    <a:pt x="59" y="169"/>
                    <a:pt x="59" y="174"/>
                  </a:cubicBezTo>
                  <a:lnTo>
                    <a:pt x="59" y="310"/>
                  </a:lnTo>
                  <a:lnTo>
                    <a:pt x="0" y="310"/>
                  </a:lnTo>
                  <a:lnTo>
                    <a:pt x="0"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23" name="Google Shape;4223;gee6873aab4_0_10527"/>
            <p:cNvSpPr/>
            <p:nvPr/>
          </p:nvSpPr>
          <p:spPr>
            <a:xfrm>
              <a:off x="3364" y="2461"/>
              <a:ext cx="75"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24" name="Google Shape;4224;gee6873aab4_0_10527"/>
            <p:cNvSpPr/>
            <p:nvPr/>
          </p:nvSpPr>
          <p:spPr>
            <a:xfrm>
              <a:off x="3454"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4" y="0"/>
                    <a:pt x="100" y="0"/>
                  </a:cubicBezTo>
                  <a:cubicBezTo>
                    <a:pt x="106" y="0"/>
                    <a:pt x="109" y="0"/>
                    <a:pt x="112" y="0"/>
                  </a:cubicBezTo>
                  <a:lnTo>
                    <a:pt x="112" y="59"/>
                  </a:lnTo>
                  <a:cubicBezTo>
                    <a:pt x="109" y="58"/>
                    <a:pt x="105" y="58"/>
                    <a:pt x="100" y="58"/>
                  </a:cubicBezTo>
                  <a:cubicBezTo>
                    <a:pt x="87" y="58"/>
                    <a:pt x="70" y="66"/>
                    <a:pt x="64" y="89"/>
                  </a:cubicBezTo>
                  <a:cubicBezTo>
                    <a:pt x="62" y="94"/>
                    <a:pt x="62" y="102"/>
                    <a:pt x="62" y="111"/>
                  </a:cubicBezTo>
                  <a:lnTo>
                    <a:pt x="62" y="222"/>
                  </a:lnTo>
                  <a:lnTo>
                    <a:pt x="2" y="222"/>
                  </a:lnTo>
                  <a:lnTo>
                    <a:pt x="2" y="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25" name="Google Shape;4225;gee6873aab4_0_10527"/>
            <p:cNvSpPr/>
            <p:nvPr/>
          </p:nvSpPr>
          <p:spPr>
            <a:xfrm>
              <a:off x="3512" y="2461"/>
              <a:ext cx="60"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6" y="225"/>
                    <a:pt x="50" y="225"/>
                  </a:cubicBezTo>
                  <a:cubicBezTo>
                    <a:pt x="32" y="225"/>
                    <a:pt x="10" y="220"/>
                    <a:pt x="0" y="212"/>
                  </a:cubicBezTo>
                  <a:lnTo>
                    <a:pt x="11" y="1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26" name="Google Shape;4226;gee6873aab4_0_10527"/>
            <p:cNvSpPr/>
            <p:nvPr/>
          </p:nvSpPr>
          <p:spPr>
            <a:xfrm>
              <a:off x="1899" y="1222"/>
              <a:ext cx="706" cy="796"/>
            </a:xfrm>
            <a:custGeom>
              <a:avLst/>
              <a:gdLst/>
              <a:ahLst/>
              <a:cxnLst/>
              <a:rect l="l" t="t" r="r" b="b"/>
              <a:pathLst>
                <a:path w="1526" h="1722" extrusionOk="0">
                  <a:moveTo>
                    <a:pt x="0" y="0"/>
                  </a:moveTo>
                  <a:lnTo>
                    <a:pt x="841" y="0"/>
                  </a:lnTo>
                  <a:cubicBezTo>
                    <a:pt x="1058" y="0"/>
                    <a:pt x="1227" y="42"/>
                    <a:pt x="1346" y="127"/>
                  </a:cubicBezTo>
                  <a:cubicBezTo>
                    <a:pt x="1466" y="213"/>
                    <a:pt x="1526" y="333"/>
                    <a:pt x="1526" y="490"/>
                  </a:cubicBezTo>
                  <a:cubicBezTo>
                    <a:pt x="1526" y="571"/>
                    <a:pt x="1506" y="653"/>
                    <a:pt x="1466" y="735"/>
                  </a:cubicBezTo>
                  <a:cubicBezTo>
                    <a:pt x="1427" y="817"/>
                    <a:pt x="1344" y="888"/>
                    <a:pt x="1217" y="948"/>
                  </a:cubicBezTo>
                  <a:cubicBezTo>
                    <a:pt x="1091" y="1009"/>
                    <a:pt x="932" y="1039"/>
                    <a:pt x="741" y="1039"/>
                  </a:cubicBezTo>
                  <a:lnTo>
                    <a:pt x="555" y="1039"/>
                  </a:lnTo>
                  <a:lnTo>
                    <a:pt x="555" y="1722"/>
                  </a:lnTo>
                  <a:lnTo>
                    <a:pt x="0" y="1722"/>
                  </a:lnTo>
                  <a:lnTo>
                    <a:pt x="0" y="0"/>
                  </a:lnTo>
                  <a:close/>
                  <a:moveTo>
                    <a:pt x="555" y="332"/>
                  </a:moveTo>
                  <a:lnTo>
                    <a:pt x="555" y="701"/>
                  </a:lnTo>
                  <a:lnTo>
                    <a:pt x="676" y="701"/>
                  </a:lnTo>
                  <a:cubicBezTo>
                    <a:pt x="766" y="701"/>
                    <a:pt x="837" y="684"/>
                    <a:pt x="891" y="650"/>
                  </a:cubicBezTo>
                  <a:cubicBezTo>
                    <a:pt x="944" y="615"/>
                    <a:pt x="971" y="567"/>
                    <a:pt x="971" y="506"/>
                  </a:cubicBezTo>
                  <a:cubicBezTo>
                    <a:pt x="971" y="447"/>
                    <a:pt x="950" y="404"/>
                    <a:pt x="909" y="375"/>
                  </a:cubicBezTo>
                  <a:cubicBezTo>
                    <a:pt x="868" y="346"/>
                    <a:pt x="807" y="332"/>
                    <a:pt x="725" y="332"/>
                  </a:cubicBezTo>
                  <a:lnTo>
                    <a:pt x="555" y="332"/>
                  </a:lnTo>
                  <a:lnTo>
                    <a:pt x="555" y="33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27" name="Google Shape;4227;gee6873aab4_0_10527"/>
            <p:cNvSpPr/>
            <p:nvPr/>
          </p:nvSpPr>
          <p:spPr>
            <a:xfrm>
              <a:off x="2711" y="1222"/>
              <a:ext cx="731" cy="796"/>
            </a:xfrm>
            <a:custGeom>
              <a:avLst/>
              <a:gdLst/>
              <a:ahLst/>
              <a:cxnLst/>
              <a:rect l="l" t="t" r="r" b="b"/>
              <a:pathLst>
                <a:path w="1581" h="1722" extrusionOk="0">
                  <a:moveTo>
                    <a:pt x="0" y="0"/>
                  </a:moveTo>
                  <a:lnTo>
                    <a:pt x="688" y="0"/>
                  </a:lnTo>
                  <a:cubicBezTo>
                    <a:pt x="895" y="0"/>
                    <a:pt x="1066" y="35"/>
                    <a:pt x="1203" y="106"/>
                  </a:cubicBezTo>
                  <a:cubicBezTo>
                    <a:pt x="1339" y="177"/>
                    <a:pt x="1436" y="277"/>
                    <a:pt x="1494" y="408"/>
                  </a:cubicBezTo>
                  <a:cubicBezTo>
                    <a:pt x="1552" y="539"/>
                    <a:pt x="1581" y="684"/>
                    <a:pt x="1581" y="842"/>
                  </a:cubicBezTo>
                  <a:cubicBezTo>
                    <a:pt x="1581" y="1107"/>
                    <a:pt x="1499" y="1321"/>
                    <a:pt x="1335" y="1481"/>
                  </a:cubicBezTo>
                  <a:cubicBezTo>
                    <a:pt x="1171" y="1642"/>
                    <a:pt x="931" y="1722"/>
                    <a:pt x="614" y="1722"/>
                  </a:cubicBezTo>
                  <a:lnTo>
                    <a:pt x="0" y="1722"/>
                  </a:lnTo>
                  <a:lnTo>
                    <a:pt x="0" y="0"/>
                  </a:lnTo>
                  <a:close/>
                  <a:moveTo>
                    <a:pt x="550" y="334"/>
                  </a:moveTo>
                  <a:lnTo>
                    <a:pt x="550" y="1385"/>
                  </a:lnTo>
                  <a:lnTo>
                    <a:pt x="589" y="1385"/>
                  </a:lnTo>
                  <a:cubicBezTo>
                    <a:pt x="874" y="1385"/>
                    <a:pt x="1017" y="1196"/>
                    <a:pt x="1017" y="819"/>
                  </a:cubicBezTo>
                  <a:cubicBezTo>
                    <a:pt x="1017" y="674"/>
                    <a:pt x="986" y="556"/>
                    <a:pt x="924" y="468"/>
                  </a:cubicBezTo>
                  <a:cubicBezTo>
                    <a:pt x="863" y="379"/>
                    <a:pt x="762" y="334"/>
                    <a:pt x="622" y="334"/>
                  </a:cubicBezTo>
                  <a:lnTo>
                    <a:pt x="550" y="334"/>
                  </a:lnTo>
                  <a:lnTo>
                    <a:pt x="550" y="334"/>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28" name="Google Shape;4228;gee6873aab4_0_10527"/>
            <p:cNvSpPr/>
            <p:nvPr/>
          </p:nvSpPr>
          <p:spPr>
            <a:xfrm>
              <a:off x="3536" y="1208"/>
              <a:ext cx="638" cy="822"/>
            </a:xfrm>
            <a:custGeom>
              <a:avLst/>
              <a:gdLst/>
              <a:ahLst/>
              <a:cxnLst/>
              <a:rect l="l" t="t" r="r" b="b"/>
              <a:pathLst>
                <a:path w="1380" h="1778" extrusionOk="0">
                  <a:moveTo>
                    <a:pt x="0" y="1236"/>
                  </a:moveTo>
                  <a:cubicBezTo>
                    <a:pt x="181" y="1359"/>
                    <a:pt x="353" y="1421"/>
                    <a:pt x="514" y="1421"/>
                  </a:cubicBezTo>
                  <a:cubicBezTo>
                    <a:pt x="596" y="1421"/>
                    <a:pt x="667" y="1402"/>
                    <a:pt x="725" y="1363"/>
                  </a:cubicBezTo>
                  <a:cubicBezTo>
                    <a:pt x="784" y="1324"/>
                    <a:pt x="813" y="1278"/>
                    <a:pt x="813" y="1222"/>
                  </a:cubicBezTo>
                  <a:cubicBezTo>
                    <a:pt x="813" y="1178"/>
                    <a:pt x="792" y="1138"/>
                    <a:pt x="751" y="1104"/>
                  </a:cubicBezTo>
                  <a:cubicBezTo>
                    <a:pt x="708" y="1069"/>
                    <a:pt x="628" y="1031"/>
                    <a:pt x="511" y="987"/>
                  </a:cubicBezTo>
                  <a:cubicBezTo>
                    <a:pt x="345" y="928"/>
                    <a:pt x="219" y="861"/>
                    <a:pt x="132" y="788"/>
                  </a:cubicBezTo>
                  <a:cubicBezTo>
                    <a:pt x="44" y="715"/>
                    <a:pt x="0" y="622"/>
                    <a:pt x="0" y="509"/>
                  </a:cubicBezTo>
                  <a:cubicBezTo>
                    <a:pt x="0" y="366"/>
                    <a:pt x="69" y="246"/>
                    <a:pt x="206" y="148"/>
                  </a:cubicBezTo>
                  <a:cubicBezTo>
                    <a:pt x="344" y="49"/>
                    <a:pt x="526" y="0"/>
                    <a:pt x="752" y="0"/>
                  </a:cubicBezTo>
                  <a:cubicBezTo>
                    <a:pt x="908" y="0"/>
                    <a:pt x="1070" y="31"/>
                    <a:pt x="1238" y="92"/>
                  </a:cubicBezTo>
                  <a:lnTo>
                    <a:pt x="1238" y="503"/>
                  </a:lnTo>
                  <a:cubicBezTo>
                    <a:pt x="1089" y="398"/>
                    <a:pt x="946" y="346"/>
                    <a:pt x="810" y="346"/>
                  </a:cubicBezTo>
                  <a:cubicBezTo>
                    <a:pt x="742" y="346"/>
                    <a:pt x="684" y="361"/>
                    <a:pt x="634" y="390"/>
                  </a:cubicBezTo>
                  <a:cubicBezTo>
                    <a:pt x="584" y="420"/>
                    <a:pt x="560" y="456"/>
                    <a:pt x="560" y="498"/>
                  </a:cubicBezTo>
                  <a:cubicBezTo>
                    <a:pt x="560" y="539"/>
                    <a:pt x="580" y="574"/>
                    <a:pt x="621" y="604"/>
                  </a:cubicBezTo>
                  <a:cubicBezTo>
                    <a:pt x="660" y="634"/>
                    <a:pt x="733" y="666"/>
                    <a:pt x="840" y="700"/>
                  </a:cubicBezTo>
                  <a:cubicBezTo>
                    <a:pt x="1017" y="758"/>
                    <a:pt x="1152" y="824"/>
                    <a:pt x="1243" y="898"/>
                  </a:cubicBezTo>
                  <a:cubicBezTo>
                    <a:pt x="1334" y="973"/>
                    <a:pt x="1380" y="1074"/>
                    <a:pt x="1380" y="1200"/>
                  </a:cubicBezTo>
                  <a:cubicBezTo>
                    <a:pt x="1380" y="1360"/>
                    <a:pt x="1301" y="1496"/>
                    <a:pt x="1144" y="1609"/>
                  </a:cubicBezTo>
                  <a:cubicBezTo>
                    <a:pt x="987" y="1722"/>
                    <a:pt x="795" y="1778"/>
                    <a:pt x="568" y="1778"/>
                  </a:cubicBezTo>
                  <a:cubicBezTo>
                    <a:pt x="392" y="1778"/>
                    <a:pt x="203" y="1739"/>
                    <a:pt x="0" y="1662"/>
                  </a:cubicBezTo>
                  <a:lnTo>
                    <a:pt x="0" y="1236"/>
                  </a:lnTo>
                  <a:lnTo>
                    <a:pt x="0" y="123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29" name="Google Shape;4229;gee6873aab4_0_10527"/>
            <p:cNvSpPr/>
            <p:nvPr/>
          </p:nvSpPr>
          <p:spPr>
            <a:xfrm>
              <a:off x="4259" y="1222"/>
              <a:ext cx="689" cy="796"/>
            </a:xfrm>
            <a:custGeom>
              <a:avLst/>
              <a:gdLst/>
              <a:ahLst/>
              <a:cxnLst/>
              <a:rect l="l" t="t" r="r" b="b"/>
              <a:pathLst>
                <a:path w="1490" h="1722" extrusionOk="0">
                  <a:moveTo>
                    <a:pt x="1011" y="1722"/>
                  </a:moveTo>
                  <a:lnTo>
                    <a:pt x="461" y="1722"/>
                  </a:lnTo>
                  <a:lnTo>
                    <a:pt x="461" y="767"/>
                  </a:lnTo>
                  <a:cubicBezTo>
                    <a:pt x="461" y="767"/>
                    <a:pt x="550" y="751"/>
                    <a:pt x="741" y="999"/>
                  </a:cubicBezTo>
                  <a:cubicBezTo>
                    <a:pt x="928" y="1241"/>
                    <a:pt x="1011" y="1234"/>
                    <a:pt x="1011" y="1234"/>
                  </a:cubicBezTo>
                  <a:lnTo>
                    <a:pt x="1011" y="1722"/>
                  </a:lnTo>
                  <a:close/>
                  <a:moveTo>
                    <a:pt x="903" y="641"/>
                  </a:moveTo>
                  <a:cubicBezTo>
                    <a:pt x="662" y="483"/>
                    <a:pt x="461" y="536"/>
                    <a:pt x="461" y="536"/>
                  </a:cubicBezTo>
                  <a:lnTo>
                    <a:pt x="461" y="349"/>
                  </a:lnTo>
                  <a:lnTo>
                    <a:pt x="0" y="349"/>
                  </a:lnTo>
                  <a:lnTo>
                    <a:pt x="0" y="0"/>
                  </a:lnTo>
                  <a:lnTo>
                    <a:pt x="1490" y="0"/>
                  </a:lnTo>
                  <a:lnTo>
                    <a:pt x="1490" y="349"/>
                  </a:lnTo>
                  <a:lnTo>
                    <a:pt x="1011" y="349"/>
                  </a:lnTo>
                  <a:lnTo>
                    <a:pt x="1011" y="741"/>
                  </a:lnTo>
                  <a:cubicBezTo>
                    <a:pt x="1011" y="741"/>
                    <a:pt x="925" y="656"/>
                    <a:pt x="903" y="641"/>
                  </a:cubicBezTo>
                  <a:lnTo>
                    <a:pt x="903" y="641"/>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30" name="Google Shape;4230;gee6873aab4_0_10527"/>
            <p:cNvSpPr/>
            <p:nvPr/>
          </p:nvSpPr>
          <p:spPr>
            <a:xfrm>
              <a:off x="4372" y="1311"/>
              <a:ext cx="1690" cy="713"/>
            </a:xfrm>
            <a:custGeom>
              <a:avLst/>
              <a:gdLst/>
              <a:ahLst/>
              <a:cxnLst/>
              <a:rect l="l" t="t" r="r" b="b"/>
              <a:pathLst>
                <a:path w="3653" h="1542" extrusionOk="0">
                  <a:moveTo>
                    <a:pt x="0" y="422"/>
                  </a:moveTo>
                  <a:cubicBezTo>
                    <a:pt x="0" y="422"/>
                    <a:pt x="461" y="362"/>
                    <a:pt x="756" y="660"/>
                  </a:cubicBezTo>
                  <a:cubicBezTo>
                    <a:pt x="1050" y="956"/>
                    <a:pt x="1277" y="960"/>
                    <a:pt x="1720" y="606"/>
                  </a:cubicBezTo>
                  <a:cubicBezTo>
                    <a:pt x="2074" y="323"/>
                    <a:pt x="2414" y="0"/>
                    <a:pt x="3085" y="145"/>
                  </a:cubicBezTo>
                  <a:cubicBezTo>
                    <a:pt x="3620" y="261"/>
                    <a:pt x="3653" y="948"/>
                    <a:pt x="2887" y="1301"/>
                  </a:cubicBezTo>
                  <a:cubicBezTo>
                    <a:pt x="2442" y="1506"/>
                    <a:pt x="2330" y="1542"/>
                    <a:pt x="2330" y="1542"/>
                  </a:cubicBezTo>
                  <a:cubicBezTo>
                    <a:pt x="2330" y="1542"/>
                    <a:pt x="2693" y="1344"/>
                    <a:pt x="2965" y="1064"/>
                  </a:cubicBezTo>
                  <a:cubicBezTo>
                    <a:pt x="3436" y="577"/>
                    <a:pt x="2941" y="3"/>
                    <a:pt x="2354" y="455"/>
                  </a:cubicBezTo>
                  <a:cubicBezTo>
                    <a:pt x="1957" y="761"/>
                    <a:pt x="1206" y="1307"/>
                    <a:pt x="818" y="988"/>
                  </a:cubicBezTo>
                  <a:cubicBezTo>
                    <a:pt x="412" y="654"/>
                    <a:pt x="419" y="422"/>
                    <a:pt x="0" y="422"/>
                  </a:cubicBezTo>
                  <a:lnTo>
                    <a:pt x="0" y="422"/>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31" name="Google Shape;4231;gee6873aab4_0_10527"/>
            <p:cNvSpPr/>
            <p:nvPr/>
          </p:nvSpPr>
          <p:spPr>
            <a:xfrm>
              <a:off x="5470" y="899"/>
              <a:ext cx="365" cy="481"/>
            </a:xfrm>
            <a:custGeom>
              <a:avLst/>
              <a:gdLst/>
              <a:ahLst/>
              <a:cxnLst/>
              <a:rect l="l" t="t" r="r" b="b"/>
              <a:pathLst>
                <a:path w="790" h="1041" extrusionOk="0">
                  <a:moveTo>
                    <a:pt x="49" y="584"/>
                  </a:moveTo>
                  <a:cubicBezTo>
                    <a:pt x="0" y="315"/>
                    <a:pt x="115" y="70"/>
                    <a:pt x="306" y="35"/>
                  </a:cubicBezTo>
                  <a:cubicBezTo>
                    <a:pt x="497" y="0"/>
                    <a:pt x="692" y="190"/>
                    <a:pt x="741" y="458"/>
                  </a:cubicBezTo>
                  <a:cubicBezTo>
                    <a:pt x="790" y="726"/>
                    <a:pt x="675" y="972"/>
                    <a:pt x="484" y="1006"/>
                  </a:cubicBezTo>
                  <a:cubicBezTo>
                    <a:pt x="293" y="1041"/>
                    <a:pt x="99" y="852"/>
                    <a:pt x="49" y="584"/>
                  </a:cubicBezTo>
                  <a:close/>
                  <a:moveTo>
                    <a:pt x="477" y="972"/>
                  </a:moveTo>
                  <a:cubicBezTo>
                    <a:pt x="628" y="944"/>
                    <a:pt x="718" y="751"/>
                    <a:pt x="680" y="540"/>
                  </a:cubicBezTo>
                  <a:cubicBezTo>
                    <a:pt x="641" y="329"/>
                    <a:pt x="487" y="180"/>
                    <a:pt x="337" y="207"/>
                  </a:cubicBezTo>
                  <a:cubicBezTo>
                    <a:pt x="187" y="234"/>
                    <a:pt x="96" y="428"/>
                    <a:pt x="135" y="639"/>
                  </a:cubicBezTo>
                  <a:cubicBezTo>
                    <a:pt x="173" y="850"/>
                    <a:pt x="327" y="999"/>
                    <a:pt x="477" y="972"/>
                  </a:cubicBezTo>
                  <a:lnTo>
                    <a:pt x="477" y="972"/>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32" name="Google Shape;4232;gee6873aab4_0_10527"/>
            <p:cNvSpPr/>
            <p:nvPr/>
          </p:nvSpPr>
          <p:spPr>
            <a:xfrm>
              <a:off x="4862" y="1770"/>
              <a:ext cx="1153" cy="314"/>
            </a:xfrm>
            <a:custGeom>
              <a:avLst/>
              <a:gdLst/>
              <a:ahLst/>
              <a:cxnLst/>
              <a:rect l="l" t="t" r="r" b="b"/>
              <a:pathLst>
                <a:path w="2494" h="678" extrusionOk="0">
                  <a:moveTo>
                    <a:pt x="1252" y="572"/>
                  </a:moveTo>
                  <a:cubicBezTo>
                    <a:pt x="1251" y="572"/>
                    <a:pt x="1250" y="573"/>
                    <a:pt x="1249" y="573"/>
                  </a:cubicBezTo>
                  <a:cubicBezTo>
                    <a:pt x="1245" y="571"/>
                    <a:pt x="1242" y="570"/>
                    <a:pt x="1239" y="569"/>
                  </a:cubicBezTo>
                  <a:cubicBezTo>
                    <a:pt x="655" y="0"/>
                    <a:pt x="72" y="343"/>
                    <a:pt x="72" y="343"/>
                  </a:cubicBezTo>
                  <a:cubicBezTo>
                    <a:pt x="697" y="217"/>
                    <a:pt x="1144" y="504"/>
                    <a:pt x="1232" y="567"/>
                  </a:cubicBezTo>
                  <a:cubicBezTo>
                    <a:pt x="629" y="342"/>
                    <a:pt x="15" y="557"/>
                    <a:pt x="0" y="556"/>
                  </a:cubicBezTo>
                  <a:cubicBezTo>
                    <a:pt x="785" y="457"/>
                    <a:pt x="1238" y="676"/>
                    <a:pt x="1244" y="678"/>
                  </a:cubicBezTo>
                  <a:lnTo>
                    <a:pt x="1244" y="678"/>
                  </a:lnTo>
                  <a:lnTo>
                    <a:pt x="1244" y="678"/>
                  </a:lnTo>
                  <a:cubicBezTo>
                    <a:pt x="1244" y="678"/>
                    <a:pt x="1244" y="678"/>
                    <a:pt x="1244" y="678"/>
                  </a:cubicBezTo>
                  <a:lnTo>
                    <a:pt x="1244" y="678"/>
                  </a:lnTo>
                  <a:cubicBezTo>
                    <a:pt x="1249" y="676"/>
                    <a:pt x="1721" y="501"/>
                    <a:pt x="2494" y="674"/>
                  </a:cubicBezTo>
                  <a:cubicBezTo>
                    <a:pt x="2478" y="673"/>
                    <a:pt x="1888" y="402"/>
                    <a:pt x="1266" y="568"/>
                  </a:cubicBezTo>
                  <a:cubicBezTo>
                    <a:pt x="1360" y="514"/>
                    <a:pt x="1833" y="271"/>
                    <a:pt x="2442" y="455"/>
                  </a:cubicBezTo>
                  <a:cubicBezTo>
                    <a:pt x="2442" y="455"/>
                    <a:pt x="1921" y="95"/>
                    <a:pt x="1315" y="526"/>
                  </a:cubicBezTo>
                  <a:lnTo>
                    <a:pt x="1252" y="572"/>
                  </a:lnTo>
                  <a:lnTo>
                    <a:pt x="1252" y="572"/>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33" name="Google Shape;4233;gee6873aab4_0_10527"/>
            <p:cNvSpPr/>
            <p:nvPr/>
          </p:nvSpPr>
          <p:spPr>
            <a:xfrm>
              <a:off x="4113" y="2201"/>
              <a:ext cx="90" cy="140"/>
            </a:xfrm>
            <a:custGeom>
              <a:avLst/>
              <a:gdLst/>
              <a:ahLst/>
              <a:cxnLst/>
              <a:rect l="l" t="t" r="r" b="b"/>
              <a:pathLst>
                <a:path w="195" h="302" extrusionOk="0">
                  <a:moveTo>
                    <a:pt x="120" y="187"/>
                  </a:moveTo>
                  <a:lnTo>
                    <a:pt x="110" y="124"/>
                  </a:lnTo>
                  <a:cubicBezTo>
                    <a:pt x="107" y="106"/>
                    <a:pt x="103" y="76"/>
                    <a:pt x="100" y="56"/>
                  </a:cubicBezTo>
                  <a:lnTo>
                    <a:pt x="99" y="56"/>
                  </a:lnTo>
                  <a:cubicBezTo>
                    <a:pt x="95" y="76"/>
                    <a:pt x="91" y="107"/>
                    <a:pt x="88" y="125"/>
                  </a:cubicBezTo>
                  <a:lnTo>
                    <a:pt x="77" y="187"/>
                  </a:lnTo>
                  <a:lnTo>
                    <a:pt x="120" y="187"/>
                  </a:lnTo>
                  <a:close/>
                  <a:moveTo>
                    <a:pt x="71" y="233"/>
                  </a:moveTo>
                  <a:lnTo>
                    <a:pt x="57" y="302"/>
                  </a:lnTo>
                  <a:lnTo>
                    <a:pt x="0" y="302"/>
                  </a:lnTo>
                  <a:lnTo>
                    <a:pt x="66" y="0"/>
                  </a:lnTo>
                  <a:lnTo>
                    <a:pt x="136" y="0"/>
                  </a:lnTo>
                  <a:lnTo>
                    <a:pt x="195" y="302"/>
                  </a:lnTo>
                  <a:lnTo>
                    <a:pt x="138" y="302"/>
                  </a:lnTo>
                  <a:lnTo>
                    <a:pt x="125" y="233"/>
                  </a:lnTo>
                  <a:lnTo>
                    <a:pt x="71" y="233"/>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34" name="Google Shape;4234;gee6873aab4_0_10527"/>
            <p:cNvSpPr/>
            <p:nvPr/>
          </p:nvSpPr>
          <p:spPr>
            <a:xfrm>
              <a:off x="4219" y="2238"/>
              <a:ext cx="77" cy="103"/>
            </a:xfrm>
            <a:custGeom>
              <a:avLst/>
              <a:gdLst/>
              <a:ahLst/>
              <a:cxnLst/>
              <a:rect l="l" t="t" r="r" b="b"/>
              <a:pathLst>
                <a:path w="166" h="222" extrusionOk="0">
                  <a:moveTo>
                    <a:pt x="2" y="69"/>
                  </a:moveTo>
                  <a:cubicBezTo>
                    <a:pt x="2" y="45"/>
                    <a:pt x="0" y="24"/>
                    <a:pt x="0" y="3"/>
                  </a:cubicBezTo>
                  <a:lnTo>
                    <a:pt x="51" y="3"/>
                  </a:lnTo>
                  <a:lnTo>
                    <a:pt x="53" y="28"/>
                  </a:lnTo>
                  <a:lnTo>
                    <a:pt x="54" y="28"/>
                  </a:lnTo>
                  <a:cubicBezTo>
                    <a:pt x="66" y="11"/>
                    <a:pt x="85" y="0"/>
                    <a:pt x="108" y="0"/>
                  </a:cubicBezTo>
                  <a:cubicBezTo>
                    <a:pt x="150" y="0"/>
                    <a:pt x="166" y="33"/>
                    <a:pt x="166" y="81"/>
                  </a:cubicBezTo>
                  <a:lnTo>
                    <a:pt x="166" y="222"/>
                  </a:lnTo>
                  <a:lnTo>
                    <a:pt x="107" y="222"/>
                  </a:lnTo>
                  <a:lnTo>
                    <a:pt x="107" y="85"/>
                  </a:lnTo>
                  <a:cubicBezTo>
                    <a:pt x="107" y="66"/>
                    <a:pt x="103" y="49"/>
                    <a:pt x="86" y="49"/>
                  </a:cubicBezTo>
                  <a:cubicBezTo>
                    <a:pt x="76" y="49"/>
                    <a:pt x="68" y="56"/>
                    <a:pt x="64" y="68"/>
                  </a:cubicBezTo>
                  <a:cubicBezTo>
                    <a:pt x="62" y="73"/>
                    <a:pt x="61" y="80"/>
                    <a:pt x="61" y="89"/>
                  </a:cubicBezTo>
                  <a:lnTo>
                    <a:pt x="61" y="222"/>
                  </a:lnTo>
                  <a:lnTo>
                    <a:pt x="2" y="222"/>
                  </a:lnTo>
                  <a:lnTo>
                    <a:pt x="2" y="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35" name="Google Shape;4235;gee6873aab4_0_10527"/>
            <p:cNvSpPr/>
            <p:nvPr/>
          </p:nvSpPr>
          <p:spPr>
            <a:xfrm>
              <a:off x="4347"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5" y="232"/>
                    <a:pt x="107" y="232"/>
                  </a:cubicBezTo>
                  <a:cubicBezTo>
                    <a:pt x="113" y="232"/>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59"/>
                  </a:lnTo>
                  <a:lnTo>
                    <a:pt x="26" y="59"/>
                  </a:lnTo>
                  <a:lnTo>
                    <a:pt x="26" y="14"/>
                  </a:lnTo>
                  <a:lnTo>
                    <a:pt x="85" y="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36" name="Google Shape;4236;gee6873aab4_0_10527"/>
            <p:cNvSpPr/>
            <p:nvPr/>
          </p:nvSpPr>
          <p:spPr>
            <a:xfrm>
              <a:off x="4418" y="2200"/>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37" name="Google Shape;4237;gee6873aab4_0_10527"/>
            <p:cNvSpPr/>
            <p:nvPr/>
          </p:nvSpPr>
          <p:spPr>
            <a:xfrm>
              <a:off x="4504" y="2238"/>
              <a:ext cx="75"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38" name="Google Shape;4238;gee6873aab4_0_10527"/>
            <p:cNvSpPr/>
            <p:nvPr/>
          </p:nvSpPr>
          <p:spPr>
            <a:xfrm>
              <a:off x="4597" y="2198"/>
              <a:ext cx="28" cy="143"/>
            </a:xfrm>
            <a:custGeom>
              <a:avLst/>
              <a:gdLst/>
              <a:ahLst/>
              <a:cxnLst/>
              <a:rect l="l" t="t" r="r" b="b"/>
              <a:pathLst>
                <a:path w="61" h="309" extrusionOk="0">
                  <a:moveTo>
                    <a:pt x="2" y="309"/>
                  </a:moveTo>
                  <a:lnTo>
                    <a:pt x="2" y="90"/>
                  </a:lnTo>
                  <a:lnTo>
                    <a:pt x="60" y="90"/>
                  </a:lnTo>
                  <a:lnTo>
                    <a:pt x="60" y="309"/>
                  </a:lnTo>
                  <a:lnTo>
                    <a:pt x="2" y="309"/>
                  </a:lnTo>
                  <a:close/>
                  <a:moveTo>
                    <a:pt x="60" y="32"/>
                  </a:moveTo>
                  <a:cubicBezTo>
                    <a:pt x="61" y="51"/>
                    <a:pt x="47" y="64"/>
                    <a:pt x="30" y="64"/>
                  </a:cubicBezTo>
                  <a:cubicBezTo>
                    <a:pt x="13" y="64"/>
                    <a:pt x="0" y="51"/>
                    <a:pt x="0" y="32"/>
                  </a:cubicBezTo>
                  <a:cubicBezTo>
                    <a:pt x="0" y="12"/>
                    <a:pt x="14" y="0"/>
                    <a:pt x="30" y="0"/>
                  </a:cubicBezTo>
                  <a:cubicBezTo>
                    <a:pt x="47" y="0"/>
                    <a:pt x="60" y="12"/>
                    <a:pt x="60" y="3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39" name="Google Shape;4239;gee6873aab4_0_10527"/>
            <p:cNvSpPr/>
            <p:nvPr/>
          </p:nvSpPr>
          <p:spPr>
            <a:xfrm>
              <a:off x="4646" y="2238"/>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40" name="Google Shape;4240;gee6873aab4_0_10527"/>
            <p:cNvSpPr/>
            <p:nvPr/>
          </p:nvSpPr>
          <p:spPr>
            <a:xfrm>
              <a:off x="4710" y="2197"/>
              <a:ext cx="79" cy="145"/>
            </a:xfrm>
            <a:custGeom>
              <a:avLst/>
              <a:gdLst/>
              <a:ahLst/>
              <a:cxnLst/>
              <a:rect l="l" t="t" r="r" b="b"/>
              <a:pathLst>
                <a:path w="170" h="313" extrusionOk="0">
                  <a:moveTo>
                    <a:pt x="61" y="232"/>
                  </a:moveTo>
                  <a:cubicBezTo>
                    <a:pt x="61" y="237"/>
                    <a:pt x="62" y="242"/>
                    <a:pt x="63" y="245"/>
                  </a:cubicBezTo>
                  <a:cubicBezTo>
                    <a:pt x="68" y="261"/>
                    <a:pt x="76" y="266"/>
                    <a:pt x="83"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2" y="97"/>
                    <a:pt x="86" y="88"/>
                    <a:pt x="108" y="88"/>
                  </a:cubicBezTo>
                  <a:cubicBezTo>
                    <a:pt x="150" y="88"/>
                    <a:pt x="170" y="135"/>
                    <a:pt x="170" y="194"/>
                  </a:cubicBezTo>
                  <a:cubicBezTo>
                    <a:pt x="170" y="271"/>
                    <a:pt x="139" y="313"/>
                    <a:pt x="98" y="313"/>
                  </a:cubicBezTo>
                  <a:cubicBezTo>
                    <a:pt x="80" y="313"/>
                    <a:pt x="67" y="306"/>
                    <a:pt x="55" y="284"/>
                  </a:cubicBezTo>
                  <a:lnTo>
                    <a:pt x="54" y="284"/>
                  </a:lnTo>
                  <a:lnTo>
                    <a:pt x="50" y="310"/>
                  </a:lnTo>
                  <a:lnTo>
                    <a:pt x="0" y="31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41" name="Google Shape;4241;gee6873aab4_0_10527"/>
            <p:cNvSpPr/>
            <p:nvPr/>
          </p:nvSpPr>
          <p:spPr>
            <a:xfrm>
              <a:off x="4808"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6" y="310"/>
                  </a:lnTo>
                  <a:lnTo>
                    <a:pt x="106" y="177"/>
                  </a:lnTo>
                  <a:cubicBezTo>
                    <a:pt x="106" y="156"/>
                    <a:pt x="101" y="137"/>
                    <a:pt x="84" y="137"/>
                  </a:cubicBezTo>
                  <a:cubicBezTo>
                    <a:pt x="74" y="137"/>
                    <a:pt x="66" y="143"/>
                    <a:pt x="61" y="157"/>
                  </a:cubicBezTo>
                  <a:cubicBezTo>
                    <a:pt x="60" y="161"/>
                    <a:pt x="59" y="169"/>
                    <a:pt x="59" y="174"/>
                  </a:cubicBezTo>
                  <a:lnTo>
                    <a:pt x="59" y="310"/>
                  </a:lnTo>
                  <a:lnTo>
                    <a:pt x="0" y="310"/>
                  </a:lnTo>
                  <a:lnTo>
                    <a:pt x="0" y="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42" name="Google Shape;4242;gee6873aab4_0_10527"/>
            <p:cNvSpPr/>
            <p:nvPr/>
          </p:nvSpPr>
          <p:spPr>
            <a:xfrm>
              <a:off x="4906" y="2198"/>
              <a:ext cx="42" cy="143"/>
            </a:xfrm>
            <a:custGeom>
              <a:avLst/>
              <a:gdLst/>
              <a:ahLst/>
              <a:cxnLst/>
              <a:rect l="l" t="t" r="r" b="b"/>
              <a:pathLst>
                <a:path w="92" h="308" extrusionOk="0">
                  <a:moveTo>
                    <a:pt x="92" y="0"/>
                  </a:moveTo>
                  <a:lnTo>
                    <a:pt x="46" y="62"/>
                  </a:lnTo>
                  <a:lnTo>
                    <a:pt x="9" y="62"/>
                  </a:lnTo>
                  <a:lnTo>
                    <a:pt x="40" y="0"/>
                  </a:lnTo>
                  <a:lnTo>
                    <a:pt x="92" y="0"/>
                  </a:lnTo>
                  <a:close/>
                  <a:moveTo>
                    <a:pt x="0" y="308"/>
                  </a:moveTo>
                  <a:lnTo>
                    <a:pt x="0" y="89"/>
                  </a:lnTo>
                  <a:lnTo>
                    <a:pt x="59" y="89"/>
                  </a:lnTo>
                  <a:lnTo>
                    <a:pt x="59" y="308"/>
                  </a:lnTo>
                  <a:lnTo>
                    <a:pt x="0" y="30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43" name="Google Shape;4243;gee6873aab4_0_10527"/>
            <p:cNvSpPr/>
            <p:nvPr/>
          </p:nvSpPr>
          <p:spPr>
            <a:xfrm>
              <a:off x="4950" y="2238"/>
              <a:ext cx="59" cy="104"/>
            </a:xfrm>
            <a:custGeom>
              <a:avLst/>
              <a:gdLst/>
              <a:ahLst/>
              <a:cxnLst/>
              <a:rect l="l" t="t" r="r" b="b"/>
              <a:pathLst>
                <a:path w="128" h="225" extrusionOk="0">
                  <a:moveTo>
                    <a:pt x="11" y="169"/>
                  </a:moveTo>
                  <a:cubicBezTo>
                    <a:pt x="19" y="174"/>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5" y="225"/>
                    <a:pt x="50" y="225"/>
                  </a:cubicBezTo>
                  <a:cubicBezTo>
                    <a:pt x="32" y="225"/>
                    <a:pt x="10" y="220"/>
                    <a:pt x="0" y="212"/>
                  </a:cubicBezTo>
                  <a:lnTo>
                    <a:pt x="11" y="1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44" name="Google Shape;4244;gee6873aab4_0_10527"/>
            <p:cNvSpPr/>
            <p:nvPr/>
          </p:nvSpPr>
          <p:spPr>
            <a:xfrm>
              <a:off x="5061" y="2239"/>
              <a:ext cx="77" cy="103"/>
            </a:xfrm>
            <a:custGeom>
              <a:avLst/>
              <a:gdLst/>
              <a:ahLst/>
              <a:cxnLst/>
              <a:rect l="l" t="t" r="r" b="b"/>
              <a:pathLst>
                <a:path w="165" h="222" extrusionOk="0">
                  <a:moveTo>
                    <a:pt x="163" y="152"/>
                  </a:moveTo>
                  <a:cubicBezTo>
                    <a:pt x="163" y="176"/>
                    <a:pt x="164" y="198"/>
                    <a:pt x="165" y="219"/>
                  </a:cubicBezTo>
                  <a:lnTo>
                    <a:pt x="114" y="219"/>
                  </a:lnTo>
                  <a:lnTo>
                    <a:pt x="111" y="196"/>
                  </a:lnTo>
                  <a:lnTo>
                    <a:pt x="110" y="196"/>
                  </a:lnTo>
                  <a:cubicBezTo>
                    <a:pt x="99" y="210"/>
                    <a:pt x="81" y="222"/>
                    <a:pt x="59" y="222"/>
                  </a:cubicBezTo>
                  <a:cubicBezTo>
                    <a:pt x="17" y="222"/>
                    <a:pt x="0" y="192"/>
                    <a:pt x="0" y="133"/>
                  </a:cubicBezTo>
                  <a:lnTo>
                    <a:pt x="0" y="0"/>
                  </a:lnTo>
                  <a:lnTo>
                    <a:pt x="59" y="0"/>
                  </a:lnTo>
                  <a:lnTo>
                    <a:pt x="59" y="126"/>
                  </a:lnTo>
                  <a:cubicBezTo>
                    <a:pt x="59" y="155"/>
                    <a:pt x="65" y="173"/>
                    <a:pt x="81" y="173"/>
                  </a:cubicBezTo>
                  <a:cubicBezTo>
                    <a:pt x="91" y="173"/>
                    <a:pt x="98" y="166"/>
                    <a:pt x="100" y="159"/>
                  </a:cubicBezTo>
                  <a:cubicBezTo>
                    <a:pt x="103" y="154"/>
                    <a:pt x="104" y="147"/>
                    <a:pt x="104" y="140"/>
                  </a:cubicBezTo>
                  <a:lnTo>
                    <a:pt x="104" y="0"/>
                  </a:lnTo>
                  <a:lnTo>
                    <a:pt x="163" y="0"/>
                  </a:lnTo>
                  <a:lnTo>
                    <a:pt x="163" y="152"/>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45" name="Google Shape;4245;gee6873aab4_0_10527"/>
            <p:cNvSpPr/>
            <p:nvPr/>
          </p:nvSpPr>
          <p:spPr>
            <a:xfrm>
              <a:off x="5159" y="2238"/>
              <a:ext cx="123" cy="103"/>
            </a:xfrm>
            <a:custGeom>
              <a:avLst/>
              <a:gdLst/>
              <a:ahLst/>
              <a:cxnLst/>
              <a:rect l="l" t="t" r="r" b="b"/>
              <a:pathLst>
                <a:path w="266" h="222" extrusionOk="0">
                  <a:moveTo>
                    <a:pt x="2" y="69"/>
                  </a:moveTo>
                  <a:cubicBezTo>
                    <a:pt x="2" y="45"/>
                    <a:pt x="0" y="24"/>
                    <a:pt x="0" y="3"/>
                  </a:cubicBezTo>
                  <a:lnTo>
                    <a:pt x="51" y="3"/>
                  </a:lnTo>
                  <a:lnTo>
                    <a:pt x="54" y="29"/>
                  </a:lnTo>
                  <a:lnTo>
                    <a:pt x="55" y="29"/>
                  </a:lnTo>
                  <a:cubicBezTo>
                    <a:pt x="66" y="12"/>
                    <a:pt x="84" y="0"/>
                    <a:pt x="107" y="0"/>
                  </a:cubicBezTo>
                  <a:cubicBezTo>
                    <a:pt x="132" y="0"/>
                    <a:pt x="148" y="11"/>
                    <a:pt x="155" y="29"/>
                  </a:cubicBezTo>
                  <a:lnTo>
                    <a:pt x="156" y="29"/>
                  </a:lnTo>
                  <a:cubicBezTo>
                    <a:pt x="162" y="21"/>
                    <a:pt x="170" y="13"/>
                    <a:pt x="178" y="7"/>
                  </a:cubicBezTo>
                  <a:cubicBezTo>
                    <a:pt x="187" y="2"/>
                    <a:pt x="198" y="0"/>
                    <a:pt x="209" y="0"/>
                  </a:cubicBezTo>
                  <a:cubicBezTo>
                    <a:pt x="248" y="0"/>
                    <a:pt x="266" y="30"/>
                    <a:pt x="266" y="83"/>
                  </a:cubicBezTo>
                  <a:lnTo>
                    <a:pt x="266" y="222"/>
                  </a:lnTo>
                  <a:lnTo>
                    <a:pt x="207" y="222"/>
                  </a:lnTo>
                  <a:lnTo>
                    <a:pt x="207" y="93"/>
                  </a:lnTo>
                  <a:cubicBezTo>
                    <a:pt x="207" y="68"/>
                    <a:pt x="205" y="48"/>
                    <a:pt x="187" y="48"/>
                  </a:cubicBezTo>
                  <a:cubicBezTo>
                    <a:pt x="176" y="48"/>
                    <a:pt x="169" y="55"/>
                    <a:pt x="165" y="68"/>
                  </a:cubicBezTo>
                  <a:cubicBezTo>
                    <a:pt x="164" y="71"/>
                    <a:pt x="163" y="77"/>
                    <a:pt x="163" y="83"/>
                  </a:cubicBezTo>
                  <a:lnTo>
                    <a:pt x="163" y="222"/>
                  </a:lnTo>
                  <a:lnTo>
                    <a:pt x="105" y="222"/>
                  </a:lnTo>
                  <a:lnTo>
                    <a:pt x="105" y="85"/>
                  </a:lnTo>
                  <a:cubicBezTo>
                    <a:pt x="105" y="69"/>
                    <a:pt x="103" y="48"/>
                    <a:pt x="84" y="48"/>
                  </a:cubicBezTo>
                  <a:cubicBezTo>
                    <a:pt x="75" y="48"/>
                    <a:pt x="66" y="55"/>
                    <a:pt x="62" y="68"/>
                  </a:cubicBezTo>
                  <a:cubicBezTo>
                    <a:pt x="61" y="72"/>
                    <a:pt x="60" y="78"/>
                    <a:pt x="60" y="84"/>
                  </a:cubicBezTo>
                  <a:lnTo>
                    <a:pt x="60" y="222"/>
                  </a:lnTo>
                  <a:lnTo>
                    <a:pt x="2" y="222"/>
                  </a:lnTo>
                  <a:lnTo>
                    <a:pt x="2" y="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46" name="Google Shape;4246;gee6873aab4_0_10527"/>
            <p:cNvSpPr/>
            <p:nvPr/>
          </p:nvSpPr>
          <p:spPr>
            <a:xfrm>
              <a:off x="5343" y="2201"/>
              <a:ext cx="61" cy="140"/>
            </a:xfrm>
            <a:custGeom>
              <a:avLst/>
              <a:gdLst/>
              <a:ahLst/>
              <a:cxnLst/>
              <a:rect l="l" t="t" r="r" b="b"/>
              <a:pathLst>
                <a:path w="61" h="140" extrusionOk="0">
                  <a:moveTo>
                    <a:pt x="0" y="0"/>
                  </a:moveTo>
                  <a:lnTo>
                    <a:pt x="61" y="0"/>
                  </a:lnTo>
                  <a:lnTo>
                    <a:pt x="61" y="24"/>
                  </a:lnTo>
                  <a:lnTo>
                    <a:pt x="27" y="24"/>
                  </a:lnTo>
                  <a:lnTo>
                    <a:pt x="27" y="60"/>
                  </a:lnTo>
                  <a:lnTo>
                    <a:pt x="59" y="60"/>
                  </a:lnTo>
                  <a:lnTo>
                    <a:pt x="59" y="82"/>
                  </a:lnTo>
                  <a:lnTo>
                    <a:pt x="27" y="82"/>
                  </a:lnTo>
                  <a:lnTo>
                    <a:pt x="27" y="140"/>
                  </a:lnTo>
                  <a:lnTo>
                    <a:pt x="0" y="140"/>
                  </a:lnTo>
                  <a:lnTo>
                    <a:pt x="0"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47" name="Google Shape;4247;gee6873aab4_0_10527"/>
            <p:cNvSpPr/>
            <p:nvPr/>
          </p:nvSpPr>
          <p:spPr>
            <a:xfrm>
              <a:off x="5425"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5" y="310"/>
                  </a:lnTo>
                  <a:lnTo>
                    <a:pt x="105" y="177"/>
                  </a:lnTo>
                  <a:cubicBezTo>
                    <a:pt x="105" y="156"/>
                    <a:pt x="101" y="137"/>
                    <a:pt x="84" y="137"/>
                  </a:cubicBezTo>
                  <a:cubicBezTo>
                    <a:pt x="74" y="137"/>
                    <a:pt x="66" y="143"/>
                    <a:pt x="61" y="157"/>
                  </a:cubicBezTo>
                  <a:cubicBezTo>
                    <a:pt x="60" y="161"/>
                    <a:pt x="59" y="169"/>
                    <a:pt x="59" y="174"/>
                  </a:cubicBezTo>
                  <a:lnTo>
                    <a:pt x="59" y="310"/>
                  </a:lnTo>
                  <a:lnTo>
                    <a:pt x="0" y="310"/>
                  </a:lnTo>
                  <a:lnTo>
                    <a:pt x="0"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48" name="Google Shape;4248;gee6873aab4_0_10527"/>
            <p:cNvSpPr/>
            <p:nvPr/>
          </p:nvSpPr>
          <p:spPr>
            <a:xfrm>
              <a:off x="5520" y="2238"/>
              <a:ext cx="78" cy="104"/>
            </a:xfrm>
            <a:custGeom>
              <a:avLst/>
              <a:gdLst/>
              <a:ahLst/>
              <a:cxnLst/>
              <a:rect l="l" t="t" r="r" b="b"/>
              <a:pathLst>
                <a:path w="168" h="225" extrusionOk="0">
                  <a:moveTo>
                    <a:pt x="58" y="112"/>
                  </a:moveTo>
                  <a:cubicBezTo>
                    <a:pt x="58" y="149"/>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5"/>
                    <a:pt x="84" y="225"/>
                  </a:cubicBezTo>
                  <a:cubicBezTo>
                    <a:pt x="31" y="225"/>
                    <a:pt x="0" y="184"/>
                    <a:pt x="0" y="113"/>
                  </a:cubicBezTo>
                  <a:cubicBezTo>
                    <a:pt x="0" y="34"/>
                    <a:pt x="41" y="0"/>
                    <a:pt x="85" y="0"/>
                  </a:cubicBezTo>
                  <a:cubicBezTo>
                    <a:pt x="136" y="0"/>
                    <a:pt x="168" y="43"/>
                    <a:pt x="168" y="11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49" name="Google Shape;4249;gee6873aab4_0_10527"/>
            <p:cNvSpPr/>
            <p:nvPr/>
          </p:nvSpPr>
          <p:spPr>
            <a:xfrm>
              <a:off x="5615" y="2238"/>
              <a:ext cx="52" cy="103"/>
            </a:xfrm>
            <a:custGeom>
              <a:avLst/>
              <a:gdLst/>
              <a:ahLst/>
              <a:cxnLst/>
              <a:rect l="l" t="t" r="r" b="b"/>
              <a:pathLst>
                <a:path w="111" h="222" extrusionOk="0">
                  <a:moveTo>
                    <a:pt x="1" y="69"/>
                  </a:moveTo>
                  <a:cubicBezTo>
                    <a:pt x="1" y="47"/>
                    <a:pt x="0" y="23"/>
                    <a:pt x="0" y="3"/>
                  </a:cubicBezTo>
                  <a:lnTo>
                    <a:pt x="51" y="3"/>
                  </a:lnTo>
                  <a:lnTo>
                    <a:pt x="54" y="35"/>
                  </a:lnTo>
                  <a:lnTo>
                    <a:pt x="55" y="35"/>
                  </a:lnTo>
                  <a:cubicBezTo>
                    <a:pt x="65" y="12"/>
                    <a:pt x="83" y="0"/>
                    <a:pt x="99" y="0"/>
                  </a:cubicBezTo>
                  <a:cubicBezTo>
                    <a:pt x="105" y="0"/>
                    <a:pt x="108" y="0"/>
                    <a:pt x="111" y="0"/>
                  </a:cubicBezTo>
                  <a:lnTo>
                    <a:pt x="111" y="59"/>
                  </a:lnTo>
                  <a:cubicBezTo>
                    <a:pt x="108" y="58"/>
                    <a:pt x="104" y="58"/>
                    <a:pt x="99" y="58"/>
                  </a:cubicBezTo>
                  <a:cubicBezTo>
                    <a:pt x="86" y="58"/>
                    <a:pt x="70" y="66"/>
                    <a:pt x="63" y="89"/>
                  </a:cubicBezTo>
                  <a:cubicBezTo>
                    <a:pt x="62" y="94"/>
                    <a:pt x="61" y="102"/>
                    <a:pt x="61" y="111"/>
                  </a:cubicBezTo>
                  <a:lnTo>
                    <a:pt x="61" y="222"/>
                  </a:lnTo>
                  <a:lnTo>
                    <a:pt x="1" y="222"/>
                  </a:lnTo>
                  <a:lnTo>
                    <a:pt x="1" y="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50" name="Google Shape;4250;gee6873aab4_0_10527"/>
            <p:cNvSpPr/>
            <p:nvPr/>
          </p:nvSpPr>
          <p:spPr>
            <a:xfrm>
              <a:off x="5679" y="2197"/>
              <a:ext cx="79" cy="145"/>
            </a:xfrm>
            <a:custGeom>
              <a:avLst/>
              <a:gdLst/>
              <a:ahLst/>
              <a:cxnLst/>
              <a:rect l="l" t="t" r="r" b="b"/>
              <a:pathLst>
                <a:path w="170" h="313" extrusionOk="0">
                  <a:moveTo>
                    <a:pt x="61" y="232"/>
                  </a:moveTo>
                  <a:cubicBezTo>
                    <a:pt x="61" y="237"/>
                    <a:pt x="62" y="242"/>
                    <a:pt x="63" y="245"/>
                  </a:cubicBezTo>
                  <a:cubicBezTo>
                    <a:pt x="68" y="261"/>
                    <a:pt x="76" y="266"/>
                    <a:pt x="84"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3" y="97"/>
                    <a:pt x="87" y="88"/>
                    <a:pt x="108" y="88"/>
                  </a:cubicBezTo>
                  <a:cubicBezTo>
                    <a:pt x="150" y="88"/>
                    <a:pt x="170" y="135"/>
                    <a:pt x="170" y="194"/>
                  </a:cubicBezTo>
                  <a:cubicBezTo>
                    <a:pt x="170" y="271"/>
                    <a:pt x="139" y="313"/>
                    <a:pt x="98" y="313"/>
                  </a:cubicBezTo>
                  <a:cubicBezTo>
                    <a:pt x="80" y="313"/>
                    <a:pt x="67" y="306"/>
                    <a:pt x="55" y="284"/>
                  </a:cubicBezTo>
                  <a:lnTo>
                    <a:pt x="54" y="284"/>
                  </a:lnTo>
                  <a:lnTo>
                    <a:pt x="51" y="310"/>
                  </a:lnTo>
                  <a:lnTo>
                    <a:pt x="0" y="31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51" name="Google Shape;4251;gee6873aab4_0_10527"/>
            <p:cNvSpPr/>
            <p:nvPr/>
          </p:nvSpPr>
          <p:spPr>
            <a:xfrm>
              <a:off x="5771" y="2238"/>
              <a:ext cx="76" cy="104"/>
            </a:xfrm>
            <a:custGeom>
              <a:avLst/>
              <a:gdLst/>
              <a:ahLst/>
              <a:cxnLst/>
              <a:rect l="l" t="t" r="r" b="b"/>
              <a:pathLst>
                <a:path w="164" h="225" extrusionOk="0">
                  <a:moveTo>
                    <a:pt x="103" y="115"/>
                  </a:moveTo>
                  <a:cubicBezTo>
                    <a:pt x="83" y="116"/>
                    <a:pt x="56" y="122"/>
                    <a:pt x="56" y="153"/>
                  </a:cubicBezTo>
                  <a:cubicBezTo>
                    <a:pt x="56" y="174"/>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2"/>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52" name="Google Shape;4252;gee6873aab4_0_10527"/>
            <p:cNvSpPr/>
            <p:nvPr/>
          </p:nvSpPr>
          <p:spPr>
            <a:xfrm>
              <a:off x="5867" y="2198"/>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1"/>
                    <a:pt x="47" y="64"/>
                    <a:pt x="29" y="64"/>
                  </a:cubicBezTo>
                  <a:cubicBezTo>
                    <a:pt x="13" y="64"/>
                    <a:pt x="0" y="51"/>
                    <a:pt x="0" y="32"/>
                  </a:cubicBezTo>
                  <a:cubicBezTo>
                    <a:pt x="0" y="12"/>
                    <a:pt x="14" y="0"/>
                    <a:pt x="30" y="0"/>
                  </a:cubicBezTo>
                  <a:cubicBezTo>
                    <a:pt x="47" y="0"/>
                    <a:pt x="60" y="12"/>
                    <a:pt x="60" y="32"/>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53" name="Google Shape;4253;gee6873aab4_0_10527"/>
            <p:cNvSpPr/>
            <p:nvPr/>
          </p:nvSpPr>
          <p:spPr>
            <a:xfrm>
              <a:off x="5916" y="2238"/>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100" y="0"/>
                  </a:cubicBezTo>
                  <a:cubicBezTo>
                    <a:pt x="105" y="0"/>
                    <a:pt x="108" y="0"/>
                    <a:pt x="112" y="0"/>
                  </a:cubicBezTo>
                  <a:lnTo>
                    <a:pt x="112" y="59"/>
                  </a:lnTo>
                  <a:cubicBezTo>
                    <a:pt x="108" y="58"/>
                    <a:pt x="104" y="58"/>
                    <a:pt x="100" y="58"/>
                  </a:cubicBezTo>
                  <a:cubicBezTo>
                    <a:pt x="87" y="58"/>
                    <a:pt x="70" y="66"/>
                    <a:pt x="64" y="89"/>
                  </a:cubicBezTo>
                  <a:cubicBezTo>
                    <a:pt x="62" y="94"/>
                    <a:pt x="61" y="102"/>
                    <a:pt x="61" y="111"/>
                  </a:cubicBezTo>
                  <a:lnTo>
                    <a:pt x="61" y="222"/>
                  </a:lnTo>
                  <a:lnTo>
                    <a:pt x="2" y="222"/>
                  </a:lnTo>
                  <a:lnTo>
                    <a:pt x="2" y="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54" name="Google Shape;4254;gee6873aab4_0_10527"/>
            <p:cNvSpPr/>
            <p:nvPr/>
          </p:nvSpPr>
          <p:spPr>
            <a:xfrm>
              <a:off x="5979"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6" y="232"/>
                    <a:pt x="108" y="232"/>
                  </a:cubicBezTo>
                  <a:cubicBezTo>
                    <a:pt x="114" y="232"/>
                    <a:pt x="118" y="232"/>
                    <a:pt x="123" y="231"/>
                  </a:cubicBezTo>
                  <a:lnTo>
                    <a:pt x="123" y="277"/>
                  </a:lnTo>
                  <a:cubicBezTo>
                    <a:pt x="115" y="279"/>
                    <a:pt x="103" y="281"/>
                    <a:pt x="88" y="281"/>
                  </a:cubicBezTo>
                  <a:cubicBezTo>
                    <a:pt x="70" y="281"/>
                    <a:pt x="56" y="277"/>
                    <a:pt x="45" y="267"/>
                  </a:cubicBezTo>
                  <a:cubicBezTo>
                    <a:pt x="33" y="255"/>
                    <a:pt x="26" y="239"/>
                    <a:pt x="26" y="204"/>
                  </a:cubicBezTo>
                  <a:lnTo>
                    <a:pt x="26" y="101"/>
                  </a:lnTo>
                  <a:lnTo>
                    <a:pt x="0" y="101"/>
                  </a:lnTo>
                  <a:lnTo>
                    <a:pt x="0" y="59"/>
                  </a:lnTo>
                  <a:lnTo>
                    <a:pt x="26" y="59"/>
                  </a:lnTo>
                  <a:lnTo>
                    <a:pt x="26" y="14"/>
                  </a:lnTo>
                  <a:lnTo>
                    <a:pt x="85" y="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55" name="Google Shape;4255;gee6873aab4_0_10527"/>
            <p:cNvSpPr/>
            <p:nvPr/>
          </p:nvSpPr>
          <p:spPr>
            <a:xfrm>
              <a:off x="4080" y="2428"/>
              <a:ext cx="85" cy="142"/>
            </a:xfrm>
            <a:custGeom>
              <a:avLst/>
              <a:gdLst/>
              <a:ahLst/>
              <a:cxnLst/>
              <a:rect l="l" t="t" r="r" b="b"/>
              <a:pathLst>
                <a:path w="184" h="307" extrusionOk="0">
                  <a:moveTo>
                    <a:pt x="184" y="297"/>
                  </a:moveTo>
                  <a:cubicBezTo>
                    <a:pt x="171" y="302"/>
                    <a:pt x="143" y="307"/>
                    <a:pt x="121" y="307"/>
                  </a:cubicBezTo>
                  <a:cubicBezTo>
                    <a:pt x="87" y="307"/>
                    <a:pt x="61" y="297"/>
                    <a:pt x="40" y="277"/>
                  </a:cubicBezTo>
                  <a:cubicBezTo>
                    <a:pt x="14" y="252"/>
                    <a:pt x="0" y="208"/>
                    <a:pt x="1" y="156"/>
                  </a:cubicBezTo>
                  <a:cubicBezTo>
                    <a:pt x="3" y="46"/>
                    <a:pt x="66" y="0"/>
                    <a:pt x="130" y="0"/>
                  </a:cubicBezTo>
                  <a:cubicBezTo>
                    <a:pt x="153" y="0"/>
                    <a:pt x="170" y="5"/>
                    <a:pt x="179" y="9"/>
                  </a:cubicBezTo>
                  <a:lnTo>
                    <a:pt x="169" y="60"/>
                  </a:lnTo>
                  <a:cubicBezTo>
                    <a:pt x="160" y="55"/>
                    <a:pt x="149" y="53"/>
                    <a:pt x="134" y="53"/>
                  </a:cubicBezTo>
                  <a:cubicBezTo>
                    <a:pt x="94" y="53"/>
                    <a:pt x="62" y="80"/>
                    <a:pt x="62" y="159"/>
                  </a:cubicBezTo>
                  <a:cubicBezTo>
                    <a:pt x="62" y="232"/>
                    <a:pt x="91" y="258"/>
                    <a:pt x="118" y="258"/>
                  </a:cubicBezTo>
                  <a:cubicBezTo>
                    <a:pt x="124" y="258"/>
                    <a:pt x="128" y="257"/>
                    <a:pt x="130" y="256"/>
                  </a:cubicBezTo>
                  <a:lnTo>
                    <a:pt x="130" y="183"/>
                  </a:lnTo>
                  <a:lnTo>
                    <a:pt x="103" y="183"/>
                  </a:lnTo>
                  <a:lnTo>
                    <a:pt x="103" y="136"/>
                  </a:lnTo>
                  <a:lnTo>
                    <a:pt x="184" y="136"/>
                  </a:lnTo>
                  <a:lnTo>
                    <a:pt x="184" y="297"/>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56" name="Google Shape;4256;gee6873aab4_0_10527"/>
            <p:cNvSpPr/>
            <p:nvPr/>
          </p:nvSpPr>
          <p:spPr>
            <a:xfrm>
              <a:off x="4187" y="2425"/>
              <a:ext cx="76"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8" y="90"/>
                    <a:pt x="98" y="87"/>
                    <a:pt x="109" y="87"/>
                  </a:cubicBezTo>
                  <a:cubicBezTo>
                    <a:pt x="149" y="87"/>
                    <a:pt x="165" y="121"/>
                    <a:pt x="165" y="177"/>
                  </a:cubicBezTo>
                  <a:lnTo>
                    <a:pt x="165" y="310"/>
                  </a:lnTo>
                  <a:lnTo>
                    <a:pt x="106" y="310"/>
                  </a:lnTo>
                  <a:lnTo>
                    <a:pt x="106" y="177"/>
                  </a:lnTo>
                  <a:cubicBezTo>
                    <a:pt x="106" y="155"/>
                    <a:pt x="102" y="136"/>
                    <a:pt x="84" y="136"/>
                  </a:cubicBezTo>
                  <a:cubicBezTo>
                    <a:pt x="74" y="136"/>
                    <a:pt x="66" y="142"/>
                    <a:pt x="61" y="157"/>
                  </a:cubicBezTo>
                  <a:cubicBezTo>
                    <a:pt x="61" y="161"/>
                    <a:pt x="59" y="169"/>
                    <a:pt x="59" y="174"/>
                  </a:cubicBezTo>
                  <a:lnTo>
                    <a:pt x="59" y="310"/>
                  </a:lnTo>
                  <a:lnTo>
                    <a:pt x="0" y="310"/>
                  </a:lnTo>
                  <a:lnTo>
                    <a:pt x="0" y="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57" name="Google Shape;4257;gee6873aab4_0_10527"/>
            <p:cNvSpPr/>
            <p:nvPr/>
          </p:nvSpPr>
          <p:spPr>
            <a:xfrm>
              <a:off x="4281" y="2466"/>
              <a:ext cx="75" cy="104"/>
            </a:xfrm>
            <a:custGeom>
              <a:avLst/>
              <a:gdLst/>
              <a:ahLst/>
              <a:cxnLst/>
              <a:rect l="l" t="t" r="r" b="b"/>
              <a:pathLst>
                <a:path w="163" h="226" extrusionOk="0">
                  <a:moveTo>
                    <a:pt x="102" y="116"/>
                  </a:moveTo>
                  <a:cubicBezTo>
                    <a:pt x="82" y="117"/>
                    <a:pt x="55" y="123"/>
                    <a:pt x="55" y="153"/>
                  </a:cubicBezTo>
                  <a:cubicBezTo>
                    <a:pt x="55" y="175"/>
                    <a:pt x="67" y="183"/>
                    <a:pt x="76" y="183"/>
                  </a:cubicBezTo>
                  <a:cubicBezTo>
                    <a:pt x="86" y="183"/>
                    <a:pt x="97" y="177"/>
                    <a:pt x="101" y="164"/>
                  </a:cubicBezTo>
                  <a:cubicBezTo>
                    <a:pt x="102" y="161"/>
                    <a:pt x="102" y="158"/>
                    <a:pt x="102" y="154"/>
                  </a:cubicBezTo>
                  <a:lnTo>
                    <a:pt x="102" y="116"/>
                  </a:lnTo>
                  <a:close/>
                  <a:moveTo>
                    <a:pt x="110" y="223"/>
                  </a:moveTo>
                  <a:lnTo>
                    <a:pt x="107" y="201"/>
                  </a:lnTo>
                  <a:lnTo>
                    <a:pt x="106" y="201"/>
                  </a:lnTo>
                  <a:cubicBezTo>
                    <a:pt x="94" y="218"/>
                    <a:pt x="77" y="226"/>
                    <a:pt x="57" y="226"/>
                  </a:cubicBezTo>
                  <a:cubicBezTo>
                    <a:pt x="24" y="226"/>
                    <a:pt x="0" y="198"/>
                    <a:pt x="0" y="160"/>
                  </a:cubicBezTo>
                  <a:cubicBezTo>
                    <a:pt x="0" y="102"/>
                    <a:pt x="50" y="79"/>
                    <a:pt x="100" y="78"/>
                  </a:cubicBezTo>
                  <a:lnTo>
                    <a:pt x="100" y="73"/>
                  </a:lnTo>
                  <a:cubicBezTo>
                    <a:pt x="100" y="56"/>
                    <a:pt x="90" y="44"/>
                    <a:pt x="69" y="44"/>
                  </a:cubicBezTo>
                  <a:cubicBezTo>
                    <a:pt x="52" y="44"/>
                    <a:pt x="37" y="48"/>
                    <a:pt x="24" y="56"/>
                  </a:cubicBezTo>
                  <a:lnTo>
                    <a:pt x="13" y="17"/>
                  </a:lnTo>
                  <a:cubicBezTo>
                    <a:pt x="26" y="10"/>
                    <a:pt x="51" y="0"/>
                    <a:pt x="82" y="0"/>
                  </a:cubicBezTo>
                  <a:cubicBezTo>
                    <a:pt x="149" y="0"/>
                    <a:pt x="159" y="47"/>
                    <a:pt x="159" y="91"/>
                  </a:cubicBezTo>
                  <a:lnTo>
                    <a:pt x="159" y="172"/>
                  </a:lnTo>
                  <a:cubicBezTo>
                    <a:pt x="159" y="190"/>
                    <a:pt x="160" y="208"/>
                    <a:pt x="163" y="223"/>
                  </a:cubicBezTo>
                  <a:lnTo>
                    <a:pt x="110" y="223"/>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58" name="Google Shape;4258;gee6873aab4_0_10527"/>
            <p:cNvSpPr/>
            <p:nvPr/>
          </p:nvSpPr>
          <p:spPr>
            <a:xfrm>
              <a:off x="4377"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3" y="63"/>
                    <a:pt x="0" y="50"/>
                    <a:pt x="0" y="32"/>
                  </a:cubicBezTo>
                  <a:cubicBezTo>
                    <a:pt x="0" y="12"/>
                    <a:pt x="14" y="0"/>
                    <a:pt x="31" y="0"/>
                  </a:cubicBezTo>
                  <a:cubicBezTo>
                    <a:pt x="48" y="0"/>
                    <a:pt x="61" y="12"/>
                    <a:pt x="61" y="3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59" name="Google Shape;4259;gee6873aab4_0_10527"/>
            <p:cNvSpPr/>
            <p:nvPr/>
          </p:nvSpPr>
          <p:spPr>
            <a:xfrm>
              <a:off x="4427" y="2466"/>
              <a:ext cx="52" cy="103"/>
            </a:xfrm>
            <a:custGeom>
              <a:avLst/>
              <a:gdLst/>
              <a:ahLst/>
              <a:cxnLst/>
              <a:rect l="l" t="t" r="r" b="b"/>
              <a:pathLst>
                <a:path w="112" h="223" extrusionOk="0">
                  <a:moveTo>
                    <a:pt x="2" y="70"/>
                  </a:moveTo>
                  <a:cubicBezTo>
                    <a:pt x="2" y="48"/>
                    <a:pt x="1" y="24"/>
                    <a:pt x="0" y="4"/>
                  </a:cubicBezTo>
                  <a:lnTo>
                    <a:pt x="51" y="4"/>
                  </a:lnTo>
                  <a:lnTo>
                    <a:pt x="55" y="36"/>
                  </a:lnTo>
                  <a:lnTo>
                    <a:pt x="56" y="36"/>
                  </a:lnTo>
                  <a:cubicBezTo>
                    <a:pt x="66" y="12"/>
                    <a:pt x="83" y="0"/>
                    <a:pt x="100" y="0"/>
                  </a:cubicBezTo>
                  <a:cubicBezTo>
                    <a:pt x="105" y="0"/>
                    <a:pt x="109" y="0"/>
                    <a:pt x="112" y="1"/>
                  </a:cubicBezTo>
                  <a:lnTo>
                    <a:pt x="112" y="59"/>
                  </a:lnTo>
                  <a:cubicBezTo>
                    <a:pt x="109" y="58"/>
                    <a:pt x="105" y="58"/>
                    <a:pt x="100" y="58"/>
                  </a:cubicBezTo>
                  <a:cubicBezTo>
                    <a:pt x="87" y="58"/>
                    <a:pt x="70" y="67"/>
                    <a:pt x="64" y="90"/>
                  </a:cubicBezTo>
                  <a:cubicBezTo>
                    <a:pt x="62" y="95"/>
                    <a:pt x="61" y="102"/>
                    <a:pt x="61" y="112"/>
                  </a:cubicBezTo>
                  <a:lnTo>
                    <a:pt x="61" y="223"/>
                  </a:lnTo>
                  <a:lnTo>
                    <a:pt x="2" y="223"/>
                  </a:lnTo>
                  <a:lnTo>
                    <a:pt x="2" y="7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60" name="Google Shape;4260;gee6873aab4_0_10527"/>
            <p:cNvSpPr/>
            <p:nvPr/>
          </p:nvSpPr>
          <p:spPr>
            <a:xfrm>
              <a:off x="4493" y="2466"/>
              <a:ext cx="123" cy="103"/>
            </a:xfrm>
            <a:custGeom>
              <a:avLst/>
              <a:gdLst/>
              <a:ahLst/>
              <a:cxnLst/>
              <a:rect l="l" t="t" r="r" b="b"/>
              <a:pathLst>
                <a:path w="266" h="223" extrusionOk="0">
                  <a:moveTo>
                    <a:pt x="2" y="70"/>
                  </a:moveTo>
                  <a:cubicBezTo>
                    <a:pt x="2" y="45"/>
                    <a:pt x="1" y="24"/>
                    <a:pt x="0" y="4"/>
                  </a:cubicBezTo>
                  <a:lnTo>
                    <a:pt x="52" y="4"/>
                  </a:lnTo>
                  <a:lnTo>
                    <a:pt x="54" y="29"/>
                  </a:lnTo>
                  <a:lnTo>
                    <a:pt x="55" y="29"/>
                  </a:lnTo>
                  <a:cubicBezTo>
                    <a:pt x="66" y="13"/>
                    <a:pt x="85" y="0"/>
                    <a:pt x="108" y="0"/>
                  </a:cubicBezTo>
                  <a:cubicBezTo>
                    <a:pt x="132" y="0"/>
                    <a:pt x="148" y="11"/>
                    <a:pt x="156" y="30"/>
                  </a:cubicBezTo>
                  <a:lnTo>
                    <a:pt x="157" y="30"/>
                  </a:lnTo>
                  <a:cubicBezTo>
                    <a:pt x="162" y="21"/>
                    <a:pt x="170" y="13"/>
                    <a:pt x="179" y="8"/>
                  </a:cubicBezTo>
                  <a:cubicBezTo>
                    <a:pt x="188" y="3"/>
                    <a:pt x="198" y="0"/>
                    <a:pt x="210" y="0"/>
                  </a:cubicBezTo>
                  <a:cubicBezTo>
                    <a:pt x="249" y="0"/>
                    <a:pt x="266" y="31"/>
                    <a:pt x="266" y="84"/>
                  </a:cubicBezTo>
                  <a:lnTo>
                    <a:pt x="266" y="223"/>
                  </a:lnTo>
                  <a:lnTo>
                    <a:pt x="208" y="223"/>
                  </a:lnTo>
                  <a:lnTo>
                    <a:pt x="208" y="94"/>
                  </a:lnTo>
                  <a:cubicBezTo>
                    <a:pt x="208" y="69"/>
                    <a:pt x="205" y="49"/>
                    <a:pt x="187" y="49"/>
                  </a:cubicBezTo>
                  <a:cubicBezTo>
                    <a:pt x="177" y="49"/>
                    <a:pt x="169" y="56"/>
                    <a:pt x="165" y="69"/>
                  </a:cubicBezTo>
                  <a:cubicBezTo>
                    <a:pt x="164" y="72"/>
                    <a:pt x="163" y="78"/>
                    <a:pt x="163" y="84"/>
                  </a:cubicBezTo>
                  <a:lnTo>
                    <a:pt x="163" y="223"/>
                  </a:lnTo>
                  <a:lnTo>
                    <a:pt x="105" y="223"/>
                  </a:lnTo>
                  <a:lnTo>
                    <a:pt x="105" y="85"/>
                  </a:lnTo>
                  <a:cubicBezTo>
                    <a:pt x="105" y="70"/>
                    <a:pt x="103" y="49"/>
                    <a:pt x="85" y="49"/>
                  </a:cubicBezTo>
                  <a:cubicBezTo>
                    <a:pt x="76" y="49"/>
                    <a:pt x="67" y="55"/>
                    <a:pt x="63" y="68"/>
                  </a:cubicBezTo>
                  <a:cubicBezTo>
                    <a:pt x="61" y="72"/>
                    <a:pt x="61" y="79"/>
                    <a:pt x="61" y="85"/>
                  </a:cubicBezTo>
                  <a:lnTo>
                    <a:pt x="61" y="223"/>
                  </a:lnTo>
                  <a:lnTo>
                    <a:pt x="2" y="223"/>
                  </a:lnTo>
                  <a:lnTo>
                    <a:pt x="2" y="7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61" name="Google Shape;4261;gee6873aab4_0_10527"/>
            <p:cNvSpPr/>
            <p:nvPr/>
          </p:nvSpPr>
          <p:spPr>
            <a:xfrm>
              <a:off x="4638"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62" name="Google Shape;4262;gee6873aab4_0_10527"/>
            <p:cNvSpPr/>
            <p:nvPr/>
          </p:nvSpPr>
          <p:spPr>
            <a:xfrm>
              <a:off x="4689" y="2426"/>
              <a:ext cx="76" cy="144"/>
            </a:xfrm>
            <a:custGeom>
              <a:avLst/>
              <a:gdLst/>
              <a:ahLst/>
              <a:cxnLst/>
              <a:rect l="l" t="t" r="r" b="b"/>
              <a:pathLst>
                <a:path w="165" h="312" extrusionOk="0">
                  <a:moveTo>
                    <a:pt x="146" y="0"/>
                  </a:moveTo>
                  <a:lnTo>
                    <a:pt x="100" y="63"/>
                  </a:lnTo>
                  <a:lnTo>
                    <a:pt x="63" y="63"/>
                  </a:lnTo>
                  <a:lnTo>
                    <a:pt x="94" y="0"/>
                  </a:lnTo>
                  <a:lnTo>
                    <a:pt x="146" y="0"/>
                  </a:lnTo>
                  <a:close/>
                  <a:moveTo>
                    <a:pt x="163" y="242"/>
                  </a:moveTo>
                  <a:cubicBezTo>
                    <a:pt x="163" y="265"/>
                    <a:pt x="164" y="288"/>
                    <a:pt x="165" y="309"/>
                  </a:cubicBezTo>
                  <a:lnTo>
                    <a:pt x="114" y="309"/>
                  </a:lnTo>
                  <a:lnTo>
                    <a:pt x="111" y="285"/>
                  </a:lnTo>
                  <a:lnTo>
                    <a:pt x="110" y="285"/>
                  </a:lnTo>
                  <a:cubicBezTo>
                    <a:pt x="99" y="300"/>
                    <a:pt x="81" y="312"/>
                    <a:pt x="59" y="312"/>
                  </a:cubicBezTo>
                  <a:cubicBezTo>
                    <a:pt x="17" y="312"/>
                    <a:pt x="0" y="281"/>
                    <a:pt x="0" y="222"/>
                  </a:cubicBezTo>
                  <a:lnTo>
                    <a:pt x="0" y="90"/>
                  </a:lnTo>
                  <a:lnTo>
                    <a:pt x="59" y="90"/>
                  </a:lnTo>
                  <a:lnTo>
                    <a:pt x="59" y="216"/>
                  </a:lnTo>
                  <a:cubicBezTo>
                    <a:pt x="59" y="245"/>
                    <a:pt x="65" y="263"/>
                    <a:pt x="81" y="263"/>
                  </a:cubicBezTo>
                  <a:cubicBezTo>
                    <a:pt x="91" y="263"/>
                    <a:pt x="98" y="255"/>
                    <a:pt x="100" y="248"/>
                  </a:cubicBezTo>
                  <a:cubicBezTo>
                    <a:pt x="103" y="244"/>
                    <a:pt x="104" y="237"/>
                    <a:pt x="104" y="229"/>
                  </a:cubicBezTo>
                  <a:lnTo>
                    <a:pt x="104" y="90"/>
                  </a:lnTo>
                  <a:lnTo>
                    <a:pt x="163" y="90"/>
                  </a:lnTo>
                  <a:lnTo>
                    <a:pt x="163" y="242"/>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63" name="Google Shape;4263;gee6873aab4_0_10527"/>
            <p:cNvSpPr/>
            <p:nvPr/>
          </p:nvSpPr>
          <p:spPr>
            <a:xfrm>
              <a:off x="4787" y="2426"/>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0"/>
                    <a:pt x="47" y="63"/>
                    <a:pt x="29" y="63"/>
                  </a:cubicBezTo>
                  <a:cubicBezTo>
                    <a:pt x="13" y="63"/>
                    <a:pt x="0" y="50"/>
                    <a:pt x="0" y="32"/>
                  </a:cubicBezTo>
                  <a:cubicBezTo>
                    <a:pt x="0" y="12"/>
                    <a:pt x="14" y="0"/>
                    <a:pt x="30" y="0"/>
                  </a:cubicBezTo>
                  <a:cubicBezTo>
                    <a:pt x="47" y="0"/>
                    <a:pt x="60" y="12"/>
                    <a:pt x="60" y="32"/>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64" name="Google Shape;4264;gee6873aab4_0_10527"/>
            <p:cNvSpPr/>
            <p:nvPr/>
          </p:nvSpPr>
          <p:spPr>
            <a:xfrm>
              <a:off x="4838" y="2425"/>
              <a:ext cx="0" cy="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65" name="Google Shape;4265;gee6873aab4_0_10527"/>
            <p:cNvSpPr/>
            <p:nvPr/>
          </p:nvSpPr>
          <p:spPr>
            <a:xfrm>
              <a:off x="4922" y="2425"/>
              <a:ext cx="78" cy="145"/>
            </a:xfrm>
            <a:custGeom>
              <a:avLst/>
              <a:gdLst/>
              <a:ahLst/>
              <a:cxnLst/>
              <a:rect l="l" t="t" r="r" b="b"/>
              <a:pathLst>
                <a:path w="169" h="313" extrusionOk="0">
                  <a:moveTo>
                    <a:pt x="108" y="175"/>
                  </a:moveTo>
                  <a:cubicBezTo>
                    <a:pt x="108" y="171"/>
                    <a:pt x="108" y="166"/>
                    <a:pt x="108" y="162"/>
                  </a:cubicBezTo>
                  <a:cubicBezTo>
                    <a:pt x="106" y="149"/>
                    <a:pt x="99" y="136"/>
                    <a:pt x="87" y="136"/>
                  </a:cubicBezTo>
                  <a:cubicBezTo>
                    <a:pt x="66" y="136"/>
                    <a:pt x="59" y="166"/>
                    <a:pt x="59" y="202"/>
                  </a:cubicBezTo>
                  <a:cubicBezTo>
                    <a:pt x="59" y="243"/>
                    <a:pt x="70" y="265"/>
                    <a:pt x="86" y="265"/>
                  </a:cubicBezTo>
                  <a:cubicBezTo>
                    <a:pt x="94" y="265"/>
                    <a:pt x="102" y="261"/>
                    <a:pt x="107" y="246"/>
                  </a:cubicBezTo>
                  <a:cubicBezTo>
                    <a:pt x="108" y="243"/>
                    <a:pt x="108" y="238"/>
                    <a:pt x="108" y="233"/>
                  </a:cubicBezTo>
                  <a:lnTo>
                    <a:pt x="108" y="175"/>
                  </a:lnTo>
                  <a:close/>
                  <a:moveTo>
                    <a:pt x="167" y="0"/>
                  </a:moveTo>
                  <a:lnTo>
                    <a:pt x="167" y="245"/>
                  </a:lnTo>
                  <a:cubicBezTo>
                    <a:pt x="167" y="266"/>
                    <a:pt x="168" y="289"/>
                    <a:pt x="169" y="310"/>
                  </a:cubicBezTo>
                  <a:lnTo>
                    <a:pt x="118" y="310"/>
                  </a:lnTo>
                  <a:lnTo>
                    <a:pt x="115" y="285"/>
                  </a:lnTo>
                  <a:lnTo>
                    <a:pt x="114" y="285"/>
                  </a:lnTo>
                  <a:cubicBezTo>
                    <a:pt x="106" y="300"/>
                    <a:pt x="89" y="313"/>
                    <a:pt x="68" y="313"/>
                  </a:cubicBezTo>
                  <a:cubicBezTo>
                    <a:pt x="22" y="313"/>
                    <a:pt x="0" y="262"/>
                    <a:pt x="0" y="200"/>
                  </a:cubicBezTo>
                  <a:cubicBezTo>
                    <a:pt x="0" y="124"/>
                    <a:pt x="33" y="87"/>
                    <a:pt x="71" y="87"/>
                  </a:cubicBezTo>
                  <a:cubicBezTo>
                    <a:pt x="90" y="87"/>
                    <a:pt x="102" y="97"/>
                    <a:pt x="108" y="109"/>
                  </a:cubicBezTo>
                  <a:lnTo>
                    <a:pt x="108" y="109"/>
                  </a:lnTo>
                  <a:lnTo>
                    <a:pt x="108" y="0"/>
                  </a:lnTo>
                  <a:lnTo>
                    <a:pt x="167"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66" name="Google Shape;4266;gee6873aab4_0_10527"/>
            <p:cNvSpPr/>
            <p:nvPr/>
          </p:nvSpPr>
          <p:spPr>
            <a:xfrm>
              <a:off x="5019" y="2466"/>
              <a:ext cx="78" cy="104"/>
            </a:xfrm>
            <a:custGeom>
              <a:avLst/>
              <a:gdLst/>
              <a:ahLst/>
              <a:cxnLst/>
              <a:rect l="l" t="t" r="r" b="b"/>
              <a:pathLst>
                <a:path w="168" h="226" extrusionOk="0">
                  <a:moveTo>
                    <a:pt x="58" y="113"/>
                  </a:moveTo>
                  <a:cubicBezTo>
                    <a:pt x="58" y="150"/>
                    <a:pt x="64" y="181"/>
                    <a:pt x="85" y="181"/>
                  </a:cubicBezTo>
                  <a:cubicBezTo>
                    <a:pt x="104" y="181"/>
                    <a:pt x="109" y="145"/>
                    <a:pt x="109" y="113"/>
                  </a:cubicBezTo>
                  <a:cubicBezTo>
                    <a:pt x="109" y="83"/>
                    <a:pt x="104" y="45"/>
                    <a:pt x="84" y="45"/>
                  </a:cubicBezTo>
                  <a:cubicBezTo>
                    <a:pt x="62" y="45"/>
                    <a:pt x="58" y="83"/>
                    <a:pt x="58" y="113"/>
                  </a:cubicBezTo>
                  <a:close/>
                  <a:moveTo>
                    <a:pt x="168" y="113"/>
                  </a:moveTo>
                  <a:cubicBezTo>
                    <a:pt x="168" y="204"/>
                    <a:pt x="117" y="226"/>
                    <a:pt x="84" y="226"/>
                  </a:cubicBezTo>
                  <a:cubicBezTo>
                    <a:pt x="31" y="226"/>
                    <a:pt x="0" y="185"/>
                    <a:pt x="0" y="114"/>
                  </a:cubicBezTo>
                  <a:cubicBezTo>
                    <a:pt x="0" y="35"/>
                    <a:pt x="41" y="0"/>
                    <a:pt x="84" y="0"/>
                  </a:cubicBezTo>
                  <a:cubicBezTo>
                    <a:pt x="136" y="0"/>
                    <a:pt x="168" y="44"/>
                    <a:pt x="168" y="113"/>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67" name="Google Shape;4267;gee6873aab4_0_10527"/>
            <p:cNvSpPr/>
            <p:nvPr/>
          </p:nvSpPr>
          <p:spPr>
            <a:xfrm>
              <a:off x="5150" y="2429"/>
              <a:ext cx="119" cy="140"/>
            </a:xfrm>
            <a:custGeom>
              <a:avLst/>
              <a:gdLst/>
              <a:ahLst/>
              <a:cxnLst/>
              <a:rect l="l" t="t" r="r" b="b"/>
              <a:pathLst>
                <a:path w="255" h="302" extrusionOk="0">
                  <a:moveTo>
                    <a:pt x="197" y="196"/>
                  </a:moveTo>
                  <a:cubicBezTo>
                    <a:pt x="195" y="167"/>
                    <a:pt x="193" y="128"/>
                    <a:pt x="194" y="96"/>
                  </a:cubicBezTo>
                  <a:lnTo>
                    <a:pt x="193" y="96"/>
                  </a:lnTo>
                  <a:cubicBezTo>
                    <a:pt x="187" y="128"/>
                    <a:pt x="179" y="166"/>
                    <a:pt x="173" y="189"/>
                  </a:cubicBezTo>
                  <a:lnTo>
                    <a:pt x="147" y="297"/>
                  </a:lnTo>
                  <a:lnTo>
                    <a:pt x="106" y="297"/>
                  </a:lnTo>
                  <a:lnTo>
                    <a:pt x="80" y="191"/>
                  </a:lnTo>
                  <a:cubicBezTo>
                    <a:pt x="75" y="167"/>
                    <a:pt x="67" y="129"/>
                    <a:pt x="62" y="96"/>
                  </a:cubicBezTo>
                  <a:lnTo>
                    <a:pt x="61" y="96"/>
                  </a:lnTo>
                  <a:cubicBezTo>
                    <a:pt x="60" y="129"/>
                    <a:pt x="58" y="167"/>
                    <a:pt x="56" y="197"/>
                  </a:cubicBezTo>
                  <a:lnTo>
                    <a:pt x="51" y="302"/>
                  </a:lnTo>
                  <a:lnTo>
                    <a:pt x="0" y="302"/>
                  </a:lnTo>
                  <a:lnTo>
                    <a:pt x="22" y="0"/>
                  </a:lnTo>
                  <a:lnTo>
                    <a:pt x="84" y="0"/>
                  </a:lnTo>
                  <a:lnTo>
                    <a:pt x="109" y="109"/>
                  </a:lnTo>
                  <a:cubicBezTo>
                    <a:pt x="117" y="147"/>
                    <a:pt x="125" y="181"/>
                    <a:pt x="130" y="215"/>
                  </a:cubicBezTo>
                  <a:lnTo>
                    <a:pt x="131" y="215"/>
                  </a:lnTo>
                  <a:cubicBezTo>
                    <a:pt x="136" y="181"/>
                    <a:pt x="142" y="147"/>
                    <a:pt x="151" y="109"/>
                  </a:cubicBezTo>
                  <a:lnTo>
                    <a:pt x="174" y="0"/>
                  </a:lnTo>
                  <a:lnTo>
                    <a:pt x="236" y="0"/>
                  </a:lnTo>
                  <a:lnTo>
                    <a:pt x="255" y="302"/>
                  </a:lnTo>
                  <a:lnTo>
                    <a:pt x="202" y="302"/>
                  </a:lnTo>
                  <a:lnTo>
                    <a:pt x="197" y="196"/>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68" name="Google Shape;4268;gee6873aab4_0_10527"/>
            <p:cNvSpPr/>
            <p:nvPr/>
          </p:nvSpPr>
          <p:spPr>
            <a:xfrm>
              <a:off x="5290" y="2425"/>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7"/>
                    <a:pt x="108" y="87"/>
                  </a:cubicBezTo>
                  <a:cubicBezTo>
                    <a:pt x="149" y="87"/>
                    <a:pt x="164" y="121"/>
                    <a:pt x="164" y="177"/>
                  </a:cubicBezTo>
                  <a:lnTo>
                    <a:pt x="164" y="310"/>
                  </a:lnTo>
                  <a:lnTo>
                    <a:pt x="106" y="310"/>
                  </a:lnTo>
                  <a:lnTo>
                    <a:pt x="106" y="177"/>
                  </a:lnTo>
                  <a:cubicBezTo>
                    <a:pt x="106" y="155"/>
                    <a:pt x="102" y="136"/>
                    <a:pt x="84" y="136"/>
                  </a:cubicBezTo>
                  <a:cubicBezTo>
                    <a:pt x="74" y="136"/>
                    <a:pt x="66" y="142"/>
                    <a:pt x="61" y="157"/>
                  </a:cubicBezTo>
                  <a:cubicBezTo>
                    <a:pt x="60" y="161"/>
                    <a:pt x="59" y="169"/>
                    <a:pt x="59" y="174"/>
                  </a:cubicBezTo>
                  <a:lnTo>
                    <a:pt x="59" y="310"/>
                  </a:lnTo>
                  <a:lnTo>
                    <a:pt x="0" y="310"/>
                  </a:lnTo>
                  <a:lnTo>
                    <a:pt x="0" y="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69" name="Google Shape;4269;gee6873aab4_0_10527"/>
            <p:cNvSpPr/>
            <p:nvPr/>
          </p:nvSpPr>
          <p:spPr>
            <a:xfrm>
              <a:off x="5388" y="2426"/>
              <a:ext cx="76" cy="144"/>
            </a:xfrm>
            <a:custGeom>
              <a:avLst/>
              <a:gdLst/>
              <a:ahLst/>
              <a:cxnLst/>
              <a:rect l="l" t="t" r="r" b="b"/>
              <a:pathLst>
                <a:path w="164" h="312" extrusionOk="0">
                  <a:moveTo>
                    <a:pt x="145" y="0"/>
                  </a:moveTo>
                  <a:lnTo>
                    <a:pt x="100" y="63"/>
                  </a:lnTo>
                  <a:lnTo>
                    <a:pt x="63" y="63"/>
                  </a:lnTo>
                  <a:lnTo>
                    <a:pt x="94" y="0"/>
                  </a:lnTo>
                  <a:lnTo>
                    <a:pt x="145" y="0"/>
                  </a:lnTo>
                  <a:close/>
                  <a:moveTo>
                    <a:pt x="162" y="242"/>
                  </a:moveTo>
                  <a:cubicBezTo>
                    <a:pt x="162" y="265"/>
                    <a:pt x="163" y="288"/>
                    <a:pt x="164" y="309"/>
                  </a:cubicBezTo>
                  <a:lnTo>
                    <a:pt x="113" y="309"/>
                  </a:lnTo>
                  <a:lnTo>
                    <a:pt x="110" y="285"/>
                  </a:lnTo>
                  <a:lnTo>
                    <a:pt x="109" y="285"/>
                  </a:lnTo>
                  <a:cubicBezTo>
                    <a:pt x="99" y="300"/>
                    <a:pt x="81" y="312"/>
                    <a:pt x="58" y="312"/>
                  </a:cubicBezTo>
                  <a:cubicBezTo>
                    <a:pt x="17" y="312"/>
                    <a:pt x="0" y="281"/>
                    <a:pt x="0" y="222"/>
                  </a:cubicBezTo>
                  <a:lnTo>
                    <a:pt x="0" y="90"/>
                  </a:lnTo>
                  <a:lnTo>
                    <a:pt x="59" y="90"/>
                  </a:lnTo>
                  <a:lnTo>
                    <a:pt x="59" y="216"/>
                  </a:lnTo>
                  <a:cubicBezTo>
                    <a:pt x="59" y="245"/>
                    <a:pt x="64" y="263"/>
                    <a:pt x="81" y="263"/>
                  </a:cubicBezTo>
                  <a:cubicBezTo>
                    <a:pt x="91" y="263"/>
                    <a:pt x="97" y="255"/>
                    <a:pt x="100" y="248"/>
                  </a:cubicBezTo>
                  <a:cubicBezTo>
                    <a:pt x="102" y="244"/>
                    <a:pt x="103" y="237"/>
                    <a:pt x="103" y="229"/>
                  </a:cubicBezTo>
                  <a:lnTo>
                    <a:pt x="103" y="90"/>
                  </a:lnTo>
                  <a:lnTo>
                    <a:pt x="162" y="90"/>
                  </a:lnTo>
                  <a:lnTo>
                    <a:pt x="162" y="242"/>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70" name="Google Shape;4270;gee6873aab4_0_10527"/>
            <p:cNvSpPr/>
            <p:nvPr/>
          </p:nvSpPr>
          <p:spPr>
            <a:xfrm>
              <a:off x="5486"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4" y="0"/>
                    <a:pt x="31" y="0"/>
                  </a:cubicBezTo>
                  <a:cubicBezTo>
                    <a:pt x="48" y="0"/>
                    <a:pt x="61" y="12"/>
                    <a:pt x="61" y="32"/>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71" name="Google Shape;4271;gee6873aab4_0_10527"/>
            <p:cNvSpPr/>
            <p:nvPr/>
          </p:nvSpPr>
          <p:spPr>
            <a:xfrm>
              <a:off x="5537" y="2466"/>
              <a:ext cx="77" cy="103"/>
            </a:xfrm>
            <a:custGeom>
              <a:avLst/>
              <a:gdLst/>
              <a:ahLst/>
              <a:cxnLst/>
              <a:rect l="l" t="t" r="r" b="b"/>
              <a:pathLst>
                <a:path w="166" h="223" extrusionOk="0">
                  <a:moveTo>
                    <a:pt x="2" y="70"/>
                  </a:moveTo>
                  <a:cubicBezTo>
                    <a:pt x="2" y="45"/>
                    <a:pt x="0" y="24"/>
                    <a:pt x="0" y="4"/>
                  </a:cubicBezTo>
                  <a:lnTo>
                    <a:pt x="51" y="4"/>
                  </a:lnTo>
                  <a:lnTo>
                    <a:pt x="53" y="29"/>
                  </a:lnTo>
                  <a:lnTo>
                    <a:pt x="54" y="29"/>
                  </a:lnTo>
                  <a:cubicBezTo>
                    <a:pt x="66" y="11"/>
                    <a:pt x="85" y="0"/>
                    <a:pt x="108" y="0"/>
                  </a:cubicBezTo>
                  <a:cubicBezTo>
                    <a:pt x="149" y="0"/>
                    <a:pt x="166" y="33"/>
                    <a:pt x="166" y="82"/>
                  </a:cubicBezTo>
                  <a:lnTo>
                    <a:pt x="166" y="223"/>
                  </a:lnTo>
                  <a:lnTo>
                    <a:pt x="107" y="223"/>
                  </a:lnTo>
                  <a:lnTo>
                    <a:pt x="107" y="86"/>
                  </a:lnTo>
                  <a:cubicBezTo>
                    <a:pt x="107" y="67"/>
                    <a:pt x="103" y="49"/>
                    <a:pt x="86" y="49"/>
                  </a:cubicBezTo>
                  <a:cubicBezTo>
                    <a:pt x="76" y="49"/>
                    <a:pt x="68" y="56"/>
                    <a:pt x="64" y="69"/>
                  </a:cubicBezTo>
                  <a:cubicBezTo>
                    <a:pt x="62" y="74"/>
                    <a:pt x="60" y="81"/>
                    <a:pt x="60" y="89"/>
                  </a:cubicBezTo>
                  <a:lnTo>
                    <a:pt x="60" y="223"/>
                  </a:lnTo>
                  <a:lnTo>
                    <a:pt x="2" y="223"/>
                  </a:lnTo>
                  <a:lnTo>
                    <a:pt x="2" y="7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72" name="Google Shape;4272;gee6873aab4_0_10527"/>
            <p:cNvSpPr/>
            <p:nvPr/>
          </p:nvSpPr>
          <p:spPr>
            <a:xfrm>
              <a:off x="5629" y="2440"/>
              <a:ext cx="60" cy="130"/>
            </a:xfrm>
            <a:custGeom>
              <a:avLst/>
              <a:gdLst/>
              <a:ahLst/>
              <a:cxnLst/>
              <a:rect l="l" t="t" r="r" b="b"/>
              <a:pathLst>
                <a:path w="128" h="280" extrusionOk="0">
                  <a:moveTo>
                    <a:pt x="85" y="0"/>
                  </a:moveTo>
                  <a:lnTo>
                    <a:pt x="85" y="59"/>
                  </a:lnTo>
                  <a:lnTo>
                    <a:pt x="128" y="59"/>
                  </a:lnTo>
                  <a:lnTo>
                    <a:pt x="128" y="100"/>
                  </a:lnTo>
                  <a:lnTo>
                    <a:pt x="85" y="100"/>
                  </a:lnTo>
                  <a:lnTo>
                    <a:pt x="85" y="200"/>
                  </a:lnTo>
                  <a:cubicBezTo>
                    <a:pt x="85" y="226"/>
                    <a:pt x="96" y="232"/>
                    <a:pt x="108" y="232"/>
                  </a:cubicBezTo>
                  <a:cubicBezTo>
                    <a:pt x="113" y="232"/>
                    <a:pt x="118" y="232"/>
                    <a:pt x="123" y="231"/>
                  </a:cubicBezTo>
                  <a:lnTo>
                    <a:pt x="123" y="276"/>
                  </a:lnTo>
                  <a:cubicBezTo>
                    <a:pt x="115" y="279"/>
                    <a:pt x="103" y="280"/>
                    <a:pt x="87" y="280"/>
                  </a:cubicBezTo>
                  <a:cubicBezTo>
                    <a:pt x="70" y="280"/>
                    <a:pt x="55" y="276"/>
                    <a:pt x="45" y="266"/>
                  </a:cubicBezTo>
                  <a:cubicBezTo>
                    <a:pt x="33" y="255"/>
                    <a:pt x="26" y="238"/>
                    <a:pt x="26" y="204"/>
                  </a:cubicBezTo>
                  <a:lnTo>
                    <a:pt x="26" y="100"/>
                  </a:lnTo>
                  <a:lnTo>
                    <a:pt x="0" y="100"/>
                  </a:lnTo>
                  <a:lnTo>
                    <a:pt x="0" y="59"/>
                  </a:lnTo>
                  <a:lnTo>
                    <a:pt x="26" y="59"/>
                  </a:lnTo>
                  <a:lnTo>
                    <a:pt x="26" y="14"/>
                  </a:lnTo>
                  <a:lnTo>
                    <a:pt x="85"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73" name="Google Shape;4273;gee6873aab4_0_10527"/>
            <p:cNvSpPr/>
            <p:nvPr/>
          </p:nvSpPr>
          <p:spPr>
            <a:xfrm>
              <a:off x="5702" y="2466"/>
              <a:ext cx="75" cy="104"/>
            </a:xfrm>
            <a:custGeom>
              <a:avLst/>
              <a:gdLst/>
              <a:ahLst/>
              <a:cxnLst/>
              <a:rect l="l" t="t" r="r" b="b"/>
              <a:pathLst>
                <a:path w="162" h="225" extrusionOk="0">
                  <a:moveTo>
                    <a:pt x="109" y="93"/>
                  </a:moveTo>
                  <a:cubicBezTo>
                    <a:pt x="109" y="65"/>
                    <a:pt x="102" y="43"/>
                    <a:pt x="84" y="43"/>
                  </a:cubicBezTo>
                  <a:cubicBezTo>
                    <a:pt x="65" y="43"/>
                    <a:pt x="57" y="71"/>
                    <a:pt x="57" y="93"/>
                  </a:cubicBezTo>
                  <a:lnTo>
                    <a:pt x="109" y="93"/>
                  </a:lnTo>
                  <a:close/>
                  <a:moveTo>
                    <a:pt x="56" y="134"/>
                  </a:moveTo>
                  <a:cubicBezTo>
                    <a:pt x="57" y="168"/>
                    <a:pt x="77" y="181"/>
                    <a:pt x="103" y="181"/>
                  </a:cubicBezTo>
                  <a:cubicBezTo>
                    <a:pt x="120" y="181"/>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4"/>
                  </a:cubicBezTo>
                  <a:cubicBezTo>
                    <a:pt x="162" y="119"/>
                    <a:pt x="162" y="128"/>
                    <a:pt x="160" y="134"/>
                  </a:cubicBezTo>
                  <a:lnTo>
                    <a:pt x="56" y="134"/>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74" name="Google Shape;4274;gee6873aab4_0_10527"/>
            <p:cNvSpPr/>
            <p:nvPr/>
          </p:nvSpPr>
          <p:spPr>
            <a:xfrm>
              <a:off x="5793" y="2466"/>
              <a:ext cx="78" cy="104"/>
            </a:xfrm>
            <a:custGeom>
              <a:avLst/>
              <a:gdLst/>
              <a:ahLst/>
              <a:cxnLst/>
              <a:rect l="l" t="t" r="r" b="b"/>
              <a:pathLst>
                <a:path w="168" h="226" extrusionOk="0">
                  <a:moveTo>
                    <a:pt x="59" y="113"/>
                  </a:moveTo>
                  <a:cubicBezTo>
                    <a:pt x="59" y="150"/>
                    <a:pt x="65" y="181"/>
                    <a:pt x="86" y="181"/>
                  </a:cubicBezTo>
                  <a:cubicBezTo>
                    <a:pt x="105" y="181"/>
                    <a:pt x="110" y="145"/>
                    <a:pt x="110" y="113"/>
                  </a:cubicBezTo>
                  <a:cubicBezTo>
                    <a:pt x="110" y="83"/>
                    <a:pt x="105" y="45"/>
                    <a:pt x="85" y="45"/>
                  </a:cubicBezTo>
                  <a:cubicBezTo>
                    <a:pt x="63" y="45"/>
                    <a:pt x="59" y="83"/>
                    <a:pt x="59" y="113"/>
                  </a:cubicBezTo>
                  <a:close/>
                  <a:moveTo>
                    <a:pt x="168" y="113"/>
                  </a:moveTo>
                  <a:cubicBezTo>
                    <a:pt x="168" y="204"/>
                    <a:pt x="118" y="226"/>
                    <a:pt x="84" y="226"/>
                  </a:cubicBezTo>
                  <a:cubicBezTo>
                    <a:pt x="32" y="226"/>
                    <a:pt x="0" y="185"/>
                    <a:pt x="0" y="114"/>
                  </a:cubicBezTo>
                  <a:cubicBezTo>
                    <a:pt x="0" y="35"/>
                    <a:pt x="42" y="0"/>
                    <a:pt x="85" y="0"/>
                  </a:cubicBezTo>
                  <a:cubicBezTo>
                    <a:pt x="137" y="0"/>
                    <a:pt x="168" y="44"/>
                    <a:pt x="168" y="113"/>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75" name="Google Shape;4275;gee6873aab4_0_10527"/>
            <p:cNvSpPr/>
            <p:nvPr/>
          </p:nvSpPr>
          <p:spPr>
            <a:xfrm>
              <a:off x="5889" y="2426"/>
              <a:ext cx="29"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76" name="Google Shape;4276;gee6873aab4_0_10527"/>
            <p:cNvSpPr/>
            <p:nvPr/>
          </p:nvSpPr>
          <p:spPr>
            <a:xfrm>
              <a:off x="5940" y="2466"/>
              <a:ext cx="52" cy="103"/>
            </a:xfrm>
            <a:custGeom>
              <a:avLst/>
              <a:gdLst/>
              <a:ahLst/>
              <a:cxnLst/>
              <a:rect l="l" t="t" r="r" b="b"/>
              <a:pathLst>
                <a:path w="112" h="223" extrusionOk="0">
                  <a:moveTo>
                    <a:pt x="1" y="70"/>
                  </a:moveTo>
                  <a:cubicBezTo>
                    <a:pt x="1" y="48"/>
                    <a:pt x="1" y="24"/>
                    <a:pt x="0" y="4"/>
                  </a:cubicBezTo>
                  <a:lnTo>
                    <a:pt x="51" y="4"/>
                  </a:lnTo>
                  <a:lnTo>
                    <a:pt x="54" y="36"/>
                  </a:lnTo>
                  <a:lnTo>
                    <a:pt x="55" y="36"/>
                  </a:lnTo>
                  <a:cubicBezTo>
                    <a:pt x="65" y="12"/>
                    <a:pt x="83" y="0"/>
                    <a:pt x="99" y="0"/>
                  </a:cubicBezTo>
                  <a:cubicBezTo>
                    <a:pt x="105" y="0"/>
                    <a:pt x="108" y="0"/>
                    <a:pt x="112" y="1"/>
                  </a:cubicBezTo>
                  <a:lnTo>
                    <a:pt x="112" y="59"/>
                  </a:lnTo>
                  <a:cubicBezTo>
                    <a:pt x="108" y="58"/>
                    <a:pt x="104" y="58"/>
                    <a:pt x="99" y="58"/>
                  </a:cubicBezTo>
                  <a:cubicBezTo>
                    <a:pt x="86" y="58"/>
                    <a:pt x="70" y="67"/>
                    <a:pt x="63" y="90"/>
                  </a:cubicBezTo>
                  <a:cubicBezTo>
                    <a:pt x="62" y="95"/>
                    <a:pt x="61" y="102"/>
                    <a:pt x="61" y="112"/>
                  </a:cubicBezTo>
                  <a:lnTo>
                    <a:pt x="61" y="223"/>
                  </a:lnTo>
                  <a:lnTo>
                    <a:pt x="1" y="223"/>
                  </a:lnTo>
                  <a:lnTo>
                    <a:pt x="1" y="7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77" name="Google Shape;4277;gee6873aab4_0_10527"/>
            <p:cNvSpPr/>
            <p:nvPr/>
          </p:nvSpPr>
          <p:spPr>
            <a:xfrm>
              <a:off x="6006" y="2426"/>
              <a:ext cx="42" cy="143"/>
            </a:xfrm>
            <a:custGeom>
              <a:avLst/>
              <a:gdLst/>
              <a:ahLst/>
              <a:cxnLst/>
              <a:rect l="l" t="t" r="r" b="b"/>
              <a:pathLst>
                <a:path w="92" h="309" extrusionOk="0">
                  <a:moveTo>
                    <a:pt x="92" y="0"/>
                  </a:moveTo>
                  <a:lnTo>
                    <a:pt x="46" y="63"/>
                  </a:lnTo>
                  <a:lnTo>
                    <a:pt x="9" y="63"/>
                  </a:lnTo>
                  <a:lnTo>
                    <a:pt x="40" y="0"/>
                  </a:lnTo>
                  <a:lnTo>
                    <a:pt x="92" y="0"/>
                  </a:lnTo>
                  <a:close/>
                  <a:moveTo>
                    <a:pt x="0" y="309"/>
                  </a:moveTo>
                  <a:lnTo>
                    <a:pt x="0" y="90"/>
                  </a:lnTo>
                  <a:lnTo>
                    <a:pt x="59" y="90"/>
                  </a:lnTo>
                  <a:lnTo>
                    <a:pt x="59" y="309"/>
                  </a:lnTo>
                  <a:lnTo>
                    <a:pt x="0" y="30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cxnSp>
          <p:nvCxnSpPr>
            <p:cNvPr id="4278" name="Google Shape;4278;gee6873aab4_0_10527"/>
            <p:cNvCxnSpPr/>
            <p:nvPr/>
          </p:nvCxnSpPr>
          <p:spPr>
            <a:xfrm>
              <a:off x="3964" y="2205"/>
              <a:ext cx="0" cy="300"/>
            </a:xfrm>
            <a:prstGeom prst="straightConnector1">
              <a:avLst/>
            </a:prstGeom>
            <a:solidFill>
              <a:schemeClr val="lt1"/>
            </a:solidFill>
            <a:ln w="14275" cap="flat" cmpd="sng">
              <a:solidFill>
                <a:schemeClr val="lt1"/>
              </a:solidFill>
              <a:prstDash val="solid"/>
              <a:miter lim="800000"/>
              <a:headEnd type="none" w="med" len="med"/>
              <a:tailEnd type="none" w="med" len="med"/>
            </a:ln>
          </p:spPr>
        </p:cxnSp>
      </p:grpSp>
      <p:sp>
        <p:nvSpPr>
          <p:cNvPr id="4279" name="Google Shape;4279;gee6873aab4_0_10527"/>
          <p:cNvSpPr txBox="1">
            <a:spLocks noGrp="1"/>
          </p:cNvSpPr>
          <p:nvPr>
            <p:ph type="title"/>
          </p:nvPr>
        </p:nvSpPr>
        <p:spPr>
          <a:xfrm>
            <a:off x="895571" y="855051"/>
            <a:ext cx="9658800" cy="1255800"/>
          </a:xfrm>
          <a:prstGeom prst="rect">
            <a:avLst/>
          </a:prstGeom>
          <a:noFill/>
          <a:ln>
            <a:noFill/>
          </a:ln>
        </p:spPr>
        <p:txBody>
          <a:bodyPr spcFirstLastPara="1" wrap="square" lIns="0" tIns="0" rIns="0" bIns="0" anchor="b" anchorCtr="0">
            <a:noAutofit/>
          </a:bodyPr>
          <a:lstStyle>
            <a:lvl1pPr lvl="0" algn="ctr" rtl="0">
              <a:lnSpc>
                <a:spcPct val="90000"/>
              </a:lnSpc>
              <a:spcBef>
                <a:spcPts val="0"/>
              </a:spcBef>
              <a:spcAft>
                <a:spcPts val="0"/>
              </a:spcAft>
              <a:buClr>
                <a:schemeClr val="lt1"/>
              </a:buClr>
              <a:buSzPts val="2800"/>
              <a:buFont typeface="Calibri"/>
              <a:buNone/>
              <a:defRPr>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grpSp>
        <p:nvGrpSpPr>
          <p:cNvPr id="4280" name="Google Shape;4280;gee6873aab4_0_10527"/>
          <p:cNvGrpSpPr/>
          <p:nvPr/>
        </p:nvGrpSpPr>
        <p:grpSpPr>
          <a:xfrm>
            <a:off x="-2040904" y="3988723"/>
            <a:ext cx="1872300" cy="2902792"/>
            <a:chOff x="6195941" y="562596"/>
            <a:chExt cx="1872300" cy="2902792"/>
          </a:xfrm>
        </p:grpSpPr>
        <p:grpSp>
          <p:nvGrpSpPr>
            <p:cNvPr id="4281" name="Google Shape;4281;gee6873aab4_0_10527"/>
            <p:cNvGrpSpPr/>
            <p:nvPr/>
          </p:nvGrpSpPr>
          <p:grpSpPr>
            <a:xfrm>
              <a:off x="6195941" y="832605"/>
              <a:ext cx="1872300" cy="2632784"/>
              <a:chOff x="-1872716" y="660661"/>
              <a:chExt cx="1872300" cy="1974637"/>
            </a:xfrm>
          </p:grpSpPr>
          <p:sp>
            <p:nvSpPr>
              <p:cNvPr id="4282" name="Google Shape;4282;gee6873aab4_0_10527"/>
              <p:cNvSpPr txBox="1"/>
              <p:nvPr/>
            </p:nvSpPr>
            <p:spPr>
              <a:xfrm>
                <a:off x="-1872716" y="984698"/>
                <a:ext cx="1872300" cy="16506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IE" sz="1100">
                    <a:solidFill>
                      <a:srgbClr val="000000"/>
                    </a:solidFill>
                    <a:latin typeface="Calibri"/>
                    <a:ea typeface="Calibri"/>
                    <a:cs typeface="Calibri"/>
                    <a:sym typeface="Calibri"/>
                  </a:rPr>
                  <a:t>To format the body text, simply highlight the specific line(s) of text and click ‘tab’ or press ‘increase/decrease list level’ button. If you continue to click the ‘Tab’ button and the text turns red you have tabbed too far and should use the ‘decrease level’ button to return to compliant text.</a:t>
                </a:r>
                <a:endParaRPr/>
              </a:p>
              <a:p>
                <a:pPr marL="0" marR="0" lvl="0" indent="0" algn="l" rtl="0">
                  <a:spcBef>
                    <a:spcPts val="0"/>
                  </a:spcBef>
                  <a:spcAft>
                    <a:spcPts val="0"/>
                  </a:spcAft>
                  <a:buNone/>
                </a:pPr>
                <a:endParaRPr sz="1100">
                  <a:solidFill>
                    <a:srgbClr val="000000"/>
                  </a:solidFill>
                  <a:latin typeface="Calibri"/>
                  <a:ea typeface="Calibri"/>
                  <a:cs typeface="Calibri"/>
                  <a:sym typeface="Calibri"/>
                </a:endParaRPr>
              </a:p>
              <a:p>
                <a:pPr marL="0" marR="0" lvl="0" indent="0" algn="l" rtl="0">
                  <a:spcBef>
                    <a:spcPts val="0"/>
                  </a:spcBef>
                  <a:spcAft>
                    <a:spcPts val="0"/>
                  </a:spcAft>
                  <a:buNone/>
                </a:pPr>
                <a:r>
                  <a:rPr lang="en-IE" sz="1100">
                    <a:solidFill>
                      <a:srgbClr val="000000"/>
                    </a:solidFill>
                    <a:latin typeface="Calibri"/>
                    <a:ea typeface="Calibri"/>
                    <a:cs typeface="Calibri"/>
                    <a:sym typeface="Calibri"/>
                  </a:rPr>
                  <a:t>Do not use the bullet point button to format your text.</a:t>
                </a:r>
                <a:endParaRPr sz="1100">
                  <a:solidFill>
                    <a:srgbClr val="000000"/>
                  </a:solidFill>
                  <a:latin typeface="Calibri"/>
                  <a:ea typeface="Calibri"/>
                  <a:cs typeface="Calibri"/>
                  <a:sym typeface="Calibri"/>
                </a:endParaRPr>
              </a:p>
            </p:txBody>
          </p:sp>
          <p:pic>
            <p:nvPicPr>
              <p:cNvPr id="4283" name="Google Shape;4283;gee6873aab4_0_10527" descr="icon_information-white.png"/>
              <p:cNvPicPr preferRelativeResize="0"/>
              <p:nvPr/>
            </p:nvPicPr>
            <p:blipFill rotWithShape="1">
              <a:blip r:embed="rId2">
                <a:alphaModFix/>
              </a:blip>
              <a:srcRect/>
              <a:stretch/>
            </p:blipFill>
            <p:spPr>
              <a:xfrm>
                <a:off x="-1764703" y="660661"/>
                <a:ext cx="121592" cy="240085"/>
              </a:xfrm>
              <a:prstGeom prst="rect">
                <a:avLst/>
              </a:prstGeom>
              <a:noFill/>
              <a:ln>
                <a:noFill/>
              </a:ln>
            </p:spPr>
          </p:pic>
        </p:grpSp>
        <p:grpSp>
          <p:nvGrpSpPr>
            <p:cNvPr id="4284" name="Google Shape;4284;gee6873aab4_0_10527"/>
            <p:cNvGrpSpPr/>
            <p:nvPr/>
          </p:nvGrpSpPr>
          <p:grpSpPr>
            <a:xfrm>
              <a:off x="6303954" y="562596"/>
              <a:ext cx="540000" cy="540000"/>
              <a:chOff x="6303954" y="562596"/>
              <a:chExt cx="540000" cy="540000"/>
            </a:xfrm>
          </p:grpSpPr>
          <p:sp>
            <p:nvSpPr>
              <p:cNvPr id="4285" name="Google Shape;4285;gee6873aab4_0_10527"/>
              <p:cNvSpPr/>
              <p:nvPr/>
            </p:nvSpPr>
            <p:spPr>
              <a:xfrm>
                <a:off x="6303954" y="562596"/>
                <a:ext cx="540000" cy="540000"/>
              </a:xfrm>
              <a:prstGeom prst="donut">
                <a:avLst>
                  <a:gd name="adj" fmla="val 7083"/>
                </a:avLst>
              </a:prstGeom>
              <a:solidFill>
                <a:srgbClr val="0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pic>
            <p:nvPicPr>
              <p:cNvPr id="4286" name="Google Shape;4286;gee6873aab4_0_10527" descr="increase_indent.png"/>
              <p:cNvPicPr preferRelativeResize="0"/>
              <p:nvPr/>
            </p:nvPicPr>
            <p:blipFill rotWithShape="1">
              <a:blip r:embed="rId3">
                <a:alphaModFix/>
              </a:blip>
              <a:srcRect/>
              <a:stretch/>
            </p:blipFill>
            <p:spPr>
              <a:xfrm>
                <a:off x="6425212" y="679422"/>
                <a:ext cx="317520" cy="317520"/>
              </a:xfrm>
              <a:prstGeom prst="rect">
                <a:avLst/>
              </a:prstGeom>
              <a:noFill/>
              <a:ln>
                <a:noFill/>
              </a:ln>
            </p:spPr>
          </p:pic>
        </p:grpSp>
      </p:grpSp>
      <p:sp>
        <p:nvSpPr>
          <p:cNvPr id="4287" name="Google Shape;4287;gee6873aab4_0_10527"/>
          <p:cNvSpPr txBox="1">
            <a:spLocks noGrp="1"/>
          </p:cNvSpPr>
          <p:nvPr>
            <p:ph type="body" idx="2"/>
          </p:nvPr>
        </p:nvSpPr>
        <p:spPr>
          <a:xfrm>
            <a:off x="3593810" y="3990379"/>
            <a:ext cx="2283600" cy="1594500"/>
          </a:xfrm>
          <a:prstGeom prst="rect">
            <a:avLst/>
          </a:prstGeom>
          <a:noFill/>
          <a:ln>
            <a:noFill/>
          </a:ln>
        </p:spPr>
        <p:txBody>
          <a:bodyPr spcFirstLastPara="1" wrap="square" lIns="0" tIns="0" rIns="0" bIns="0" anchor="t" anchorCtr="0">
            <a:noAutofit/>
          </a:bodyPr>
          <a:lstStyle>
            <a:lvl1pPr marL="457200" lvl="0" indent="-228600" algn="ctr" rtl="0">
              <a:lnSpc>
                <a:spcPct val="90000"/>
              </a:lnSpc>
              <a:spcBef>
                <a:spcPts val="400"/>
              </a:spcBef>
              <a:spcAft>
                <a:spcPts val="0"/>
              </a:spcAft>
              <a:buClr>
                <a:schemeClr val="lt1"/>
              </a:buClr>
              <a:buSzPts val="2000"/>
              <a:buNone/>
              <a:defRPr b="1">
                <a:solidFill>
                  <a:schemeClr val="lt1"/>
                </a:solidFill>
              </a:defRPr>
            </a:lvl1pPr>
            <a:lvl2pPr marL="914400" lvl="1" indent="-228600" algn="ctr" rtl="0">
              <a:lnSpc>
                <a:spcPct val="90000"/>
              </a:lnSpc>
              <a:spcBef>
                <a:spcPts val="400"/>
              </a:spcBef>
              <a:spcAft>
                <a:spcPts val="0"/>
              </a:spcAft>
              <a:buClr>
                <a:schemeClr val="lt1"/>
              </a:buClr>
              <a:buSzPts val="1800"/>
              <a:buNone/>
              <a:defRPr>
                <a:solidFill>
                  <a:schemeClr val="lt1"/>
                </a:solidFill>
              </a:defRPr>
            </a:lvl2pPr>
            <a:lvl3pPr marL="1371600" lvl="2" indent="-342900" algn="ctr" rtl="0">
              <a:lnSpc>
                <a:spcPct val="90000"/>
              </a:lnSpc>
              <a:spcBef>
                <a:spcPts val="400"/>
              </a:spcBef>
              <a:spcAft>
                <a:spcPts val="0"/>
              </a:spcAft>
              <a:buClr>
                <a:schemeClr val="lt1"/>
              </a:buClr>
              <a:buSzPts val="1800"/>
              <a:buChar char="•"/>
              <a:defRPr>
                <a:solidFill>
                  <a:srgbClr val="FF0000"/>
                </a:solidFill>
              </a:defRPr>
            </a:lvl3pPr>
            <a:lvl4pPr marL="1828800" lvl="3" indent="-330200" algn="ctr" rtl="0">
              <a:lnSpc>
                <a:spcPct val="90000"/>
              </a:lnSpc>
              <a:spcBef>
                <a:spcPts val="400"/>
              </a:spcBef>
              <a:spcAft>
                <a:spcPts val="0"/>
              </a:spcAft>
              <a:buClr>
                <a:schemeClr val="lt1"/>
              </a:buClr>
              <a:buSzPts val="1600"/>
              <a:buChar char="•"/>
              <a:defRPr>
                <a:solidFill>
                  <a:srgbClr val="FF0000"/>
                </a:solidFill>
              </a:defRPr>
            </a:lvl4pPr>
            <a:lvl5pPr marL="2286000" lvl="4" indent="-228600" algn="ctr" rtl="0">
              <a:lnSpc>
                <a:spcPct val="90000"/>
              </a:lnSpc>
              <a:spcBef>
                <a:spcPts val="800"/>
              </a:spcBef>
              <a:spcAft>
                <a:spcPts val="0"/>
              </a:spcAft>
              <a:buClr>
                <a:schemeClr val="lt1"/>
              </a:buClr>
              <a:buSzPts val="2000"/>
              <a:buNone/>
              <a:defRPr>
                <a:solidFill>
                  <a:schemeClr val="lt1"/>
                </a:solidFill>
              </a:defRPr>
            </a:lvl5pPr>
            <a:lvl6pPr marL="2743200" lvl="5" indent="-342900" algn="l" rtl="0">
              <a:lnSpc>
                <a:spcPct val="90000"/>
              </a:lnSpc>
              <a:spcBef>
                <a:spcPts val="500"/>
              </a:spcBef>
              <a:spcAft>
                <a:spcPts val="0"/>
              </a:spcAft>
              <a:buClr>
                <a:srgbClr val="FF0000"/>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4288" name="Google Shape;4288;gee6873aab4_0_10527"/>
          <p:cNvSpPr txBox="1">
            <a:spLocks noGrp="1"/>
          </p:cNvSpPr>
          <p:nvPr>
            <p:ph type="body" idx="3"/>
          </p:nvPr>
        </p:nvSpPr>
        <p:spPr>
          <a:xfrm>
            <a:off x="6292049" y="3992036"/>
            <a:ext cx="2283600" cy="1594500"/>
          </a:xfrm>
          <a:prstGeom prst="rect">
            <a:avLst/>
          </a:prstGeom>
          <a:noFill/>
          <a:ln>
            <a:noFill/>
          </a:ln>
        </p:spPr>
        <p:txBody>
          <a:bodyPr spcFirstLastPara="1" wrap="square" lIns="0" tIns="0" rIns="0" bIns="0" anchor="t" anchorCtr="0">
            <a:noAutofit/>
          </a:bodyPr>
          <a:lstStyle>
            <a:lvl1pPr marL="457200" lvl="0" indent="-228600" algn="ctr" rtl="0">
              <a:lnSpc>
                <a:spcPct val="90000"/>
              </a:lnSpc>
              <a:spcBef>
                <a:spcPts val="400"/>
              </a:spcBef>
              <a:spcAft>
                <a:spcPts val="0"/>
              </a:spcAft>
              <a:buClr>
                <a:schemeClr val="lt1"/>
              </a:buClr>
              <a:buSzPts val="2000"/>
              <a:buNone/>
              <a:defRPr b="1">
                <a:solidFill>
                  <a:schemeClr val="lt1"/>
                </a:solidFill>
              </a:defRPr>
            </a:lvl1pPr>
            <a:lvl2pPr marL="914400" lvl="1" indent="-228600" algn="ctr" rtl="0">
              <a:lnSpc>
                <a:spcPct val="90000"/>
              </a:lnSpc>
              <a:spcBef>
                <a:spcPts val="400"/>
              </a:spcBef>
              <a:spcAft>
                <a:spcPts val="0"/>
              </a:spcAft>
              <a:buClr>
                <a:schemeClr val="lt1"/>
              </a:buClr>
              <a:buSzPts val="1800"/>
              <a:buNone/>
              <a:defRPr>
                <a:solidFill>
                  <a:schemeClr val="lt1"/>
                </a:solidFill>
              </a:defRPr>
            </a:lvl2pPr>
            <a:lvl3pPr marL="1371600" lvl="2" indent="-342900" algn="ctr" rtl="0">
              <a:lnSpc>
                <a:spcPct val="90000"/>
              </a:lnSpc>
              <a:spcBef>
                <a:spcPts val="400"/>
              </a:spcBef>
              <a:spcAft>
                <a:spcPts val="0"/>
              </a:spcAft>
              <a:buClr>
                <a:schemeClr val="lt1"/>
              </a:buClr>
              <a:buSzPts val="1800"/>
              <a:buChar char="•"/>
              <a:defRPr>
                <a:solidFill>
                  <a:srgbClr val="FF0000"/>
                </a:solidFill>
              </a:defRPr>
            </a:lvl3pPr>
            <a:lvl4pPr marL="1828800" lvl="3" indent="-330200" algn="ctr" rtl="0">
              <a:lnSpc>
                <a:spcPct val="90000"/>
              </a:lnSpc>
              <a:spcBef>
                <a:spcPts val="400"/>
              </a:spcBef>
              <a:spcAft>
                <a:spcPts val="0"/>
              </a:spcAft>
              <a:buClr>
                <a:schemeClr val="lt1"/>
              </a:buClr>
              <a:buSzPts val="1600"/>
              <a:buChar char="•"/>
              <a:defRPr>
                <a:solidFill>
                  <a:srgbClr val="FF0000"/>
                </a:solidFill>
              </a:defRPr>
            </a:lvl4pPr>
            <a:lvl5pPr marL="2286000" lvl="4" indent="-228600" algn="ctr" rtl="0">
              <a:lnSpc>
                <a:spcPct val="90000"/>
              </a:lnSpc>
              <a:spcBef>
                <a:spcPts val="800"/>
              </a:spcBef>
              <a:spcAft>
                <a:spcPts val="0"/>
              </a:spcAft>
              <a:buClr>
                <a:schemeClr val="lt1"/>
              </a:buClr>
              <a:buSzPts val="2000"/>
              <a:buNone/>
              <a:defRPr>
                <a:solidFill>
                  <a:schemeClr val="lt1"/>
                </a:solidFill>
              </a:defRPr>
            </a:lvl5pPr>
            <a:lvl6pPr marL="2743200" lvl="5" indent="-342900" algn="l" rtl="0">
              <a:lnSpc>
                <a:spcPct val="90000"/>
              </a:lnSpc>
              <a:spcBef>
                <a:spcPts val="500"/>
              </a:spcBef>
              <a:spcAft>
                <a:spcPts val="0"/>
              </a:spcAft>
              <a:buClr>
                <a:srgbClr val="FF0000"/>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4289" name="Google Shape;4289;gee6873aab4_0_10527"/>
          <p:cNvSpPr txBox="1">
            <a:spLocks noGrp="1"/>
          </p:cNvSpPr>
          <p:nvPr>
            <p:ph type="body" idx="4"/>
          </p:nvPr>
        </p:nvSpPr>
        <p:spPr>
          <a:xfrm>
            <a:off x="8990289" y="3993693"/>
            <a:ext cx="2283600" cy="1594500"/>
          </a:xfrm>
          <a:prstGeom prst="rect">
            <a:avLst/>
          </a:prstGeom>
          <a:noFill/>
          <a:ln>
            <a:noFill/>
          </a:ln>
        </p:spPr>
        <p:txBody>
          <a:bodyPr spcFirstLastPara="1" wrap="square" lIns="0" tIns="0" rIns="0" bIns="0" anchor="t" anchorCtr="0">
            <a:noAutofit/>
          </a:bodyPr>
          <a:lstStyle>
            <a:lvl1pPr marL="457200" lvl="0" indent="-228600" algn="ctr" rtl="0">
              <a:lnSpc>
                <a:spcPct val="90000"/>
              </a:lnSpc>
              <a:spcBef>
                <a:spcPts val="400"/>
              </a:spcBef>
              <a:spcAft>
                <a:spcPts val="0"/>
              </a:spcAft>
              <a:buClr>
                <a:schemeClr val="lt1"/>
              </a:buClr>
              <a:buSzPts val="2000"/>
              <a:buNone/>
              <a:defRPr b="1">
                <a:solidFill>
                  <a:schemeClr val="lt1"/>
                </a:solidFill>
              </a:defRPr>
            </a:lvl1pPr>
            <a:lvl2pPr marL="914400" lvl="1" indent="-228600" algn="ctr" rtl="0">
              <a:lnSpc>
                <a:spcPct val="90000"/>
              </a:lnSpc>
              <a:spcBef>
                <a:spcPts val="400"/>
              </a:spcBef>
              <a:spcAft>
                <a:spcPts val="0"/>
              </a:spcAft>
              <a:buClr>
                <a:schemeClr val="lt1"/>
              </a:buClr>
              <a:buSzPts val="1800"/>
              <a:buNone/>
              <a:defRPr>
                <a:solidFill>
                  <a:schemeClr val="lt1"/>
                </a:solidFill>
              </a:defRPr>
            </a:lvl2pPr>
            <a:lvl3pPr marL="1371600" lvl="2" indent="-342900" algn="ctr" rtl="0">
              <a:lnSpc>
                <a:spcPct val="90000"/>
              </a:lnSpc>
              <a:spcBef>
                <a:spcPts val="400"/>
              </a:spcBef>
              <a:spcAft>
                <a:spcPts val="0"/>
              </a:spcAft>
              <a:buClr>
                <a:schemeClr val="lt1"/>
              </a:buClr>
              <a:buSzPts val="1800"/>
              <a:buChar char="•"/>
              <a:defRPr>
                <a:solidFill>
                  <a:srgbClr val="FF0000"/>
                </a:solidFill>
              </a:defRPr>
            </a:lvl3pPr>
            <a:lvl4pPr marL="1828800" lvl="3" indent="-330200" algn="ctr" rtl="0">
              <a:lnSpc>
                <a:spcPct val="90000"/>
              </a:lnSpc>
              <a:spcBef>
                <a:spcPts val="400"/>
              </a:spcBef>
              <a:spcAft>
                <a:spcPts val="0"/>
              </a:spcAft>
              <a:buClr>
                <a:schemeClr val="lt1"/>
              </a:buClr>
              <a:buSzPts val="1600"/>
              <a:buChar char="•"/>
              <a:defRPr>
                <a:solidFill>
                  <a:srgbClr val="FF0000"/>
                </a:solidFill>
              </a:defRPr>
            </a:lvl4pPr>
            <a:lvl5pPr marL="2286000" lvl="4" indent="-228600" algn="ctr" rtl="0">
              <a:lnSpc>
                <a:spcPct val="90000"/>
              </a:lnSpc>
              <a:spcBef>
                <a:spcPts val="800"/>
              </a:spcBef>
              <a:spcAft>
                <a:spcPts val="0"/>
              </a:spcAft>
              <a:buClr>
                <a:schemeClr val="lt1"/>
              </a:buClr>
              <a:buSzPts val="2000"/>
              <a:buNone/>
              <a:defRPr>
                <a:solidFill>
                  <a:schemeClr val="lt1"/>
                </a:solidFill>
              </a:defRPr>
            </a:lvl5pPr>
            <a:lvl6pPr marL="2743200" lvl="5" indent="-342900" algn="l" rtl="0">
              <a:lnSpc>
                <a:spcPct val="90000"/>
              </a:lnSpc>
              <a:spcBef>
                <a:spcPts val="500"/>
              </a:spcBef>
              <a:spcAft>
                <a:spcPts val="0"/>
              </a:spcAft>
              <a:buClr>
                <a:srgbClr val="FF0000"/>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grpSp>
        <p:nvGrpSpPr>
          <p:cNvPr id="4290" name="Google Shape;4290;gee6873aab4_0_10527"/>
          <p:cNvGrpSpPr/>
          <p:nvPr/>
        </p:nvGrpSpPr>
        <p:grpSpPr>
          <a:xfrm>
            <a:off x="-1932891" y="195833"/>
            <a:ext cx="1368300" cy="2725739"/>
            <a:chOff x="-1555624" y="1196393"/>
            <a:chExt cx="1368300" cy="2725739"/>
          </a:xfrm>
        </p:grpSpPr>
        <p:grpSp>
          <p:nvGrpSpPr>
            <p:cNvPr id="4291" name="Google Shape;4291;gee6873aab4_0_10527"/>
            <p:cNvGrpSpPr/>
            <p:nvPr/>
          </p:nvGrpSpPr>
          <p:grpSpPr>
            <a:xfrm>
              <a:off x="-1555624" y="1488707"/>
              <a:ext cx="1368300" cy="2433425"/>
              <a:chOff x="-1836712" y="3275837"/>
              <a:chExt cx="1368300" cy="2433425"/>
            </a:xfrm>
          </p:grpSpPr>
          <p:sp>
            <p:nvSpPr>
              <p:cNvPr id="4292" name="Google Shape;4292;gee6873aab4_0_10527"/>
              <p:cNvSpPr txBox="1"/>
              <p:nvPr/>
            </p:nvSpPr>
            <p:spPr>
              <a:xfrm>
                <a:off x="-1836712" y="3677962"/>
                <a:ext cx="1368300" cy="20313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IE" sz="1100">
                    <a:solidFill>
                      <a:srgbClr val="000000"/>
                    </a:solidFill>
                    <a:latin typeface="Calibri"/>
                    <a:ea typeface="Calibri"/>
                    <a:cs typeface="Calibri"/>
                    <a:sym typeface="Calibri"/>
                  </a:rPr>
                  <a:t>To change the background colour.</a:t>
                </a:r>
                <a:endParaRPr/>
              </a:p>
              <a:p>
                <a:pPr marL="0" marR="0" lvl="0" indent="0" algn="l" rtl="0">
                  <a:spcBef>
                    <a:spcPts val="0"/>
                  </a:spcBef>
                  <a:spcAft>
                    <a:spcPts val="0"/>
                  </a:spcAft>
                  <a:buNone/>
                </a:pPr>
                <a:r>
                  <a:rPr lang="en-IE" sz="1100">
                    <a:solidFill>
                      <a:srgbClr val="000000"/>
                    </a:solidFill>
                    <a:latin typeface="Calibri"/>
                    <a:ea typeface="Calibri"/>
                    <a:cs typeface="Calibri"/>
                    <a:sym typeface="Calibri"/>
                  </a:rPr>
                  <a:t>&gt;Right Click over slide</a:t>
                </a:r>
                <a:endParaRPr/>
              </a:p>
              <a:p>
                <a:pPr marL="0" marR="0" lvl="0" indent="0" algn="l" rtl="0">
                  <a:spcBef>
                    <a:spcPts val="0"/>
                  </a:spcBef>
                  <a:spcAft>
                    <a:spcPts val="0"/>
                  </a:spcAft>
                  <a:buNone/>
                </a:pPr>
                <a:r>
                  <a:rPr lang="en-IE" sz="1100">
                    <a:solidFill>
                      <a:srgbClr val="000000"/>
                    </a:solidFill>
                    <a:latin typeface="Calibri"/>
                    <a:ea typeface="Calibri"/>
                    <a:cs typeface="Calibri"/>
                    <a:sym typeface="Calibri"/>
                  </a:rPr>
                  <a:t>&gt;format background</a:t>
                </a:r>
                <a:endParaRPr/>
              </a:p>
              <a:p>
                <a:pPr marL="0" marR="0" lvl="0" indent="0" algn="l" rtl="0">
                  <a:spcBef>
                    <a:spcPts val="0"/>
                  </a:spcBef>
                  <a:spcAft>
                    <a:spcPts val="0"/>
                  </a:spcAft>
                  <a:buNone/>
                </a:pPr>
                <a:r>
                  <a:rPr lang="en-IE" sz="1100">
                    <a:solidFill>
                      <a:srgbClr val="000000"/>
                    </a:solidFill>
                    <a:latin typeface="Calibri"/>
                    <a:ea typeface="Calibri"/>
                    <a:cs typeface="Calibri"/>
                    <a:sym typeface="Calibri"/>
                  </a:rPr>
                  <a:t>&gt;Solid fill</a:t>
                </a:r>
                <a:endParaRPr/>
              </a:p>
              <a:p>
                <a:pPr marL="0" marR="0" lvl="0" indent="0" algn="l" rtl="0">
                  <a:spcBef>
                    <a:spcPts val="0"/>
                  </a:spcBef>
                  <a:spcAft>
                    <a:spcPts val="0"/>
                  </a:spcAft>
                  <a:buNone/>
                </a:pPr>
                <a:r>
                  <a:rPr lang="en-IE" sz="1100">
                    <a:solidFill>
                      <a:srgbClr val="000000"/>
                    </a:solidFill>
                    <a:latin typeface="Calibri"/>
                    <a:ea typeface="Calibri"/>
                    <a:cs typeface="Calibri"/>
                    <a:sym typeface="Calibri"/>
                  </a:rPr>
                  <a:t>&gt;Colour</a:t>
                </a:r>
                <a:endParaRPr/>
              </a:p>
              <a:p>
                <a:pPr marL="0" marR="0" lvl="0" indent="0" algn="l" rtl="0">
                  <a:spcBef>
                    <a:spcPts val="0"/>
                  </a:spcBef>
                  <a:spcAft>
                    <a:spcPts val="0"/>
                  </a:spcAft>
                  <a:buNone/>
                </a:pPr>
                <a:r>
                  <a:rPr lang="en-IE" sz="1100">
                    <a:solidFill>
                      <a:srgbClr val="000000"/>
                    </a:solidFill>
                    <a:latin typeface="Calibri"/>
                    <a:ea typeface="Calibri"/>
                    <a:cs typeface="Calibri"/>
                    <a:sym typeface="Calibri"/>
                  </a:rPr>
                  <a:t>&gt;choose a colour from the top line of the colour palette. Avoid setting the background colour the same as your font colour.</a:t>
                </a:r>
                <a:endParaRPr/>
              </a:p>
            </p:txBody>
          </p:sp>
          <p:pic>
            <p:nvPicPr>
              <p:cNvPr id="4293" name="Google Shape;4293;gee6873aab4_0_10527" descr="icon_information-white.png"/>
              <p:cNvPicPr preferRelativeResize="0"/>
              <p:nvPr/>
            </p:nvPicPr>
            <p:blipFill rotWithShape="1">
              <a:blip r:embed="rId2">
                <a:alphaModFix/>
              </a:blip>
              <a:srcRect/>
              <a:stretch/>
            </p:blipFill>
            <p:spPr>
              <a:xfrm>
                <a:off x="-1728699" y="3275837"/>
                <a:ext cx="121592" cy="320113"/>
              </a:xfrm>
              <a:prstGeom prst="rect">
                <a:avLst/>
              </a:prstGeom>
              <a:noFill/>
              <a:ln>
                <a:noFill/>
              </a:ln>
            </p:spPr>
          </p:pic>
        </p:grpSp>
        <p:pic>
          <p:nvPicPr>
            <p:cNvPr id="4294" name="Google Shape;4294;gee6873aab4_0_10527" descr="fill.png"/>
            <p:cNvPicPr preferRelativeResize="0"/>
            <p:nvPr/>
          </p:nvPicPr>
          <p:blipFill rotWithShape="1">
            <a:blip r:embed="rId4">
              <a:alphaModFix/>
            </a:blip>
            <a:srcRect/>
            <a:stretch/>
          </p:blipFill>
          <p:spPr>
            <a:xfrm>
              <a:off x="-1368152" y="1304800"/>
              <a:ext cx="324000" cy="324000"/>
            </a:xfrm>
            <a:prstGeom prst="rect">
              <a:avLst/>
            </a:prstGeom>
            <a:noFill/>
            <a:ln>
              <a:noFill/>
            </a:ln>
          </p:spPr>
        </p:pic>
        <p:sp>
          <p:nvSpPr>
            <p:cNvPr id="4295" name="Google Shape;4295;gee6873aab4_0_10527"/>
            <p:cNvSpPr/>
            <p:nvPr/>
          </p:nvSpPr>
          <p:spPr>
            <a:xfrm>
              <a:off x="-1473415" y="1196393"/>
              <a:ext cx="540000" cy="540000"/>
            </a:xfrm>
            <a:prstGeom prst="donut">
              <a:avLst>
                <a:gd name="adj" fmla="val 7083"/>
              </a:avLst>
            </a:prstGeom>
            <a:solidFill>
              <a:srgbClr val="0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spTree>
    <p:extLst>
      <p:ext uri="{BB962C8B-B14F-4D97-AF65-F5344CB8AC3E}">
        <p14:creationId xmlns:p14="http://schemas.microsoft.com/office/powerpoint/2010/main" val="2338634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full image and 2 x content">
  <p:cSld name="Title, full image and 2 x content">
    <p:bg>
      <p:bgPr>
        <a:blipFill>
          <a:blip r:embed="rId2">
            <a:alphaModFix/>
          </a:blip>
          <a:stretch>
            <a:fillRect/>
          </a:stretch>
        </a:blipFill>
        <a:effectLst/>
      </p:bgPr>
    </p:bg>
    <p:spTree>
      <p:nvGrpSpPr>
        <p:cNvPr id="1" name="Shape 4296"/>
        <p:cNvGrpSpPr/>
        <p:nvPr/>
      </p:nvGrpSpPr>
      <p:grpSpPr>
        <a:xfrm>
          <a:off x="0" y="0"/>
          <a:ext cx="0" cy="0"/>
          <a:chOff x="0" y="0"/>
          <a:chExt cx="0" cy="0"/>
        </a:xfrm>
      </p:grpSpPr>
      <p:sp>
        <p:nvSpPr>
          <p:cNvPr id="4297" name="Google Shape;4297;gee6873aab4_0_10645"/>
          <p:cNvSpPr/>
          <p:nvPr/>
        </p:nvSpPr>
        <p:spPr>
          <a:xfrm>
            <a:off x="0" y="0"/>
            <a:ext cx="12192000" cy="6858000"/>
          </a:xfrm>
          <a:prstGeom prst="rect">
            <a:avLst/>
          </a:prstGeom>
          <a:solidFill>
            <a:srgbClr val="000000">
              <a:alpha val="6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298" name="Google Shape;4298;gee6873aab4_0_10645"/>
          <p:cNvSpPr txBox="1">
            <a:spLocks noGrp="1"/>
          </p:cNvSpPr>
          <p:nvPr>
            <p:ph type="title"/>
          </p:nvPr>
        </p:nvSpPr>
        <p:spPr>
          <a:xfrm>
            <a:off x="514800" y="897616"/>
            <a:ext cx="5256600" cy="793200"/>
          </a:xfrm>
          <a:prstGeom prst="rect">
            <a:avLst/>
          </a:prstGeom>
          <a:noFill/>
          <a:ln>
            <a:noFill/>
          </a:ln>
        </p:spPr>
        <p:txBody>
          <a:bodyPr spcFirstLastPara="1" wrap="square" lIns="0" tIns="0" rIns="0" bIns="0" anchor="b" anchorCtr="0">
            <a:noAutofit/>
          </a:bodyPr>
          <a:lstStyle>
            <a:lvl1pPr lvl="0" algn="l" rtl="0">
              <a:lnSpc>
                <a:spcPct val="90000"/>
              </a:lnSpc>
              <a:spcBef>
                <a:spcPts val="0"/>
              </a:spcBef>
              <a:spcAft>
                <a:spcPts val="0"/>
              </a:spcAft>
              <a:buClr>
                <a:schemeClr val="lt1"/>
              </a:buClr>
              <a:buSzPts val="2800"/>
              <a:buFont typeface="Calibri"/>
              <a:buNone/>
              <a:defRPr>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299" name="Google Shape;4299;gee6873aab4_0_10645"/>
          <p:cNvSpPr txBox="1">
            <a:spLocks noGrp="1"/>
          </p:cNvSpPr>
          <p:nvPr>
            <p:ph type="dt" idx="10"/>
          </p:nvPr>
        </p:nvSpPr>
        <p:spPr>
          <a:xfrm>
            <a:off x="695400" y="6496604"/>
            <a:ext cx="5580600" cy="160200"/>
          </a:xfrm>
          <a:prstGeom prst="rect">
            <a:avLst/>
          </a:prstGeom>
          <a:noFill/>
          <a:ln>
            <a:noFill/>
          </a:ln>
        </p:spPr>
        <p:txBody>
          <a:bodyPr spcFirstLastPara="1" wrap="square" lIns="91425" tIns="45700" rIns="91425" bIns="45700" anchor="t"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300" name="Google Shape;4300;gee6873aab4_0_10645"/>
          <p:cNvSpPr txBox="1">
            <a:spLocks noGrp="1"/>
          </p:cNvSpPr>
          <p:nvPr>
            <p:ph type="ftr" idx="11"/>
          </p:nvPr>
        </p:nvSpPr>
        <p:spPr>
          <a:xfrm>
            <a:off x="695400" y="6416541"/>
            <a:ext cx="5580600" cy="160200"/>
          </a:xfrm>
          <a:prstGeom prst="rect">
            <a:avLst/>
          </a:prstGeom>
          <a:noFill/>
          <a:ln>
            <a:noFill/>
          </a:ln>
        </p:spPr>
        <p:txBody>
          <a:bodyPr spcFirstLastPara="1" wrap="square" lIns="91425" tIns="45700" rIns="91425" bIns="45700" anchor="t"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301" name="Google Shape;4301;gee6873aab4_0_10645"/>
          <p:cNvSpPr txBox="1">
            <a:spLocks noGrp="1"/>
          </p:cNvSpPr>
          <p:nvPr>
            <p:ph type="sldNum" idx="12"/>
          </p:nvPr>
        </p:nvSpPr>
        <p:spPr>
          <a:xfrm>
            <a:off x="-12703" y="6356350"/>
            <a:ext cx="79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IE"/>
              <a:t>‹#›</a:t>
            </a:fld>
            <a:endParaRPr/>
          </a:p>
        </p:txBody>
      </p:sp>
      <p:sp>
        <p:nvSpPr>
          <p:cNvPr id="4302" name="Google Shape;4302;gee6873aab4_0_10645"/>
          <p:cNvSpPr txBox="1">
            <a:spLocks noGrp="1"/>
          </p:cNvSpPr>
          <p:nvPr>
            <p:ph type="body" idx="1"/>
          </p:nvPr>
        </p:nvSpPr>
        <p:spPr>
          <a:xfrm>
            <a:off x="514800" y="2263939"/>
            <a:ext cx="4471500" cy="3696300"/>
          </a:xfrm>
          <a:prstGeom prst="rect">
            <a:avLst/>
          </a:prstGeom>
          <a:noFill/>
          <a:ln>
            <a:noFill/>
          </a:ln>
        </p:spPr>
        <p:txBody>
          <a:bodyPr spcFirstLastPara="1" wrap="square" lIns="0" tIns="0" rIns="0" bIns="0" anchor="t" anchorCtr="0">
            <a:noAutofit/>
          </a:bodyPr>
          <a:lstStyle>
            <a:lvl1pPr marL="457200" lvl="0" indent="-228600" algn="l" rtl="0">
              <a:lnSpc>
                <a:spcPct val="90000"/>
              </a:lnSpc>
              <a:spcBef>
                <a:spcPts val="400"/>
              </a:spcBef>
              <a:spcAft>
                <a:spcPts val="0"/>
              </a:spcAft>
              <a:buClr>
                <a:schemeClr val="lt1"/>
              </a:buClr>
              <a:buSzPts val="2000"/>
              <a:buNone/>
              <a:defRPr>
                <a:solidFill>
                  <a:schemeClr val="lt1"/>
                </a:solidFill>
              </a:defRPr>
            </a:lvl1pPr>
            <a:lvl2pPr marL="914400" lvl="1" indent="-228600" algn="l" rtl="0">
              <a:lnSpc>
                <a:spcPct val="90000"/>
              </a:lnSpc>
              <a:spcBef>
                <a:spcPts val="400"/>
              </a:spcBef>
              <a:spcAft>
                <a:spcPts val="0"/>
              </a:spcAft>
              <a:buClr>
                <a:schemeClr val="lt1"/>
              </a:buClr>
              <a:buSzPts val="1800"/>
              <a:buNone/>
              <a:defRPr>
                <a:solidFill>
                  <a:schemeClr val="lt1"/>
                </a:solidFill>
              </a:defRPr>
            </a:lvl2pPr>
            <a:lvl3pPr marL="1371600" lvl="2" indent="-342900" algn="l" rtl="0">
              <a:lnSpc>
                <a:spcPct val="90000"/>
              </a:lnSpc>
              <a:spcBef>
                <a:spcPts val="400"/>
              </a:spcBef>
              <a:spcAft>
                <a:spcPts val="0"/>
              </a:spcAft>
              <a:buClr>
                <a:schemeClr val="lt1"/>
              </a:buClr>
              <a:buSzPts val="1800"/>
              <a:buChar char="•"/>
              <a:defRPr>
                <a:solidFill>
                  <a:schemeClr val="lt1"/>
                </a:solidFill>
              </a:defRPr>
            </a:lvl3pPr>
            <a:lvl4pPr marL="1828800" lvl="3" indent="-330200" algn="l" rtl="0">
              <a:lnSpc>
                <a:spcPct val="90000"/>
              </a:lnSpc>
              <a:spcBef>
                <a:spcPts val="400"/>
              </a:spcBef>
              <a:spcAft>
                <a:spcPts val="0"/>
              </a:spcAft>
              <a:buClr>
                <a:schemeClr val="lt1"/>
              </a:buClr>
              <a:buSzPts val="1600"/>
              <a:buChar char="•"/>
              <a:defRPr>
                <a:solidFill>
                  <a:schemeClr val="lt1"/>
                </a:solidFill>
              </a:defRPr>
            </a:lvl4pPr>
            <a:lvl5pPr marL="2286000" lvl="4" indent="-228600" algn="l" rtl="0">
              <a:lnSpc>
                <a:spcPct val="90000"/>
              </a:lnSpc>
              <a:spcBef>
                <a:spcPts val="800"/>
              </a:spcBef>
              <a:spcAft>
                <a:spcPts val="0"/>
              </a:spcAft>
              <a:buClr>
                <a:schemeClr val="lt1"/>
              </a:buClr>
              <a:buSzPts val="2000"/>
              <a:buNone/>
              <a:defRPr>
                <a:solidFill>
                  <a:schemeClr val="lt1"/>
                </a:solidFill>
              </a:defRPr>
            </a:lvl5pPr>
            <a:lvl6pPr marL="2743200" lvl="5" indent="-342900" algn="l" rtl="0">
              <a:lnSpc>
                <a:spcPct val="90000"/>
              </a:lnSpc>
              <a:spcBef>
                <a:spcPts val="500"/>
              </a:spcBef>
              <a:spcAft>
                <a:spcPts val="0"/>
              </a:spcAft>
              <a:buClr>
                <a:srgbClr val="FF0000"/>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grpSp>
        <p:nvGrpSpPr>
          <p:cNvPr id="4303" name="Google Shape;4303;gee6873aab4_0_10645"/>
          <p:cNvGrpSpPr/>
          <p:nvPr/>
        </p:nvGrpSpPr>
        <p:grpSpPr>
          <a:xfrm>
            <a:off x="-2040904" y="3988723"/>
            <a:ext cx="1872300" cy="2902792"/>
            <a:chOff x="6195941" y="562596"/>
            <a:chExt cx="1872300" cy="2902792"/>
          </a:xfrm>
        </p:grpSpPr>
        <p:grpSp>
          <p:nvGrpSpPr>
            <p:cNvPr id="4304" name="Google Shape;4304;gee6873aab4_0_10645"/>
            <p:cNvGrpSpPr/>
            <p:nvPr/>
          </p:nvGrpSpPr>
          <p:grpSpPr>
            <a:xfrm>
              <a:off x="6195941" y="832605"/>
              <a:ext cx="1872300" cy="2632784"/>
              <a:chOff x="-1872716" y="660661"/>
              <a:chExt cx="1872300" cy="1974637"/>
            </a:xfrm>
          </p:grpSpPr>
          <p:sp>
            <p:nvSpPr>
              <p:cNvPr id="4305" name="Google Shape;4305;gee6873aab4_0_10645"/>
              <p:cNvSpPr txBox="1"/>
              <p:nvPr/>
            </p:nvSpPr>
            <p:spPr>
              <a:xfrm>
                <a:off x="-1872716" y="984698"/>
                <a:ext cx="1872300" cy="16506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IE" sz="1100">
                    <a:solidFill>
                      <a:srgbClr val="000000"/>
                    </a:solidFill>
                    <a:latin typeface="Calibri"/>
                    <a:ea typeface="Calibri"/>
                    <a:cs typeface="Calibri"/>
                    <a:sym typeface="Calibri"/>
                  </a:rPr>
                  <a:t>To format the body text, simply highlight the specific line(s) of text and click ‘tab’ or press ‘increase/decrease list level’ button. If you continue to click the ‘Tab’ button and the text turns red you have tabbed too far and should use the ‘decrease level’ button to return to compliant text.</a:t>
                </a:r>
                <a:endParaRPr/>
              </a:p>
              <a:p>
                <a:pPr marL="0" marR="0" lvl="0" indent="0" algn="l" rtl="0">
                  <a:spcBef>
                    <a:spcPts val="0"/>
                  </a:spcBef>
                  <a:spcAft>
                    <a:spcPts val="0"/>
                  </a:spcAft>
                  <a:buNone/>
                </a:pPr>
                <a:endParaRPr sz="1100">
                  <a:solidFill>
                    <a:srgbClr val="000000"/>
                  </a:solidFill>
                  <a:latin typeface="Calibri"/>
                  <a:ea typeface="Calibri"/>
                  <a:cs typeface="Calibri"/>
                  <a:sym typeface="Calibri"/>
                </a:endParaRPr>
              </a:p>
              <a:p>
                <a:pPr marL="0" marR="0" lvl="0" indent="0" algn="l" rtl="0">
                  <a:spcBef>
                    <a:spcPts val="0"/>
                  </a:spcBef>
                  <a:spcAft>
                    <a:spcPts val="0"/>
                  </a:spcAft>
                  <a:buNone/>
                </a:pPr>
                <a:r>
                  <a:rPr lang="en-IE" sz="1100">
                    <a:solidFill>
                      <a:srgbClr val="000000"/>
                    </a:solidFill>
                    <a:latin typeface="Calibri"/>
                    <a:ea typeface="Calibri"/>
                    <a:cs typeface="Calibri"/>
                    <a:sym typeface="Calibri"/>
                  </a:rPr>
                  <a:t>Do not use the bullet point button to format your text.</a:t>
                </a:r>
                <a:endParaRPr sz="1100">
                  <a:solidFill>
                    <a:srgbClr val="000000"/>
                  </a:solidFill>
                  <a:latin typeface="Calibri"/>
                  <a:ea typeface="Calibri"/>
                  <a:cs typeface="Calibri"/>
                  <a:sym typeface="Calibri"/>
                </a:endParaRPr>
              </a:p>
            </p:txBody>
          </p:sp>
          <p:pic>
            <p:nvPicPr>
              <p:cNvPr id="4306" name="Google Shape;4306;gee6873aab4_0_10645" descr="icon_information-white.png"/>
              <p:cNvPicPr preferRelativeResize="0"/>
              <p:nvPr/>
            </p:nvPicPr>
            <p:blipFill rotWithShape="1">
              <a:blip r:embed="rId3">
                <a:alphaModFix/>
              </a:blip>
              <a:srcRect/>
              <a:stretch/>
            </p:blipFill>
            <p:spPr>
              <a:xfrm>
                <a:off x="-1764703" y="660661"/>
                <a:ext cx="121592" cy="240085"/>
              </a:xfrm>
              <a:prstGeom prst="rect">
                <a:avLst/>
              </a:prstGeom>
              <a:noFill/>
              <a:ln>
                <a:noFill/>
              </a:ln>
            </p:spPr>
          </p:pic>
        </p:grpSp>
        <p:grpSp>
          <p:nvGrpSpPr>
            <p:cNvPr id="4307" name="Google Shape;4307;gee6873aab4_0_10645"/>
            <p:cNvGrpSpPr/>
            <p:nvPr/>
          </p:nvGrpSpPr>
          <p:grpSpPr>
            <a:xfrm>
              <a:off x="6303954" y="562596"/>
              <a:ext cx="540000" cy="540000"/>
              <a:chOff x="6303954" y="562596"/>
              <a:chExt cx="540000" cy="540000"/>
            </a:xfrm>
          </p:grpSpPr>
          <p:sp>
            <p:nvSpPr>
              <p:cNvPr id="4308" name="Google Shape;4308;gee6873aab4_0_10645"/>
              <p:cNvSpPr/>
              <p:nvPr/>
            </p:nvSpPr>
            <p:spPr>
              <a:xfrm>
                <a:off x="6303954" y="562596"/>
                <a:ext cx="540000" cy="540000"/>
              </a:xfrm>
              <a:prstGeom prst="donut">
                <a:avLst>
                  <a:gd name="adj" fmla="val 7083"/>
                </a:avLst>
              </a:prstGeom>
              <a:solidFill>
                <a:srgbClr val="0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pic>
            <p:nvPicPr>
              <p:cNvPr id="4309" name="Google Shape;4309;gee6873aab4_0_10645" descr="increase_indent.png"/>
              <p:cNvPicPr preferRelativeResize="0"/>
              <p:nvPr/>
            </p:nvPicPr>
            <p:blipFill rotWithShape="1">
              <a:blip r:embed="rId4">
                <a:alphaModFix/>
              </a:blip>
              <a:srcRect/>
              <a:stretch/>
            </p:blipFill>
            <p:spPr>
              <a:xfrm>
                <a:off x="6425212" y="679422"/>
                <a:ext cx="317520" cy="317520"/>
              </a:xfrm>
              <a:prstGeom prst="rect">
                <a:avLst/>
              </a:prstGeom>
              <a:noFill/>
              <a:ln>
                <a:noFill/>
              </a:ln>
            </p:spPr>
          </p:pic>
        </p:grpSp>
      </p:grpSp>
      <p:sp>
        <p:nvSpPr>
          <p:cNvPr id="4310" name="Google Shape;4310;gee6873aab4_0_10645"/>
          <p:cNvSpPr/>
          <p:nvPr/>
        </p:nvSpPr>
        <p:spPr>
          <a:xfrm>
            <a:off x="-3680045" y="312461"/>
            <a:ext cx="8746251" cy="6124920"/>
          </a:xfrm>
          <a:custGeom>
            <a:avLst/>
            <a:gdLst/>
            <a:ahLst/>
            <a:cxnLst/>
            <a:rect l="l" t="t" r="r" b="b"/>
            <a:pathLst>
              <a:path w="3654" h="2558" extrusionOk="0">
                <a:moveTo>
                  <a:pt x="2505" y="639"/>
                </a:moveTo>
                <a:cubicBezTo>
                  <a:pt x="2466" y="428"/>
                  <a:pt x="2557" y="234"/>
                  <a:pt x="2707" y="207"/>
                </a:cubicBezTo>
                <a:cubicBezTo>
                  <a:pt x="2858" y="180"/>
                  <a:pt x="3011" y="329"/>
                  <a:pt x="3050" y="540"/>
                </a:cubicBezTo>
                <a:cubicBezTo>
                  <a:pt x="3089" y="751"/>
                  <a:pt x="2998" y="944"/>
                  <a:pt x="2847" y="972"/>
                </a:cubicBezTo>
                <a:cubicBezTo>
                  <a:pt x="2697" y="999"/>
                  <a:pt x="2544" y="850"/>
                  <a:pt x="2505" y="639"/>
                </a:cubicBezTo>
                <a:close/>
                <a:moveTo>
                  <a:pt x="2323" y="2448"/>
                </a:moveTo>
                <a:cubicBezTo>
                  <a:pt x="2417" y="2394"/>
                  <a:pt x="2890" y="2151"/>
                  <a:pt x="3499" y="2335"/>
                </a:cubicBezTo>
                <a:cubicBezTo>
                  <a:pt x="3499" y="2335"/>
                  <a:pt x="3231" y="2150"/>
                  <a:pt x="2857" y="2204"/>
                </a:cubicBezTo>
                <a:cubicBezTo>
                  <a:pt x="2867" y="2200"/>
                  <a:pt x="2877" y="2195"/>
                  <a:pt x="2887" y="2190"/>
                </a:cubicBezTo>
                <a:cubicBezTo>
                  <a:pt x="3654" y="1837"/>
                  <a:pt x="3620" y="1150"/>
                  <a:pt x="3085" y="1034"/>
                </a:cubicBezTo>
                <a:cubicBezTo>
                  <a:pt x="3010" y="1018"/>
                  <a:pt x="2939" y="1008"/>
                  <a:pt x="2872" y="1002"/>
                </a:cubicBezTo>
                <a:cubicBezTo>
                  <a:pt x="3053" y="956"/>
                  <a:pt x="3159" y="718"/>
                  <a:pt x="3112" y="458"/>
                </a:cubicBezTo>
                <a:cubicBezTo>
                  <a:pt x="3062" y="190"/>
                  <a:pt x="2868" y="0"/>
                  <a:pt x="2677" y="35"/>
                </a:cubicBezTo>
                <a:cubicBezTo>
                  <a:pt x="2486" y="70"/>
                  <a:pt x="2371" y="315"/>
                  <a:pt x="2420" y="584"/>
                </a:cubicBezTo>
                <a:cubicBezTo>
                  <a:pt x="2458" y="794"/>
                  <a:pt x="2586" y="955"/>
                  <a:pt x="2731" y="999"/>
                </a:cubicBezTo>
                <a:cubicBezTo>
                  <a:pt x="2283" y="1012"/>
                  <a:pt x="2006" y="1267"/>
                  <a:pt x="1720" y="1495"/>
                </a:cubicBezTo>
                <a:cubicBezTo>
                  <a:pt x="1277" y="1849"/>
                  <a:pt x="1050" y="1845"/>
                  <a:pt x="757" y="1549"/>
                </a:cubicBezTo>
                <a:cubicBezTo>
                  <a:pt x="461" y="1251"/>
                  <a:pt x="0" y="1311"/>
                  <a:pt x="0" y="1311"/>
                </a:cubicBezTo>
                <a:cubicBezTo>
                  <a:pt x="419" y="1311"/>
                  <a:pt x="412" y="1543"/>
                  <a:pt x="818" y="1877"/>
                </a:cubicBezTo>
                <a:cubicBezTo>
                  <a:pt x="1206" y="2196"/>
                  <a:pt x="1957" y="1650"/>
                  <a:pt x="2354" y="1344"/>
                </a:cubicBezTo>
                <a:cubicBezTo>
                  <a:pt x="2941" y="892"/>
                  <a:pt x="3436" y="1466"/>
                  <a:pt x="2965" y="1953"/>
                </a:cubicBezTo>
                <a:cubicBezTo>
                  <a:pt x="2817" y="2106"/>
                  <a:pt x="2642" y="2234"/>
                  <a:pt x="2513" y="2319"/>
                </a:cubicBezTo>
                <a:cubicBezTo>
                  <a:pt x="2467" y="2344"/>
                  <a:pt x="2420" y="2373"/>
                  <a:pt x="2373" y="2406"/>
                </a:cubicBezTo>
                <a:lnTo>
                  <a:pt x="2368" y="2410"/>
                </a:lnTo>
                <a:cubicBezTo>
                  <a:pt x="2344" y="2424"/>
                  <a:pt x="2331" y="2431"/>
                  <a:pt x="2331" y="2431"/>
                </a:cubicBezTo>
                <a:cubicBezTo>
                  <a:pt x="2331" y="2431"/>
                  <a:pt x="2335" y="2430"/>
                  <a:pt x="2345" y="2426"/>
                </a:cubicBezTo>
                <a:lnTo>
                  <a:pt x="2309" y="2452"/>
                </a:lnTo>
                <a:cubicBezTo>
                  <a:pt x="2308" y="2452"/>
                  <a:pt x="2307" y="2452"/>
                  <a:pt x="2306" y="2453"/>
                </a:cubicBezTo>
                <a:cubicBezTo>
                  <a:pt x="2303" y="2451"/>
                  <a:pt x="2299" y="2450"/>
                  <a:pt x="2296" y="2449"/>
                </a:cubicBezTo>
                <a:cubicBezTo>
                  <a:pt x="1712" y="1880"/>
                  <a:pt x="1129" y="2223"/>
                  <a:pt x="1129" y="2223"/>
                </a:cubicBezTo>
                <a:cubicBezTo>
                  <a:pt x="1754" y="2097"/>
                  <a:pt x="2202" y="2384"/>
                  <a:pt x="2290" y="2447"/>
                </a:cubicBezTo>
                <a:cubicBezTo>
                  <a:pt x="1687" y="2222"/>
                  <a:pt x="1072" y="2437"/>
                  <a:pt x="1057" y="2436"/>
                </a:cubicBezTo>
                <a:cubicBezTo>
                  <a:pt x="1842" y="2336"/>
                  <a:pt x="2296" y="2556"/>
                  <a:pt x="2301" y="2558"/>
                </a:cubicBezTo>
                <a:lnTo>
                  <a:pt x="2301" y="2558"/>
                </a:lnTo>
                <a:lnTo>
                  <a:pt x="2301" y="2558"/>
                </a:lnTo>
                <a:cubicBezTo>
                  <a:pt x="2301" y="2558"/>
                  <a:pt x="2301" y="2558"/>
                  <a:pt x="2301" y="2558"/>
                </a:cubicBezTo>
                <a:lnTo>
                  <a:pt x="2301" y="2558"/>
                </a:lnTo>
                <a:cubicBezTo>
                  <a:pt x="2307" y="2556"/>
                  <a:pt x="2779" y="2381"/>
                  <a:pt x="3551" y="2554"/>
                </a:cubicBezTo>
                <a:cubicBezTo>
                  <a:pt x="3535" y="2553"/>
                  <a:pt x="2945" y="2282"/>
                  <a:pt x="2323" y="2448"/>
                </a:cubicBezTo>
                <a:close/>
              </a:path>
            </a:pathLst>
          </a:custGeom>
          <a:solidFill>
            <a:schemeClr val="dk2">
              <a:alpha val="29800"/>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4311" name="Google Shape;4311;gee6873aab4_0_10645"/>
          <p:cNvGrpSpPr/>
          <p:nvPr/>
        </p:nvGrpSpPr>
        <p:grpSpPr>
          <a:xfrm>
            <a:off x="10553375" y="296652"/>
            <a:ext cx="1194613" cy="479652"/>
            <a:chOff x="1899" y="899"/>
            <a:chExt cx="4163" cy="1671"/>
          </a:xfrm>
        </p:grpSpPr>
        <p:sp>
          <p:nvSpPr>
            <p:cNvPr id="4312" name="Google Shape;4312;gee6873aab4_0_10645"/>
            <p:cNvSpPr/>
            <p:nvPr/>
          </p:nvSpPr>
          <p:spPr>
            <a:xfrm>
              <a:off x="1902" y="2206"/>
              <a:ext cx="79" cy="141"/>
            </a:xfrm>
            <a:custGeom>
              <a:avLst/>
              <a:gdLst/>
              <a:ahLst/>
              <a:cxnLst/>
              <a:rect l="l" t="t" r="r" b="b"/>
              <a:pathLst>
                <a:path w="170" h="303" extrusionOk="0">
                  <a:moveTo>
                    <a:pt x="59" y="143"/>
                  </a:moveTo>
                  <a:cubicBezTo>
                    <a:pt x="61" y="144"/>
                    <a:pt x="65" y="144"/>
                    <a:pt x="68" y="144"/>
                  </a:cubicBezTo>
                  <a:cubicBezTo>
                    <a:pt x="98" y="144"/>
                    <a:pt x="111" y="123"/>
                    <a:pt x="111" y="95"/>
                  </a:cubicBezTo>
                  <a:cubicBezTo>
                    <a:pt x="111" y="68"/>
                    <a:pt x="100" y="48"/>
                    <a:pt x="73" y="48"/>
                  </a:cubicBezTo>
                  <a:cubicBezTo>
                    <a:pt x="68" y="48"/>
                    <a:pt x="62" y="49"/>
                    <a:pt x="59" y="50"/>
                  </a:cubicBezTo>
                  <a:lnTo>
                    <a:pt x="59" y="143"/>
                  </a:lnTo>
                  <a:close/>
                  <a:moveTo>
                    <a:pt x="0" y="6"/>
                  </a:moveTo>
                  <a:cubicBezTo>
                    <a:pt x="16" y="3"/>
                    <a:pt x="39" y="0"/>
                    <a:pt x="61" y="0"/>
                  </a:cubicBezTo>
                  <a:cubicBezTo>
                    <a:pt x="96" y="0"/>
                    <a:pt x="124" y="5"/>
                    <a:pt x="144" y="24"/>
                  </a:cubicBezTo>
                  <a:cubicBezTo>
                    <a:pt x="162" y="39"/>
                    <a:pt x="170" y="64"/>
                    <a:pt x="170" y="90"/>
                  </a:cubicBezTo>
                  <a:cubicBezTo>
                    <a:pt x="170" y="123"/>
                    <a:pt x="160" y="145"/>
                    <a:pt x="144" y="162"/>
                  </a:cubicBezTo>
                  <a:cubicBezTo>
                    <a:pt x="125" y="182"/>
                    <a:pt x="95" y="191"/>
                    <a:pt x="70" y="191"/>
                  </a:cubicBezTo>
                  <a:lnTo>
                    <a:pt x="59" y="191"/>
                  </a:lnTo>
                  <a:lnTo>
                    <a:pt x="59" y="303"/>
                  </a:lnTo>
                  <a:lnTo>
                    <a:pt x="0" y="303"/>
                  </a:lnTo>
                  <a:lnTo>
                    <a:pt x="0" y="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13" name="Google Shape;4313;gee6873aab4_0_10645"/>
            <p:cNvSpPr/>
            <p:nvPr/>
          </p:nvSpPr>
          <p:spPr>
            <a:xfrm>
              <a:off x="1995" y="2244"/>
              <a:ext cx="52" cy="103"/>
            </a:xfrm>
            <a:custGeom>
              <a:avLst/>
              <a:gdLst/>
              <a:ahLst/>
              <a:cxnLst/>
              <a:rect l="l" t="t" r="r" b="b"/>
              <a:pathLst>
                <a:path w="111" h="222" extrusionOk="0">
                  <a:moveTo>
                    <a:pt x="1" y="69"/>
                  </a:moveTo>
                  <a:cubicBezTo>
                    <a:pt x="1" y="47"/>
                    <a:pt x="1" y="24"/>
                    <a:pt x="0" y="4"/>
                  </a:cubicBezTo>
                  <a:lnTo>
                    <a:pt x="51" y="4"/>
                  </a:lnTo>
                  <a:lnTo>
                    <a:pt x="54" y="35"/>
                  </a:lnTo>
                  <a:lnTo>
                    <a:pt x="55" y="35"/>
                  </a:lnTo>
                  <a:cubicBezTo>
                    <a:pt x="65" y="12"/>
                    <a:pt x="83" y="0"/>
                    <a:pt x="99" y="0"/>
                  </a:cubicBezTo>
                  <a:cubicBezTo>
                    <a:pt x="105" y="0"/>
                    <a:pt x="108" y="0"/>
                    <a:pt x="111" y="1"/>
                  </a:cubicBezTo>
                  <a:lnTo>
                    <a:pt x="111" y="59"/>
                  </a:lnTo>
                  <a:cubicBezTo>
                    <a:pt x="108" y="58"/>
                    <a:pt x="104" y="58"/>
                    <a:pt x="99" y="58"/>
                  </a:cubicBezTo>
                  <a:cubicBezTo>
                    <a:pt x="86" y="58"/>
                    <a:pt x="70" y="67"/>
                    <a:pt x="63" y="89"/>
                  </a:cubicBezTo>
                  <a:cubicBezTo>
                    <a:pt x="62" y="94"/>
                    <a:pt x="61" y="102"/>
                    <a:pt x="61" y="111"/>
                  </a:cubicBezTo>
                  <a:lnTo>
                    <a:pt x="61" y="222"/>
                  </a:lnTo>
                  <a:lnTo>
                    <a:pt x="1" y="222"/>
                  </a:lnTo>
                  <a:lnTo>
                    <a:pt x="1" y="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14" name="Google Shape;4314;gee6873aab4_0_10645"/>
            <p:cNvSpPr/>
            <p:nvPr/>
          </p:nvSpPr>
          <p:spPr>
            <a:xfrm>
              <a:off x="2055" y="2244"/>
              <a:ext cx="78" cy="104"/>
            </a:xfrm>
            <a:custGeom>
              <a:avLst/>
              <a:gdLst/>
              <a:ahLst/>
              <a:cxnLst/>
              <a:rect l="l" t="t" r="r" b="b"/>
              <a:pathLst>
                <a:path w="168" h="226" extrusionOk="0">
                  <a:moveTo>
                    <a:pt x="59" y="112"/>
                  </a:moveTo>
                  <a:cubicBezTo>
                    <a:pt x="59" y="150"/>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15" name="Google Shape;4315;gee6873aab4_0_10645"/>
            <p:cNvSpPr/>
            <p:nvPr/>
          </p:nvSpPr>
          <p:spPr>
            <a:xfrm>
              <a:off x="2141" y="2201"/>
              <a:ext cx="65" cy="146"/>
            </a:xfrm>
            <a:custGeom>
              <a:avLst/>
              <a:gdLst/>
              <a:ahLst/>
              <a:cxnLst/>
              <a:rect l="l" t="t" r="r" b="b"/>
              <a:pathLst>
                <a:path w="140" h="313" extrusionOk="0">
                  <a:moveTo>
                    <a:pt x="29" y="313"/>
                  </a:moveTo>
                  <a:lnTo>
                    <a:pt x="29" y="136"/>
                  </a:lnTo>
                  <a:lnTo>
                    <a:pt x="0" y="136"/>
                  </a:lnTo>
                  <a:lnTo>
                    <a:pt x="0" y="95"/>
                  </a:lnTo>
                  <a:lnTo>
                    <a:pt x="29" y="95"/>
                  </a:lnTo>
                  <a:lnTo>
                    <a:pt x="29" y="86"/>
                  </a:lnTo>
                  <a:cubicBezTo>
                    <a:pt x="29" y="61"/>
                    <a:pt x="34" y="38"/>
                    <a:pt x="52" y="20"/>
                  </a:cubicBezTo>
                  <a:cubicBezTo>
                    <a:pt x="65" y="7"/>
                    <a:pt x="84" y="0"/>
                    <a:pt x="104" y="0"/>
                  </a:cubicBezTo>
                  <a:cubicBezTo>
                    <a:pt x="119" y="0"/>
                    <a:pt x="131" y="2"/>
                    <a:pt x="140" y="5"/>
                  </a:cubicBezTo>
                  <a:lnTo>
                    <a:pt x="133" y="51"/>
                  </a:lnTo>
                  <a:cubicBezTo>
                    <a:pt x="128" y="49"/>
                    <a:pt x="122" y="48"/>
                    <a:pt x="115" y="48"/>
                  </a:cubicBezTo>
                  <a:cubicBezTo>
                    <a:pt x="95" y="48"/>
                    <a:pt x="88" y="65"/>
                    <a:pt x="88" y="84"/>
                  </a:cubicBezTo>
                  <a:lnTo>
                    <a:pt x="88" y="95"/>
                  </a:lnTo>
                  <a:lnTo>
                    <a:pt x="126" y="95"/>
                  </a:lnTo>
                  <a:lnTo>
                    <a:pt x="126" y="136"/>
                  </a:lnTo>
                  <a:lnTo>
                    <a:pt x="88" y="136"/>
                  </a:lnTo>
                  <a:lnTo>
                    <a:pt x="88" y="313"/>
                  </a:lnTo>
                  <a:lnTo>
                    <a:pt x="29" y="313"/>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16" name="Google Shape;4316;gee6873aab4_0_10645"/>
            <p:cNvSpPr/>
            <p:nvPr/>
          </p:nvSpPr>
          <p:spPr>
            <a:xfrm>
              <a:off x="2207"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5" y="177"/>
                    <a:pt x="145" y="173"/>
                  </a:cubicBezTo>
                  <a:lnTo>
                    <a:pt x="153" y="215"/>
                  </a:lnTo>
                  <a:cubicBezTo>
                    <a:pt x="138" y="221"/>
                    <a:pt x="115" y="225"/>
                    <a:pt x="92" y="225"/>
                  </a:cubicBezTo>
                  <a:cubicBezTo>
                    <a:pt x="33" y="225"/>
                    <a:pt x="0" y="186"/>
                    <a:pt x="0" y="117"/>
                  </a:cubicBezTo>
                  <a:cubicBezTo>
                    <a:pt x="0" y="44"/>
                    <a:pt x="38" y="0"/>
                    <a:pt x="88" y="0"/>
                  </a:cubicBezTo>
                  <a:cubicBezTo>
                    <a:pt x="135" y="0"/>
                    <a:pt x="162" y="37"/>
                    <a:pt x="162" y="103"/>
                  </a:cubicBezTo>
                  <a:cubicBezTo>
                    <a:pt x="162" y="119"/>
                    <a:pt x="162" y="127"/>
                    <a:pt x="161" y="134"/>
                  </a:cubicBezTo>
                  <a:lnTo>
                    <a:pt x="56" y="134"/>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17" name="Google Shape;4317;gee6873aab4_0_10645"/>
            <p:cNvSpPr/>
            <p:nvPr/>
          </p:nvSpPr>
          <p:spPr>
            <a:xfrm>
              <a:off x="2293" y="2244"/>
              <a:ext cx="60" cy="104"/>
            </a:xfrm>
            <a:custGeom>
              <a:avLst/>
              <a:gdLst/>
              <a:ahLst/>
              <a:cxnLst/>
              <a:rect l="l" t="t" r="r" b="b"/>
              <a:pathLst>
                <a:path w="128" h="225" extrusionOk="0">
                  <a:moveTo>
                    <a:pt x="11" y="169"/>
                  </a:moveTo>
                  <a:cubicBezTo>
                    <a:pt x="20" y="175"/>
                    <a:pt x="36" y="181"/>
                    <a:pt x="51" y="181"/>
                  </a:cubicBezTo>
                  <a:cubicBezTo>
                    <a:pt x="66" y="181"/>
                    <a:pt x="74" y="174"/>
                    <a:pt x="74" y="161"/>
                  </a:cubicBezTo>
                  <a:cubicBezTo>
                    <a:pt x="74" y="150"/>
                    <a:pt x="68" y="143"/>
                    <a:pt x="49" y="132"/>
                  </a:cubicBezTo>
                  <a:cubicBezTo>
                    <a:pt x="13" y="112"/>
                    <a:pt x="4" y="89"/>
                    <a:pt x="4" y="69"/>
                  </a:cubicBezTo>
                  <a:cubicBezTo>
                    <a:pt x="4" y="29"/>
                    <a:pt x="33" y="0"/>
                    <a:pt x="77" y="0"/>
                  </a:cubicBezTo>
                  <a:cubicBezTo>
                    <a:pt x="95" y="0"/>
                    <a:pt x="109" y="4"/>
                    <a:pt x="121" y="10"/>
                  </a:cubicBezTo>
                  <a:lnTo>
                    <a:pt x="111" y="53"/>
                  </a:lnTo>
                  <a:cubicBezTo>
                    <a:pt x="102" y="48"/>
                    <a:pt x="92" y="44"/>
                    <a:pt x="80" y="44"/>
                  </a:cubicBezTo>
                  <a:cubicBezTo>
                    <a:pt x="65" y="44"/>
                    <a:pt x="58" y="53"/>
                    <a:pt x="58" y="63"/>
                  </a:cubicBezTo>
                  <a:cubicBezTo>
                    <a:pt x="58" y="72"/>
                    <a:pt x="63" y="78"/>
                    <a:pt x="84" y="90"/>
                  </a:cubicBezTo>
                  <a:cubicBezTo>
                    <a:pt x="116" y="108"/>
                    <a:pt x="128" y="131"/>
                    <a:pt x="128" y="156"/>
                  </a:cubicBezTo>
                  <a:cubicBezTo>
                    <a:pt x="128" y="201"/>
                    <a:pt x="96" y="225"/>
                    <a:pt x="51" y="225"/>
                  </a:cubicBezTo>
                  <a:cubicBezTo>
                    <a:pt x="32" y="225"/>
                    <a:pt x="11" y="220"/>
                    <a:pt x="0" y="212"/>
                  </a:cubicBezTo>
                  <a:lnTo>
                    <a:pt x="11" y="1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18" name="Google Shape;4318;gee6873aab4_0_10645"/>
            <p:cNvSpPr/>
            <p:nvPr/>
          </p:nvSpPr>
          <p:spPr>
            <a:xfrm>
              <a:off x="2363" y="2244"/>
              <a:ext cx="59"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2"/>
                    <a:pt x="4" y="89"/>
                    <a:pt x="4" y="69"/>
                  </a:cubicBezTo>
                  <a:cubicBezTo>
                    <a:pt x="4" y="29"/>
                    <a:pt x="32" y="0"/>
                    <a:pt x="76" y="0"/>
                  </a:cubicBezTo>
                  <a:cubicBezTo>
                    <a:pt x="95" y="0"/>
                    <a:pt x="109" y="4"/>
                    <a:pt x="121" y="10"/>
                  </a:cubicBezTo>
                  <a:lnTo>
                    <a:pt x="110" y="53"/>
                  </a:lnTo>
                  <a:cubicBezTo>
                    <a:pt x="102" y="48"/>
                    <a:pt x="92" y="44"/>
                    <a:pt x="80" y="44"/>
                  </a:cubicBezTo>
                  <a:cubicBezTo>
                    <a:pt x="65" y="44"/>
                    <a:pt x="58" y="53"/>
                    <a:pt x="58" y="63"/>
                  </a:cubicBezTo>
                  <a:cubicBezTo>
                    <a:pt x="58" y="72"/>
                    <a:pt x="63" y="78"/>
                    <a:pt x="83" y="90"/>
                  </a:cubicBezTo>
                  <a:cubicBezTo>
                    <a:pt x="116" y="108"/>
                    <a:pt x="128" y="131"/>
                    <a:pt x="128" y="156"/>
                  </a:cubicBezTo>
                  <a:cubicBezTo>
                    <a:pt x="128" y="201"/>
                    <a:pt x="96" y="225"/>
                    <a:pt x="50" y="225"/>
                  </a:cubicBezTo>
                  <a:cubicBezTo>
                    <a:pt x="32" y="225"/>
                    <a:pt x="10" y="220"/>
                    <a:pt x="0" y="212"/>
                  </a:cubicBezTo>
                  <a:lnTo>
                    <a:pt x="11" y="1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19" name="Google Shape;4319;gee6873aab4_0_10645"/>
            <p:cNvSpPr/>
            <p:nvPr/>
          </p:nvSpPr>
          <p:spPr>
            <a:xfrm>
              <a:off x="2436" y="2204"/>
              <a:ext cx="28" cy="143"/>
            </a:xfrm>
            <a:custGeom>
              <a:avLst/>
              <a:gdLst/>
              <a:ahLst/>
              <a:cxnLst/>
              <a:rect l="l" t="t" r="r" b="b"/>
              <a:pathLst>
                <a:path w="61" h="308" extrusionOk="0">
                  <a:moveTo>
                    <a:pt x="2" y="308"/>
                  </a:moveTo>
                  <a:lnTo>
                    <a:pt x="2" y="90"/>
                  </a:lnTo>
                  <a:lnTo>
                    <a:pt x="61" y="90"/>
                  </a:lnTo>
                  <a:lnTo>
                    <a:pt x="61" y="308"/>
                  </a:lnTo>
                  <a:lnTo>
                    <a:pt x="2" y="308"/>
                  </a:lnTo>
                  <a:close/>
                  <a:moveTo>
                    <a:pt x="61" y="31"/>
                  </a:moveTo>
                  <a:cubicBezTo>
                    <a:pt x="61" y="50"/>
                    <a:pt x="48" y="63"/>
                    <a:pt x="30" y="63"/>
                  </a:cubicBezTo>
                  <a:cubicBezTo>
                    <a:pt x="14" y="63"/>
                    <a:pt x="0" y="50"/>
                    <a:pt x="1" y="31"/>
                  </a:cubicBezTo>
                  <a:cubicBezTo>
                    <a:pt x="0" y="12"/>
                    <a:pt x="15" y="0"/>
                    <a:pt x="31" y="0"/>
                  </a:cubicBezTo>
                  <a:cubicBezTo>
                    <a:pt x="48" y="0"/>
                    <a:pt x="61" y="12"/>
                    <a:pt x="61" y="31"/>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20" name="Google Shape;4320;gee6873aab4_0_10645"/>
            <p:cNvSpPr/>
            <p:nvPr/>
          </p:nvSpPr>
          <p:spPr>
            <a:xfrm>
              <a:off x="2482" y="2244"/>
              <a:ext cx="77" cy="104"/>
            </a:xfrm>
            <a:custGeom>
              <a:avLst/>
              <a:gdLst/>
              <a:ahLst/>
              <a:cxnLst/>
              <a:rect l="l" t="t" r="r" b="b"/>
              <a:pathLst>
                <a:path w="168" h="226" extrusionOk="0">
                  <a:moveTo>
                    <a:pt x="58" y="112"/>
                  </a:moveTo>
                  <a:cubicBezTo>
                    <a:pt x="58" y="150"/>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6"/>
                    <a:pt x="84" y="226"/>
                  </a:cubicBezTo>
                  <a:cubicBezTo>
                    <a:pt x="31" y="226"/>
                    <a:pt x="0" y="185"/>
                    <a:pt x="0" y="114"/>
                  </a:cubicBezTo>
                  <a:cubicBezTo>
                    <a:pt x="0" y="35"/>
                    <a:pt x="41" y="0"/>
                    <a:pt x="85" y="0"/>
                  </a:cubicBezTo>
                  <a:cubicBezTo>
                    <a:pt x="136" y="0"/>
                    <a:pt x="168" y="43"/>
                    <a:pt x="168" y="11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21" name="Google Shape;4321;gee6873aab4_0_10645"/>
            <p:cNvSpPr/>
            <p:nvPr/>
          </p:nvSpPr>
          <p:spPr>
            <a:xfrm>
              <a:off x="2575" y="2244"/>
              <a:ext cx="78" cy="103"/>
            </a:xfrm>
            <a:custGeom>
              <a:avLst/>
              <a:gdLst/>
              <a:ahLst/>
              <a:cxnLst/>
              <a:rect l="l" t="t" r="r" b="b"/>
              <a:pathLst>
                <a:path w="167" h="222" extrusionOk="0">
                  <a:moveTo>
                    <a:pt x="2" y="69"/>
                  </a:moveTo>
                  <a:cubicBezTo>
                    <a:pt x="2" y="45"/>
                    <a:pt x="1" y="24"/>
                    <a:pt x="0" y="4"/>
                  </a:cubicBezTo>
                  <a:lnTo>
                    <a:pt x="51" y="4"/>
                  </a:lnTo>
                  <a:lnTo>
                    <a:pt x="54" y="29"/>
                  </a:lnTo>
                  <a:lnTo>
                    <a:pt x="55" y="29"/>
                  </a:lnTo>
                  <a:cubicBezTo>
                    <a:pt x="66" y="11"/>
                    <a:pt x="85" y="0"/>
                    <a:pt x="108" y="0"/>
                  </a:cubicBezTo>
                  <a:cubicBezTo>
                    <a:pt x="150" y="0"/>
                    <a:pt x="167" y="33"/>
                    <a:pt x="167" y="82"/>
                  </a:cubicBezTo>
                  <a:lnTo>
                    <a:pt x="167" y="222"/>
                  </a:lnTo>
                  <a:lnTo>
                    <a:pt x="108" y="222"/>
                  </a:lnTo>
                  <a:lnTo>
                    <a:pt x="108" y="85"/>
                  </a:lnTo>
                  <a:cubicBezTo>
                    <a:pt x="108" y="67"/>
                    <a:pt x="103" y="49"/>
                    <a:pt x="86" y="49"/>
                  </a:cubicBezTo>
                  <a:cubicBezTo>
                    <a:pt x="76" y="49"/>
                    <a:pt x="68" y="56"/>
                    <a:pt x="64" y="69"/>
                  </a:cubicBezTo>
                  <a:cubicBezTo>
                    <a:pt x="62" y="73"/>
                    <a:pt x="61" y="80"/>
                    <a:pt x="61" y="89"/>
                  </a:cubicBezTo>
                  <a:lnTo>
                    <a:pt x="61" y="222"/>
                  </a:lnTo>
                  <a:lnTo>
                    <a:pt x="2" y="222"/>
                  </a:lnTo>
                  <a:lnTo>
                    <a:pt x="2" y="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22" name="Google Shape;4322;gee6873aab4_0_10645"/>
            <p:cNvSpPr/>
            <p:nvPr/>
          </p:nvSpPr>
          <p:spPr>
            <a:xfrm>
              <a:off x="2667" y="2244"/>
              <a:ext cx="76" cy="104"/>
            </a:xfrm>
            <a:custGeom>
              <a:avLst/>
              <a:gdLst/>
              <a:ahLst/>
              <a:cxnLst/>
              <a:rect l="l" t="t" r="r" b="b"/>
              <a:pathLst>
                <a:path w="163" h="226" extrusionOk="0">
                  <a:moveTo>
                    <a:pt x="102" y="116"/>
                  </a:moveTo>
                  <a:cubicBezTo>
                    <a:pt x="83" y="116"/>
                    <a:pt x="56" y="123"/>
                    <a:pt x="56" y="153"/>
                  </a:cubicBezTo>
                  <a:cubicBezTo>
                    <a:pt x="56" y="175"/>
                    <a:pt x="68" y="183"/>
                    <a:pt x="77" y="183"/>
                  </a:cubicBezTo>
                  <a:cubicBezTo>
                    <a:pt x="86" y="183"/>
                    <a:pt x="97" y="177"/>
                    <a:pt x="101" y="164"/>
                  </a:cubicBezTo>
                  <a:cubicBezTo>
                    <a:pt x="102" y="161"/>
                    <a:pt x="102" y="157"/>
                    <a:pt x="102" y="154"/>
                  </a:cubicBezTo>
                  <a:lnTo>
                    <a:pt x="102" y="116"/>
                  </a:lnTo>
                  <a:close/>
                  <a:moveTo>
                    <a:pt x="110" y="222"/>
                  </a:moveTo>
                  <a:lnTo>
                    <a:pt x="107" y="201"/>
                  </a:lnTo>
                  <a:lnTo>
                    <a:pt x="106" y="201"/>
                  </a:lnTo>
                  <a:cubicBezTo>
                    <a:pt x="94" y="218"/>
                    <a:pt x="77" y="226"/>
                    <a:pt x="58" y="226"/>
                  </a:cubicBezTo>
                  <a:cubicBezTo>
                    <a:pt x="25" y="226"/>
                    <a:pt x="0" y="198"/>
                    <a:pt x="0" y="159"/>
                  </a:cubicBezTo>
                  <a:cubicBezTo>
                    <a:pt x="0" y="102"/>
                    <a:pt x="51" y="78"/>
                    <a:pt x="101" y="78"/>
                  </a:cubicBezTo>
                  <a:lnTo>
                    <a:pt x="101" y="73"/>
                  </a:lnTo>
                  <a:cubicBezTo>
                    <a:pt x="101" y="56"/>
                    <a:pt x="90" y="43"/>
                    <a:pt x="70" y="43"/>
                  </a:cubicBezTo>
                  <a:cubicBezTo>
                    <a:pt x="52" y="43"/>
                    <a:pt x="38" y="48"/>
                    <a:pt x="25" y="56"/>
                  </a:cubicBezTo>
                  <a:lnTo>
                    <a:pt x="14" y="17"/>
                  </a:lnTo>
                  <a:cubicBezTo>
                    <a:pt x="26" y="9"/>
                    <a:pt x="52" y="0"/>
                    <a:pt x="82" y="0"/>
                  </a:cubicBezTo>
                  <a:cubicBezTo>
                    <a:pt x="149" y="0"/>
                    <a:pt x="160" y="46"/>
                    <a:pt x="160" y="91"/>
                  </a:cubicBezTo>
                  <a:lnTo>
                    <a:pt x="160" y="172"/>
                  </a:lnTo>
                  <a:cubicBezTo>
                    <a:pt x="160" y="190"/>
                    <a:pt x="161" y="208"/>
                    <a:pt x="163" y="222"/>
                  </a:cubicBezTo>
                  <a:lnTo>
                    <a:pt x="110" y="22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23" name="Google Shape;4323;gee6873aab4_0_10645"/>
            <p:cNvSpPr/>
            <p:nvPr/>
          </p:nvSpPr>
          <p:spPr>
            <a:xfrm>
              <a:off x="2762" y="2203"/>
              <a:ext cx="0" cy="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24" name="Google Shape;4324;gee6873aab4_0_10645"/>
            <p:cNvSpPr/>
            <p:nvPr/>
          </p:nvSpPr>
          <p:spPr>
            <a:xfrm>
              <a:off x="2848" y="2206"/>
              <a:ext cx="84" cy="142"/>
            </a:xfrm>
            <a:custGeom>
              <a:avLst/>
              <a:gdLst/>
              <a:ahLst/>
              <a:cxnLst/>
              <a:rect l="l" t="t" r="r" b="b"/>
              <a:pathLst>
                <a:path w="183" h="306" extrusionOk="0">
                  <a:moveTo>
                    <a:pt x="59" y="257"/>
                  </a:moveTo>
                  <a:cubicBezTo>
                    <a:pt x="62" y="258"/>
                    <a:pt x="66" y="258"/>
                    <a:pt x="69" y="258"/>
                  </a:cubicBezTo>
                  <a:cubicBezTo>
                    <a:pt x="97" y="258"/>
                    <a:pt x="122" y="230"/>
                    <a:pt x="122" y="147"/>
                  </a:cubicBezTo>
                  <a:cubicBezTo>
                    <a:pt x="122" y="85"/>
                    <a:pt x="106" y="47"/>
                    <a:pt x="70" y="47"/>
                  </a:cubicBezTo>
                  <a:cubicBezTo>
                    <a:pt x="66" y="47"/>
                    <a:pt x="62" y="47"/>
                    <a:pt x="59" y="49"/>
                  </a:cubicBezTo>
                  <a:lnTo>
                    <a:pt x="59" y="257"/>
                  </a:lnTo>
                  <a:close/>
                  <a:moveTo>
                    <a:pt x="0" y="6"/>
                  </a:moveTo>
                  <a:cubicBezTo>
                    <a:pt x="15" y="3"/>
                    <a:pt x="36" y="0"/>
                    <a:pt x="60" y="0"/>
                  </a:cubicBezTo>
                  <a:cubicBezTo>
                    <a:pt x="98" y="0"/>
                    <a:pt x="124" y="9"/>
                    <a:pt x="144" y="27"/>
                  </a:cubicBezTo>
                  <a:cubicBezTo>
                    <a:pt x="170" y="51"/>
                    <a:pt x="183" y="90"/>
                    <a:pt x="183" y="149"/>
                  </a:cubicBezTo>
                  <a:cubicBezTo>
                    <a:pt x="183" y="210"/>
                    <a:pt x="168" y="253"/>
                    <a:pt x="141" y="276"/>
                  </a:cubicBezTo>
                  <a:cubicBezTo>
                    <a:pt x="121" y="296"/>
                    <a:pt x="91" y="306"/>
                    <a:pt x="48" y="306"/>
                  </a:cubicBezTo>
                  <a:cubicBezTo>
                    <a:pt x="30" y="306"/>
                    <a:pt x="12" y="304"/>
                    <a:pt x="0" y="302"/>
                  </a:cubicBezTo>
                  <a:lnTo>
                    <a:pt x="0" y="6"/>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25" name="Google Shape;4325;gee6873aab4_0_10645"/>
            <p:cNvSpPr/>
            <p:nvPr/>
          </p:nvSpPr>
          <p:spPr>
            <a:xfrm>
              <a:off x="2945"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26" name="Google Shape;4326;gee6873aab4_0_10645"/>
            <p:cNvSpPr/>
            <p:nvPr/>
          </p:nvSpPr>
          <p:spPr>
            <a:xfrm>
              <a:off x="3025" y="2246"/>
              <a:ext cx="80" cy="101"/>
            </a:xfrm>
            <a:custGeom>
              <a:avLst/>
              <a:gdLst/>
              <a:ahLst/>
              <a:cxnLst/>
              <a:rect l="l" t="t" r="r" b="b"/>
              <a:pathLst>
                <a:path w="172" h="218" extrusionOk="0">
                  <a:moveTo>
                    <a:pt x="62" y="0"/>
                  </a:moveTo>
                  <a:lnTo>
                    <a:pt x="79" y="97"/>
                  </a:lnTo>
                  <a:cubicBezTo>
                    <a:pt x="82" y="117"/>
                    <a:pt x="85" y="136"/>
                    <a:pt x="88" y="158"/>
                  </a:cubicBezTo>
                  <a:lnTo>
                    <a:pt x="89" y="158"/>
                  </a:lnTo>
                  <a:cubicBezTo>
                    <a:pt x="92" y="136"/>
                    <a:pt x="94" y="118"/>
                    <a:pt x="97" y="97"/>
                  </a:cubicBezTo>
                  <a:lnTo>
                    <a:pt x="115" y="0"/>
                  </a:lnTo>
                  <a:lnTo>
                    <a:pt x="172" y="0"/>
                  </a:lnTo>
                  <a:lnTo>
                    <a:pt x="114" y="218"/>
                  </a:lnTo>
                  <a:lnTo>
                    <a:pt x="59" y="218"/>
                  </a:lnTo>
                  <a:lnTo>
                    <a:pt x="0" y="0"/>
                  </a:lnTo>
                  <a:lnTo>
                    <a:pt x="62" y="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27" name="Google Shape;4327;gee6873aab4_0_10645"/>
            <p:cNvSpPr/>
            <p:nvPr/>
          </p:nvSpPr>
          <p:spPr>
            <a:xfrm>
              <a:off x="3111"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7"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28" name="Google Shape;4328;gee6873aab4_0_10645"/>
            <p:cNvSpPr/>
            <p:nvPr/>
          </p:nvSpPr>
          <p:spPr>
            <a:xfrm>
              <a:off x="3203" y="2203"/>
              <a:ext cx="0" cy="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29" name="Google Shape;4329;gee6873aab4_0_10645"/>
            <p:cNvSpPr/>
            <p:nvPr/>
          </p:nvSpPr>
          <p:spPr>
            <a:xfrm>
              <a:off x="3247" y="2244"/>
              <a:ext cx="78" cy="104"/>
            </a:xfrm>
            <a:custGeom>
              <a:avLst/>
              <a:gdLst/>
              <a:ahLst/>
              <a:cxnLst/>
              <a:rect l="l" t="t" r="r" b="b"/>
              <a:pathLst>
                <a:path w="168" h="226" extrusionOk="0">
                  <a:moveTo>
                    <a:pt x="59" y="112"/>
                  </a:moveTo>
                  <a:cubicBezTo>
                    <a:pt x="59" y="150"/>
                    <a:pt x="65" y="181"/>
                    <a:pt x="86" y="181"/>
                  </a:cubicBezTo>
                  <a:cubicBezTo>
                    <a:pt x="105" y="181"/>
                    <a:pt x="109" y="144"/>
                    <a:pt x="109" y="112"/>
                  </a:cubicBezTo>
                  <a:cubicBezTo>
                    <a:pt x="109"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30" name="Google Shape;4330;gee6873aab4_0_10645"/>
            <p:cNvSpPr/>
            <p:nvPr/>
          </p:nvSpPr>
          <p:spPr>
            <a:xfrm>
              <a:off x="3341" y="2244"/>
              <a:ext cx="79" cy="142"/>
            </a:xfrm>
            <a:custGeom>
              <a:avLst/>
              <a:gdLst/>
              <a:ahLst/>
              <a:cxnLst/>
              <a:rect l="l" t="t" r="r" b="b"/>
              <a:pathLst>
                <a:path w="170" h="308" extrusionOk="0">
                  <a:moveTo>
                    <a:pt x="61" y="142"/>
                  </a:moveTo>
                  <a:cubicBezTo>
                    <a:pt x="61" y="150"/>
                    <a:pt x="62" y="157"/>
                    <a:pt x="64" y="161"/>
                  </a:cubicBezTo>
                  <a:cubicBezTo>
                    <a:pt x="69" y="174"/>
                    <a:pt x="76" y="178"/>
                    <a:pt x="83" y="178"/>
                  </a:cubicBezTo>
                  <a:cubicBezTo>
                    <a:pt x="104" y="178"/>
                    <a:pt x="111" y="148"/>
                    <a:pt x="111" y="113"/>
                  </a:cubicBezTo>
                  <a:cubicBezTo>
                    <a:pt x="111" y="72"/>
                    <a:pt x="101" y="49"/>
                    <a:pt x="84" y="49"/>
                  </a:cubicBezTo>
                  <a:cubicBezTo>
                    <a:pt x="75" y="49"/>
                    <a:pt x="66" y="58"/>
                    <a:pt x="64" y="68"/>
                  </a:cubicBezTo>
                  <a:cubicBezTo>
                    <a:pt x="62" y="72"/>
                    <a:pt x="61" y="78"/>
                    <a:pt x="61" y="84"/>
                  </a:cubicBezTo>
                  <a:lnTo>
                    <a:pt x="61" y="142"/>
                  </a:lnTo>
                  <a:close/>
                  <a:moveTo>
                    <a:pt x="2" y="73"/>
                  </a:moveTo>
                  <a:cubicBezTo>
                    <a:pt x="2" y="46"/>
                    <a:pt x="1" y="24"/>
                    <a:pt x="0" y="4"/>
                  </a:cubicBezTo>
                  <a:lnTo>
                    <a:pt x="52" y="4"/>
                  </a:lnTo>
                  <a:lnTo>
                    <a:pt x="55" y="29"/>
                  </a:lnTo>
                  <a:lnTo>
                    <a:pt x="56" y="29"/>
                  </a:lnTo>
                  <a:cubicBezTo>
                    <a:pt x="65" y="11"/>
                    <a:pt x="81" y="0"/>
                    <a:pt x="102" y="0"/>
                  </a:cubicBezTo>
                  <a:cubicBezTo>
                    <a:pt x="150" y="0"/>
                    <a:pt x="170" y="52"/>
                    <a:pt x="170" y="113"/>
                  </a:cubicBezTo>
                  <a:cubicBezTo>
                    <a:pt x="170" y="191"/>
                    <a:pt x="135" y="226"/>
                    <a:pt x="98" y="226"/>
                  </a:cubicBezTo>
                  <a:cubicBezTo>
                    <a:pt x="80" y="226"/>
                    <a:pt x="68" y="215"/>
                    <a:pt x="62" y="204"/>
                  </a:cubicBezTo>
                  <a:lnTo>
                    <a:pt x="61" y="204"/>
                  </a:lnTo>
                  <a:lnTo>
                    <a:pt x="61" y="308"/>
                  </a:lnTo>
                  <a:lnTo>
                    <a:pt x="2" y="308"/>
                  </a:lnTo>
                  <a:lnTo>
                    <a:pt x="2" y="73"/>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31" name="Google Shape;4331;gee6873aab4_0_10645"/>
            <p:cNvSpPr/>
            <p:nvPr/>
          </p:nvSpPr>
          <p:spPr>
            <a:xfrm>
              <a:off x="3436" y="2244"/>
              <a:ext cx="123" cy="103"/>
            </a:xfrm>
            <a:custGeom>
              <a:avLst/>
              <a:gdLst/>
              <a:ahLst/>
              <a:cxnLst/>
              <a:rect l="l" t="t" r="r" b="b"/>
              <a:pathLst>
                <a:path w="266" h="222" extrusionOk="0">
                  <a:moveTo>
                    <a:pt x="2" y="69"/>
                  </a:moveTo>
                  <a:cubicBezTo>
                    <a:pt x="2" y="45"/>
                    <a:pt x="0" y="24"/>
                    <a:pt x="0" y="4"/>
                  </a:cubicBezTo>
                  <a:lnTo>
                    <a:pt x="51" y="4"/>
                  </a:lnTo>
                  <a:lnTo>
                    <a:pt x="54" y="29"/>
                  </a:lnTo>
                  <a:lnTo>
                    <a:pt x="55" y="29"/>
                  </a:lnTo>
                  <a:cubicBezTo>
                    <a:pt x="66" y="12"/>
                    <a:pt x="84" y="0"/>
                    <a:pt x="107" y="0"/>
                  </a:cubicBezTo>
                  <a:cubicBezTo>
                    <a:pt x="132" y="0"/>
                    <a:pt x="148" y="11"/>
                    <a:pt x="155" y="29"/>
                  </a:cubicBezTo>
                  <a:lnTo>
                    <a:pt x="156" y="29"/>
                  </a:lnTo>
                  <a:cubicBezTo>
                    <a:pt x="162" y="21"/>
                    <a:pt x="170" y="13"/>
                    <a:pt x="178" y="8"/>
                  </a:cubicBezTo>
                  <a:cubicBezTo>
                    <a:pt x="187" y="3"/>
                    <a:pt x="198" y="0"/>
                    <a:pt x="209" y="0"/>
                  </a:cubicBezTo>
                  <a:cubicBezTo>
                    <a:pt x="248" y="0"/>
                    <a:pt x="266" y="31"/>
                    <a:pt x="266" y="84"/>
                  </a:cubicBezTo>
                  <a:lnTo>
                    <a:pt x="266" y="222"/>
                  </a:lnTo>
                  <a:lnTo>
                    <a:pt x="207" y="222"/>
                  </a:lnTo>
                  <a:lnTo>
                    <a:pt x="207" y="93"/>
                  </a:lnTo>
                  <a:cubicBezTo>
                    <a:pt x="207" y="68"/>
                    <a:pt x="205" y="48"/>
                    <a:pt x="187" y="48"/>
                  </a:cubicBezTo>
                  <a:cubicBezTo>
                    <a:pt x="176" y="48"/>
                    <a:pt x="169" y="55"/>
                    <a:pt x="165" y="68"/>
                  </a:cubicBezTo>
                  <a:cubicBezTo>
                    <a:pt x="164" y="72"/>
                    <a:pt x="163" y="78"/>
                    <a:pt x="163" y="84"/>
                  </a:cubicBezTo>
                  <a:lnTo>
                    <a:pt x="163" y="222"/>
                  </a:lnTo>
                  <a:lnTo>
                    <a:pt x="105" y="222"/>
                  </a:lnTo>
                  <a:lnTo>
                    <a:pt x="105" y="85"/>
                  </a:lnTo>
                  <a:cubicBezTo>
                    <a:pt x="105" y="69"/>
                    <a:pt x="103" y="48"/>
                    <a:pt x="84" y="48"/>
                  </a:cubicBezTo>
                  <a:cubicBezTo>
                    <a:pt x="75" y="48"/>
                    <a:pt x="66" y="55"/>
                    <a:pt x="62" y="68"/>
                  </a:cubicBezTo>
                  <a:cubicBezTo>
                    <a:pt x="61" y="72"/>
                    <a:pt x="60" y="78"/>
                    <a:pt x="60" y="85"/>
                  </a:cubicBezTo>
                  <a:lnTo>
                    <a:pt x="60" y="222"/>
                  </a:lnTo>
                  <a:lnTo>
                    <a:pt x="2" y="222"/>
                  </a:lnTo>
                  <a:lnTo>
                    <a:pt x="2" y="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32" name="Google Shape;4332;gee6873aab4_0_10645"/>
            <p:cNvSpPr/>
            <p:nvPr/>
          </p:nvSpPr>
          <p:spPr>
            <a:xfrm>
              <a:off x="3576"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33" name="Google Shape;4333;gee6873aab4_0_10645"/>
            <p:cNvSpPr/>
            <p:nvPr/>
          </p:nvSpPr>
          <p:spPr>
            <a:xfrm>
              <a:off x="3668" y="2244"/>
              <a:ext cx="76" cy="103"/>
            </a:xfrm>
            <a:custGeom>
              <a:avLst/>
              <a:gdLst/>
              <a:ahLst/>
              <a:cxnLst/>
              <a:rect l="l" t="t" r="r" b="b"/>
              <a:pathLst>
                <a:path w="166" h="222" extrusionOk="0">
                  <a:moveTo>
                    <a:pt x="2" y="69"/>
                  </a:moveTo>
                  <a:cubicBezTo>
                    <a:pt x="2" y="45"/>
                    <a:pt x="0" y="24"/>
                    <a:pt x="0" y="4"/>
                  </a:cubicBezTo>
                  <a:lnTo>
                    <a:pt x="51" y="4"/>
                  </a:lnTo>
                  <a:lnTo>
                    <a:pt x="53" y="29"/>
                  </a:lnTo>
                  <a:lnTo>
                    <a:pt x="54" y="29"/>
                  </a:lnTo>
                  <a:cubicBezTo>
                    <a:pt x="66" y="11"/>
                    <a:pt x="85" y="0"/>
                    <a:pt x="108" y="0"/>
                  </a:cubicBezTo>
                  <a:cubicBezTo>
                    <a:pt x="149" y="0"/>
                    <a:pt x="166" y="33"/>
                    <a:pt x="166" y="82"/>
                  </a:cubicBezTo>
                  <a:lnTo>
                    <a:pt x="166" y="222"/>
                  </a:lnTo>
                  <a:lnTo>
                    <a:pt x="107" y="222"/>
                  </a:lnTo>
                  <a:lnTo>
                    <a:pt x="107" y="85"/>
                  </a:lnTo>
                  <a:cubicBezTo>
                    <a:pt x="107" y="67"/>
                    <a:pt x="103" y="49"/>
                    <a:pt x="86" y="49"/>
                  </a:cubicBezTo>
                  <a:cubicBezTo>
                    <a:pt x="76" y="49"/>
                    <a:pt x="68" y="56"/>
                    <a:pt x="64" y="69"/>
                  </a:cubicBezTo>
                  <a:cubicBezTo>
                    <a:pt x="62" y="73"/>
                    <a:pt x="60" y="80"/>
                    <a:pt x="60" y="89"/>
                  </a:cubicBezTo>
                  <a:lnTo>
                    <a:pt x="60" y="222"/>
                  </a:lnTo>
                  <a:lnTo>
                    <a:pt x="2" y="222"/>
                  </a:lnTo>
                  <a:lnTo>
                    <a:pt x="2" y="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34" name="Google Shape;4334;gee6873aab4_0_10645"/>
            <p:cNvSpPr/>
            <p:nvPr/>
          </p:nvSpPr>
          <p:spPr>
            <a:xfrm>
              <a:off x="3758" y="2218"/>
              <a:ext cx="59" cy="130"/>
            </a:xfrm>
            <a:custGeom>
              <a:avLst/>
              <a:gdLst/>
              <a:ahLst/>
              <a:cxnLst/>
              <a:rect l="l" t="t" r="r" b="b"/>
              <a:pathLst>
                <a:path w="128" h="281" extrusionOk="0">
                  <a:moveTo>
                    <a:pt x="85" y="0"/>
                  </a:moveTo>
                  <a:lnTo>
                    <a:pt x="85" y="60"/>
                  </a:lnTo>
                  <a:lnTo>
                    <a:pt x="128" y="60"/>
                  </a:lnTo>
                  <a:lnTo>
                    <a:pt x="128" y="101"/>
                  </a:lnTo>
                  <a:lnTo>
                    <a:pt x="85" y="101"/>
                  </a:lnTo>
                  <a:lnTo>
                    <a:pt x="85" y="201"/>
                  </a:lnTo>
                  <a:cubicBezTo>
                    <a:pt x="85" y="226"/>
                    <a:pt x="95" y="233"/>
                    <a:pt x="107" y="233"/>
                  </a:cubicBezTo>
                  <a:cubicBezTo>
                    <a:pt x="113" y="233"/>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60"/>
                  </a:lnTo>
                  <a:lnTo>
                    <a:pt x="26" y="60"/>
                  </a:lnTo>
                  <a:lnTo>
                    <a:pt x="26" y="14"/>
                  </a:lnTo>
                  <a:lnTo>
                    <a:pt x="85" y="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35" name="Google Shape;4335;gee6873aab4_0_10645"/>
            <p:cNvSpPr/>
            <p:nvPr/>
          </p:nvSpPr>
          <p:spPr>
            <a:xfrm>
              <a:off x="2139" y="2423"/>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36" name="Google Shape;4336;gee6873aab4_0_10645"/>
            <p:cNvSpPr/>
            <p:nvPr/>
          </p:nvSpPr>
          <p:spPr>
            <a:xfrm>
              <a:off x="2225" y="2461"/>
              <a:ext cx="76"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37" name="Google Shape;4337;gee6873aab4_0_10645"/>
            <p:cNvSpPr/>
            <p:nvPr/>
          </p:nvSpPr>
          <p:spPr>
            <a:xfrm>
              <a:off x="2318"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38" name="Google Shape;4338;gee6873aab4_0_10645"/>
            <p:cNvSpPr/>
            <p:nvPr/>
          </p:nvSpPr>
          <p:spPr>
            <a:xfrm>
              <a:off x="2376" y="2462"/>
              <a:ext cx="80" cy="102"/>
            </a:xfrm>
            <a:custGeom>
              <a:avLst/>
              <a:gdLst/>
              <a:ahLst/>
              <a:cxnLst/>
              <a:rect l="l" t="t" r="r" b="b"/>
              <a:pathLst>
                <a:path w="173" h="219" extrusionOk="0">
                  <a:moveTo>
                    <a:pt x="62" y="0"/>
                  </a:moveTo>
                  <a:lnTo>
                    <a:pt x="79" y="98"/>
                  </a:lnTo>
                  <a:cubicBezTo>
                    <a:pt x="82" y="117"/>
                    <a:pt x="85" y="137"/>
                    <a:pt x="88" y="159"/>
                  </a:cubicBezTo>
                  <a:lnTo>
                    <a:pt x="89" y="159"/>
                  </a:lnTo>
                  <a:cubicBezTo>
                    <a:pt x="92" y="137"/>
                    <a:pt x="95" y="118"/>
                    <a:pt x="98" y="98"/>
                  </a:cubicBezTo>
                  <a:lnTo>
                    <a:pt x="115" y="0"/>
                  </a:lnTo>
                  <a:lnTo>
                    <a:pt x="173" y="0"/>
                  </a:lnTo>
                  <a:lnTo>
                    <a:pt x="114" y="219"/>
                  </a:lnTo>
                  <a:lnTo>
                    <a:pt x="59" y="219"/>
                  </a:lnTo>
                  <a:lnTo>
                    <a:pt x="0" y="0"/>
                  </a:lnTo>
                  <a:lnTo>
                    <a:pt x="62"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39" name="Google Shape;4339;gee6873aab4_0_10645"/>
            <p:cNvSpPr/>
            <p:nvPr/>
          </p:nvSpPr>
          <p:spPr>
            <a:xfrm>
              <a:off x="2467" y="2421"/>
              <a:ext cx="28" cy="143"/>
            </a:xfrm>
            <a:custGeom>
              <a:avLst/>
              <a:gdLst/>
              <a:ahLst/>
              <a:cxnLst/>
              <a:rect l="l" t="t" r="r" b="b"/>
              <a:pathLst>
                <a:path w="62" h="309" extrusionOk="0">
                  <a:moveTo>
                    <a:pt x="2" y="309"/>
                  </a:moveTo>
                  <a:lnTo>
                    <a:pt x="2" y="90"/>
                  </a:lnTo>
                  <a:lnTo>
                    <a:pt x="61" y="90"/>
                  </a:lnTo>
                  <a:lnTo>
                    <a:pt x="61" y="309"/>
                  </a:lnTo>
                  <a:lnTo>
                    <a:pt x="2" y="309"/>
                  </a:lnTo>
                  <a:close/>
                  <a:moveTo>
                    <a:pt x="61" y="32"/>
                  </a:moveTo>
                  <a:cubicBezTo>
                    <a:pt x="62" y="51"/>
                    <a:pt x="48" y="64"/>
                    <a:pt x="30" y="64"/>
                  </a:cubicBezTo>
                  <a:cubicBezTo>
                    <a:pt x="14" y="64"/>
                    <a:pt x="0" y="51"/>
                    <a:pt x="1" y="32"/>
                  </a:cubicBezTo>
                  <a:cubicBezTo>
                    <a:pt x="0" y="12"/>
                    <a:pt x="15" y="0"/>
                    <a:pt x="31" y="0"/>
                  </a:cubicBezTo>
                  <a:cubicBezTo>
                    <a:pt x="48" y="0"/>
                    <a:pt x="61" y="12"/>
                    <a:pt x="61" y="3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40" name="Google Shape;4340;gee6873aab4_0_10645"/>
            <p:cNvSpPr/>
            <p:nvPr/>
          </p:nvSpPr>
          <p:spPr>
            <a:xfrm>
              <a:off x="2512" y="2461"/>
              <a:ext cx="61" cy="104"/>
            </a:xfrm>
            <a:custGeom>
              <a:avLst/>
              <a:gdLst/>
              <a:ahLst/>
              <a:cxnLst/>
              <a:rect l="l" t="t" r="r" b="b"/>
              <a:pathLst>
                <a:path w="132" h="225" extrusionOk="0">
                  <a:moveTo>
                    <a:pt x="129" y="218"/>
                  </a:moveTo>
                  <a:cubicBezTo>
                    <a:pt x="123" y="221"/>
                    <a:pt x="108" y="225"/>
                    <a:pt x="92" y="225"/>
                  </a:cubicBezTo>
                  <a:cubicBezTo>
                    <a:pt x="36" y="225"/>
                    <a:pt x="0" y="186"/>
                    <a:pt x="0" y="115"/>
                  </a:cubicBezTo>
                  <a:cubicBezTo>
                    <a:pt x="0" y="47"/>
                    <a:pt x="39" y="0"/>
                    <a:pt x="100" y="0"/>
                  </a:cubicBezTo>
                  <a:cubicBezTo>
                    <a:pt x="114" y="0"/>
                    <a:pt x="127" y="3"/>
                    <a:pt x="132" y="6"/>
                  </a:cubicBezTo>
                  <a:lnTo>
                    <a:pt x="125" y="52"/>
                  </a:lnTo>
                  <a:cubicBezTo>
                    <a:pt x="120" y="50"/>
                    <a:pt x="113" y="48"/>
                    <a:pt x="103" y="48"/>
                  </a:cubicBezTo>
                  <a:cubicBezTo>
                    <a:pt x="75" y="48"/>
                    <a:pt x="58" y="75"/>
                    <a:pt x="58" y="113"/>
                  </a:cubicBezTo>
                  <a:cubicBezTo>
                    <a:pt x="58" y="153"/>
                    <a:pt x="75" y="177"/>
                    <a:pt x="102" y="177"/>
                  </a:cubicBezTo>
                  <a:cubicBezTo>
                    <a:pt x="110" y="177"/>
                    <a:pt x="118" y="175"/>
                    <a:pt x="124" y="172"/>
                  </a:cubicBezTo>
                  <a:lnTo>
                    <a:pt x="129" y="21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41" name="Google Shape;4341;gee6873aab4_0_10645"/>
            <p:cNvSpPr/>
            <p:nvPr/>
          </p:nvSpPr>
          <p:spPr>
            <a:xfrm>
              <a:off x="2580" y="2461"/>
              <a:ext cx="76"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8" y="180"/>
                    <a:pt x="104"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42" name="Google Shape;4342;gee6873aab4_0_10645"/>
            <p:cNvSpPr/>
            <p:nvPr/>
          </p:nvSpPr>
          <p:spPr>
            <a:xfrm>
              <a:off x="2698" y="2419"/>
              <a:ext cx="65" cy="145"/>
            </a:xfrm>
            <a:custGeom>
              <a:avLst/>
              <a:gdLst/>
              <a:ahLst/>
              <a:cxnLst/>
              <a:rect l="l" t="t" r="r" b="b"/>
              <a:pathLst>
                <a:path w="140" h="313" extrusionOk="0">
                  <a:moveTo>
                    <a:pt x="29" y="313"/>
                  </a:moveTo>
                  <a:lnTo>
                    <a:pt x="29" y="136"/>
                  </a:lnTo>
                  <a:lnTo>
                    <a:pt x="0" y="136"/>
                  </a:lnTo>
                  <a:lnTo>
                    <a:pt x="0" y="94"/>
                  </a:lnTo>
                  <a:lnTo>
                    <a:pt x="29" y="94"/>
                  </a:lnTo>
                  <a:lnTo>
                    <a:pt x="29" y="85"/>
                  </a:lnTo>
                  <a:cubicBezTo>
                    <a:pt x="29" y="61"/>
                    <a:pt x="34" y="38"/>
                    <a:pt x="52" y="20"/>
                  </a:cubicBezTo>
                  <a:cubicBezTo>
                    <a:pt x="65" y="7"/>
                    <a:pt x="84" y="0"/>
                    <a:pt x="104" y="0"/>
                  </a:cubicBezTo>
                  <a:cubicBezTo>
                    <a:pt x="120" y="0"/>
                    <a:pt x="131" y="2"/>
                    <a:pt x="140" y="5"/>
                  </a:cubicBezTo>
                  <a:lnTo>
                    <a:pt x="133" y="50"/>
                  </a:lnTo>
                  <a:cubicBezTo>
                    <a:pt x="129" y="49"/>
                    <a:pt x="122" y="48"/>
                    <a:pt x="115" y="48"/>
                  </a:cubicBezTo>
                  <a:cubicBezTo>
                    <a:pt x="95" y="48"/>
                    <a:pt x="88" y="65"/>
                    <a:pt x="88" y="84"/>
                  </a:cubicBezTo>
                  <a:lnTo>
                    <a:pt x="88" y="94"/>
                  </a:lnTo>
                  <a:lnTo>
                    <a:pt x="126" y="94"/>
                  </a:lnTo>
                  <a:lnTo>
                    <a:pt x="126" y="136"/>
                  </a:lnTo>
                  <a:lnTo>
                    <a:pt x="88" y="136"/>
                  </a:lnTo>
                  <a:lnTo>
                    <a:pt x="88" y="313"/>
                  </a:lnTo>
                  <a:lnTo>
                    <a:pt x="29" y="313"/>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43" name="Google Shape;4343;gee6873aab4_0_10645"/>
            <p:cNvSpPr/>
            <p:nvPr/>
          </p:nvSpPr>
          <p:spPr>
            <a:xfrm>
              <a:off x="2764" y="2461"/>
              <a:ext cx="78" cy="104"/>
            </a:xfrm>
            <a:custGeom>
              <a:avLst/>
              <a:gdLst/>
              <a:ahLst/>
              <a:cxnLst/>
              <a:rect l="l" t="t" r="r" b="b"/>
              <a:pathLst>
                <a:path w="168" h="225" extrusionOk="0">
                  <a:moveTo>
                    <a:pt x="59" y="112"/>
                  </a:moveTo>
                  <a:cubicBezTo>
                    <a:pt x="59" y="149"/>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5"/>
                    <a:pt x="84" y="225"/>
                  </a:cubicBezTo>
                  <a:cubicBezTo>
                    <a:pt x="32" y="225"/>
                    <a:pt x="0" y="184"/>
                    <a:pt x="0" y="113"/>
                  </a:cubicBezTo>
                  <a:cubicBezTo>
                    <a:pt x="0" y="34"/>
                    <a:pt x="42" y="0"/>
                    <a:pt x="85" y="0"/>
                  </a:cubicBezTo>
                  <a:cubicBezTo>
                    <a:pt x="137" y="0"/>
                    <a:pt x="168" y="43"/>
                    <a:pt x="168" y="112"/>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44" name="Google Shape;4344;gee6873aab4_0_10645"/>
            <p:cNvSpPr/>
            <p:nvPr/>
          </p:nvSpPr>
          <p:spPr>
            <a:xfrm>
              <a:off x="2857" y="2461"/>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99" y="0"/>
                  </a:cubicBezTo>
                  <a:cubicBezTo>
                    <a:pt x="105" y="0"/>
                    <a:pt x="108" y="0"/>
                    <a:pt x="112" y="0"/>
                  </a:cubicBezTo>
                  <a:lnTo>
                    <a:pt x="112" y="59"/>
                  </a:lnTo>
                  <a:cubicBezTo>
                    <a:pt x="108" y="58"/>
                    <a:pt x="104" y="58"/>
                    <a:pt x="99" y="58"/>
                  </a:cubicBezTo>
                  <a:cubicBezTo>
                    <a:pt x="87" y="58"/>
                    <a:pt x="70" y="66"/>
                    <a:pt x="64" y="89"/>
                  </a:cubicBezTo>
                  <a:cubicBezTo>
                    <a:pt x="62" y="94"/>
                    <a:pt x="61" y="102"/>
                    <a:pt x="61" y="111"/>
                  </a:cubicBezTo>
                  <a:lnTo>
                    <a:pt x="61" y="222"/>
                  </a:lnTo>
                  <a:lnTo>
                    <a:pt x="2" y="222"/>
                  </a:lnTo>
                  <a:lnTo>
                    <a:pt x="2" y="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45" name="Google Shape;4345;gee6873aab4_0_10645"/>
            <p:cNvSpPr/>
            <p:nvPr/>
          </p:nvSpPr>
          <p:spPr>
            <a:xfrm>
              <a:off x="2944" y="2424"/>
              <a:ext cx="77" cy="140"/>
            </a:xfrm>
            <a:custGeom>
              <a:avLst/>
              <a:gdLst/>
              <a:ahLst/>
              <a:cxnLst/>
              <a:rect l="l" t="t" r="r" b="b"/>
              <a:pathLst>
                <a:path w="77" h="140" extrusionOk="0">
                  <a:moveTo>
                    <a:pt x="25" y="25"/>
                  </a:moveTo>
                  <a:lnTo>
                    <a:pt x="0" y="25"/>
                  </a:lnTo>
                  <a:lnTo>
                    <a:pt x="0" y="0"/>
                  </a:lnTo>
                  <a:lnTo>
                    <a:pt x="77" y="0"/>
                  </a:lnTo>
                  <a:lnTo>
                    <a:pt x="77" y="25"/>
                  </a:lnTo>
                  <a:lnTo>
                    <a:pt x="52" y="25"/>
                  </a:lnTo>
                  <a:lnTo>
                    <a:pt x="52" y="140"/>
                  </a:lnTo>
                  <a:lnTo>
                    <a:pt x="25" y="140"/>
                  </a:lnTo>
                  <a:lnTo>
                    <a:pt x="25" y="25"/>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46" name="Google Shape;4346;gee6873aab4_0_10645"/>
            <p:cNvSpPr/>
            <p:nvPr/>
          </p:nvSpPr>
          <p:spPr>
            <a:xfrm>
              <a:off x="3021" y="2461"/>
              <a:ext cx="75" cy="104"/>
            </a:xfrm>
            <a:custGeom>
              <a:avLst/>
              <a:gdLst/>
              <a:ahLst/>
              <a:cxnLst/>
              <a:rect l="l" t="t" r="r" b="b"/>
              <a:pathLst>
                <a:path w="162" h="225" extrusionOk="0">
                  <a:moveTo>
                    <a:pt x="109" y="92"/>
                  </a:moveTo>
                  <a:cubicBezTo>
                    <a:pt x="109" y="64"/>
                    <a:pt x="102" y="42"/>
                    <a:pt x="84" y="42"/>
                  </a:cubicBezTo>
                  <a:cubicBezTo>
                    <a:pt x="65" y="42"/>
                    <a:pt x="57" y="70"/>
                    <a:pt x="57" y="92"/>
                  </a:cubicBezTo>
                  <a:lnTo>
                    <a:pt x="109" y="92"/>
                  </a:lnTo>
                  <a:close/>
                  <a:moveTo>
                    <a:pt x="56" y="133"/>
                  </a:moveTo>
                  <a:cubicBezTo>
                    <a:pt x="57" y="167"/>
                    <a:pt x="77" y="180"/>
                    <a:pt x="103" y="180"/>
                  </a:cubicBezTo>
                  <a:cubicBezTo>
                    <a:pt x="120" y="180"/>
                    <a:pt x="134" y="176"/>
                    <a:pt x="145" y="173"/>
                  </a:cubicBezTo>
                  <a:lnTo>
                    <a:pt x="153" y="215"/>
                  </a:lnTo>
                  <a:cubicBezTo>
                    <a:pt x="138" y="221"/>
                    <a:pt x="115" y="225"/>
                    <a:pt x="92" y="225"/>
                  </a:cubicBezTo>
                  <a:cubicBezTo>
                    <a:pt x="33" y="225"/>
                    <a:pt x="0" y="185"/>
                    <a:pt x="0" y="117"/>
                  </a:cubicBezTo>
                  <a:cubicBezTo>
                    <a:pt x="0" y="43"/>
                    <a:pt x="38" y="0"/>
                    <a:pt x="88" y="0"/>
                  </a:cubicBezTo>
                  <a:cubicBezTo>
                    <a:pt x="135" y="0"/>
                    <a:pt x="162" y="37"/>
                    <a:pt x="162" y="103"/>
                  </a:cubicBezTo>
                  <a:cubicBezTo>
                    <a:pt x="162" y="119"/>
                    <a:pt x="162" y="127"/>
                    <a:pt x="161" y="133"/>
                  </a:cubicBezTo>
                  <a:lnTo>
                    <a:pt x="56" y="133"/>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47" name="Google Shape;4347;gee6873aab4_0_10645"/>
            <p:cNvSpPr/>
            <p:nvPr/>
          </p:nvSpPr>
          <p:spPr>
            <a:xfrm>
              <a:off x="3107" y="2461"/>
              <a:ext cx="76" cy="104"/>
            </a:xfrm>
            <a:custGeom>
              <a:avLst/>
              <a:gdLst/>
              <a:ahLst/>
              <a:cxnLst/>
              <a:rect l="l" t="t" r="r" b="b"/>
              <a:pathLst>
                <a:path w="164" h="225" extrusionOk="0">
                  <a:moveTo>
                    <a:pt x="103" y="115"/>
                  </a:moveTo>
                  <a:cubicBezTo>
                    <a:pt x="83" y="116"/>
                    <a:pt x="56" y="122"/>
                    <a:pt x="56" y="153"/>
                  </a:cubicBezTo>
                  <a:cubicBezTo>
                    <a:pt x="56" y="175"/>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3"/>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48" name="Google Shape;4348;gee6873aab4_0_10645"/>
            <p:cNvSpPr/>
            <p:nvPr/>
          </p:nvSpPr>
          <p:spPr>
            <a:xfrm>
              <a:off x="3199" y="2461"/>
              <a:ext cx="61" cy="104"/>
            </a:xfrm>
            <a:custGeom>
              <a:avLst/>
              <a:gdLst/>
              <a:ahLst/>
              <a:cxnLst/>
              <a:rect l="l" t="t" r="r" b="b"/>
              <a:pathLst>
                <a:path w="133" h="225" extrusionOk="0">
                  <a:moveTo>
                    <a:pt x="129" y="218"/>
                  </a:moveTo>
                  <a:cubicBezTo>
                    <a:pt x="123" y="221"/>
                    <a:pt x="109" y="225"/>
                    <a:pt x="92" y="225"/>
                  </a:cubicBezTo>
                  <a:cubicBezTo>
                    <a:pt x="36" y="225"/>
                    <a:pt x="0" y="186"/>
                    <a:pt x="0" y="115"/>
                  </a:cubicBezTo>
                  <a:cubicBezTo>
                    <a:pt x="0" y="47"/>
                    <a:pt x="40" y="0"/>
                    <a:pt x="101" y="0"/>
                  </a:cubicBezTo>
                  <a:cubicBezTo>
                    <a:pt x="114" y="0"/>
                    <a:pt x="127" y="3"/>
                    <a:pt x="133" y="6"/>
                  </a:cubicBezTo>
                  <a:lnTo>
                    <a:pt x="125" y="52"/>
                  </a:lnTo>
                  <a:cubicBezTo>
                    <a:pt x="120" y="50"/>
                    <a:pt x="113" y="48"/>
                    <a:pt x="103" y="48"/>
                  </a:cubicBezTo>
                  <a:cubicBezTo>
                    <a:pt x="75" y="48"/>
                    <a:pt x="58" y="75"/>
                    <a:pt x="58" y="113"/>
                  </a:cubicBezTo>
                  <a:cubicBezTo>
                    <a:pt x="58" y="153"/>
                    <a:pt x="75" y="177"/>
                    <a:pt x="102" y="177"/>
                  </a:cubicBezTo>
                  <a:cubicBezTo>
                    <a:pt x="111" y="177"/>
                    <a:pt x="118" y="175"/>
                    <a:pt x="124" y="172"/>
                  </a:cubicBezTo>
                  <a:lnTo>
                    <a:pt x="129" y="21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49" name="Google Shape;4349;gee6873aab4_0_10645"/>
            <p:cNvSpPr/>
            <p:nvPr/>
          </p:nvSpPr>
          <p:spPr>
            <a:xfrm>
              <a:off x="3270" y="2420"/>
              <a:ext cx="77"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7" y="90"/>
                    <a:pt x="98" y="88"/>
                    <a:pt x="109" y="88"/>
                  </a:cubicBezTo>
                  <a:cubicBezTo>
                    <a:pt x="149" y="88"/>
                    <a:pt x="165" y="122"/>
                    <a:pt x="165" y="177"/>
                  </a:cubicBezTo>
                  <a:lnTo>
                    <a:pt x="165" y="310"/>
                  </a:lnTo>
                  <a:lnTo>
                    <a:pt x="106" y="310"/>
                  </a:lnTo>
                  <a:lnTo>
                    <a:pt x="106" y="177"/>
                  </a:lnTo>
                  <a:cubicBezTo>
                    <a:pt x="106" y="156"/>
                    <a:pt x="102" y="137"/>
                    <a:pt x="84" y="137"/>
                  </a:cubicBezTo>
                  <a:cubicBezTo>
                    <a:pt x="74" y="137"/>
                    <a:pt x="66" y="143"/>
                    <a:pt x="61" y="157"/>
                  </a:cubicBezTo>
                  <a:cubicBezTo>
                    <a:pt x="61" y="161"/>
                    <a:pt x="59" y="169"/>
                    <a:pt x="59" y="174"/>
                  </a:cubicBezTo>
                  <a:lnTo>
                    <a:pt x="59" y="310"/>
                  </a:lnTo>
                  <a:lnTo>
                    <a:pt x="0" y="310"/>
                  </a:lnTo>
                  <a:lnTo>
                    <a:pt x="0"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50" name="Google Shape;4350;gee6873aab4_0_10645"/>
            <p:cNvSpPr/>
            <p:nvPr/>
          </p:nvSpPr>
          <p:spPr>
            <a:xfrm>
              <a:off x="3364" y="2461"/>
              <a:ext cx="75"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51" name="Google Shape;4351;gee6873aab4_0_10645"/>
            <p:cNvSpPr/>
            <p:nvPr/>
          </p:nvSpPr>
          <p:spPr>
            <a:xfrm>
              <a:off x="3454"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4" y="0"/>
                    <a:pt x="100" y="0"/>
                  </a:cubicBezTo>
                  <a:cubicBezTo>
                    <a:pt x="106" y="0"/>
                    <a:pt x="109" y="0"/>
                    <a:pt x="112" y="0"/>
                  </a:cubicBezTo>
                  <a:lnTo>
                    <a:pt x="112" y="59"/>
                  </a:lnTo>
                  <a:cubicBezTo>
                    <a:pt x="109" y="58"/>
                    <a:pt x="105" y="58"/>
                    <a:pt x="100" y="58"/>
                  </a:cubicBezTo>
                  <a:cubicBezTo>
                    <a:pt x="87" y="58"/>
                    <a:pt x="70" y="66"/>
                    <a:pt x="64" y="89"/>
                  </a:cubicBezTo>
                  <a:cubicBezTo>
                    <a:pt x="62" y="94"/>
                    <a:pt x="62" y="102"/>
                    <a:pt x="62" y="111"/>
                  </a:cubicBezTo>
                  <a:lnTo>
                    <a:pt x="62" y="222"/>
                  </a:lnTo>
                  <a:lnTo>
                    <a:pt x="2" y="222"/>
                  </a:lnTo>
                  <a:lnTo>
                    <a:pt x="2" y="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52" name="Google Shape;4352;gee6873aab4_0_10645"/>
            <p:cNvSpPr/>
            <p:nvPr/>
          </p:nvSpPr>
          <p:spPr>
            <a:xfrm>
              <a:off x="3512" y="2461"/>
              <a:ext cx="60"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6" y="225"/>
                    <a:pt x="50" y="225"/>
                  </a:cubicBezTo>
                  <a:cubicBezTo>
                    <a:pt x="32" y="225"/>
                    <a:pt x="10" y="220"/>
                    <a:pt x="0" y="212"/>
                  </a:cubicBezTo>
                  <a:lnTo>
                    <a:pt x="11" y="1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53" name="Google Shape;4353;gee6873aab4_0_10645"/>
            <p:cNvSpPr/>
            <p:nvPr/>
          </p:nvSpPr>
          <p:spPr>
            <a:xfrm>
              <a:off x="1899" y="1222"/>
              <a:ext cx="706" cy="796"/>
            </a:xfrm>
            <a:custGeom>
              <a:avLst/>
              <a:gdLst/>
              <a:ahLst/>
              <a:cxnLst/>
              <a:rect l="l" t="t" r="r" b="b"/>
              <a:pathLst>
                <a:path w="1526" h="1722" extrusionOk="0">
                  <a:moveTo>
                    <a:pt x="0" y="0"/>
                  </a:moveTo>
                  <a:lnTo>
                    <a:pt x="841" y="0"/>
                  </a:lnTo>
                  <a:cubicBezTo>
                    <a:pt x="1058" y="0"/>
                    <a:pt x="1227" y="42"/>
                    <a:pt x="1346" y="127"/>
                  </a:cubicBezTo>
                  <a:cubicBezTo>
                    <a:pt x="1466" y="213"/>
                    <a:pt x="1526" y="333"/>
                    <a:pt x="1526" y="490"/>
                  </a:cubicBezTo>
                  <a:cubicBezTo>
                    <a:pt x="1526" y="571"/>
                    <a:pt x="1506" y="653"/>
                    <a:pt x="1466" y="735"/>
                  </a:cubicBezTo>
                  <a:cubicBezTo>
                    <a:pt x="1427" y="817"/>
                    <a:pt x="1344" y="888"/>
                    <a:pt x="1217" y="948"/>
                  </a:cubicBezTo>
                  <a:cubicBezTo>
                    <a:pt x="1091" y="1009"/>
                    <a:pt x="932" y="1039"/>
                    <a:pt x="741" y="1039"/>
                  </a:cubicBezTo>
                  <a:lnTo>
                    <a:pt x="555" y="1039"/>
                  </a:lnTo>
                  <a:lnTo>
                    <a:pt x="555" y="1722"/>
                  </a:lnTo>
                  <a:lnTo>
                    <a:pt x="0" y="1722"/>
                  </a:lnTo>
                  <a:lnTo>
                    <a:pt x="0" y="0"/>
                  </a:lnTo>
                  <a:close/>
                  <a:moveTo>
                    <a:pt x="555" y="332"/>
                  </a:moveTo>
                  <a:lnTo>
                    <a:pt x="555" y="701"/>
                  </a:lnTo>
                  <a:lnTo>
                    <a:pt x="676" y="701"/>
                  </a:lnTo>
                  <a:cubicBezTo>
                    <a:pt x="766" y="701"/>
                    <a:pt x="837" y="684"/>
                    <a:pt x="891" y="650"/>
                  </a:cubicBezTo>
                  <a:cubicBezTo>
                    <a:pt x="944" y="615"/>
                    <a:pt x="971" y="567"/>
                    <a:pt x="971" y="506"/>
                  </a:cubicBezTo>
                  <a:cubicBezTo>
                    <a:pt x="971" y="447"/>
                    <a:pt x="950" y="404"/>
                    <a:pt x="909" y="375"/>
                  </a:cubicBezTo>
                  <a:cubicBezTo>
                    <a:pt x="868" y="346"/>
                    <a:pt x="807" y="332"/>
                    <a:pt x="725" y="332"/>
                  </a:cubicBezTo>
                  <a:lnTo>
                    <a:pt x="555" y="332"/>
                  </a:lnTo>
                  <a:lnTo>
                    <a:pt x="555" y="33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54" name="Google Shape;4354;gee6873aab4_0_10645"/>
            <p:cNvSpPr/>
            <p:nvPr/>
          </p:nvSpPr>
          <p:spPr>
            <a:xfrm>
              <a:off x="2711" y="1222"/>
              <a:ext cx="731" cy="796"/>
            </a:xfrm>
            <a:custGeom>
              <a:avLst/>
              <a:gdLst/>
              <a:ahLst/>
              <a:cxnLst/>
              <a:rect l="l" t="t" r="r" b="b"/>
              <a:pathLst>
                <a:path w="1581" h="1722" extrusionOk="0">
                  <a:moveTo>
                    <a:pt x="0" y="0"/>
                  </a:moveTo>
                  <a:lnTo>
                    <a:pt x="688" y="0"/>
                  </a:lnTo>
                  <a:cubicBezTo>
                    <a:pt x="895" y="0"/>
                    <a:pt x="1066" y="35"/>
                    <a:pt x="1203" y="106"/>
                  </a:cubicBezTo>
                  <a:cubicBezTo>
                    <a:pt x="1339" y="177"/>
                    <a:pt x="1436" y="277"/>
                    <a:pt x="1494" y="408"/>
                  </a:cubicBezTo>
                  <a:cubicBezTo>
                    <a:pt x="1552" y="539"/>
                    <a:pt x="1581" y="684"/>
                    <a:pt x="1581" y="842"/>
                  </a:cubicBezTo>
                  <a:cubicBezTo>
                    <a:pt x="1581" y="1107"/>
                    <a:pt x="1499" y="1321"/>
                    <a:pt x="1335" y="1481"/>
                  </a:cubicBezTo>
                  <a:cubicBezTo>
                    <a:pt x="1171" y="1642"/>
                    <a:pt x="931" y="1722"/>
                    <a:pt x="614" y="1722"/>
                  </a:cubicBezTo>
                  <a:lnTo>
                    <a:pt x="0" y="1722"/>
                  </a:lnTo>
                  <a:lnTo>
                    <a:pt x="0" y="0"/>
                  </a:lnTo>
                  <a:close/>
                  <a:moveTo>
                    <a:pt x="550" y="334"/>
                  </a:moveTo>
                  <a:lnTo>
                    <a:pt x="550" y="1385"/>
                  </a:lnTo>
                  <a:lnTo>
                    <a:pt x="589" y="1385"/>
                  </a:lnTo>
                  <a:cubicBezTo>
                    <a:pt x="874" y="1385"/>
                    <a:pt x="1017" y="1196"/>
                    <a:pt x="1017" y="819"/>
                  </a:cubicBezTo>
                  <a:cubicBezTo>
                    <a:pt x="1017" y="674"/>
                    <a:pt x="986" y="556"/>
                    <a:pt x="924" y="468"/>
                  </a:cubicBezTo>
                  <a:cubicBezTo>
                    <a:pt x="863" y="379"/>
                    <a:pt x="762" y="334"/>
                    <a:pt x="622" y="334"/>
                  </a:cubicBezTo>
                  <a:lnTo>
                    <a:pt x="550" y="334"/>
                  </a:lnTo>
                  <a:lnTo>
                    <a:pt x="550" y="334"/>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55" name="Google Shape;4355;gee6873aab4_0_10645"/>
            <p:cNvSpPr/>
            <p:nvPr/>
          </p:nvSpPr>
          <p:spPr>
            <a:xfrm>
              <a:off x="3536" y="1208"/>
              <a:ext cx="638" cy="822"/>
            </a:xfrm>
            <a:custGeom>
              <a:avLst/>
              <a:gdLst/>
              <a:ahLst/>
              <a:cxnLst/>
              <a:rect l="l" t="t" r="r" b="b"/>
              <a:pathLst>
                <a:path w="1380" h="1778" extrusionOk="0">
                  <a:moveTo>
                    <a:pt x="0" y="1236"/>
                  </a:moveTo>
                  <a:cubicBezTo>
                    <a:pt x="181" y="1359"/>
                    <a:pt x="353" y="1421"/>
                    <a:pt x="514" y="1421"/>
                  </a:cubicBezTo>
                  <a:cubicBezTo>
                    <a:pt x="596" y="1421"/>
                    <a:pt x="667" y="1402"/>
                    <a:pt x="725" y="1363"/>
                  </a:cubicBezTo>
                  <a:cubicBezTo>
                    <a:pt x="784" y="1324"/>
                    <a:pt x="813" y="1278"/>
                    <a:pt x="813" y="1222"/>
                  </a:cubicBezTo>
                  <a:cubicBezTo>
                    <a:pt x="813" y="1178"/>
                    <a:pt x="792" y="1138"/>
                    <a:pt x="751" y="1104"/>
                  </a:cubicBezTo>
                  <a:cubicBezTo>
                    <a:pt x="708" y="1069"/>
                    <a:pt x="628" y="1031"/>
                    <a:pt x="511" y="987"/>
                  </a:cubicBezTo>
                  <a:cubicBezTo>
                    <a:pt x="345" y="928"/>
                    <a:pt x="219" y="861"/>
                    <a:pt x="132" y="788"/>
                  </a:cubicBezTo>
                  <a:cubicBezTo>
                    <a:pt x="44" y="715"/>
                    <a:pt x="0" y="622"/>
                    <a:pt x="0" y="509"/>
                  </a:cubicBezTo>
                  <a:cubicBezTo>
                    <a:pt x="0" y="366"/>
                    <a:pt x="69" y="246"/>
                    <a:pt x="206" y="148"/>
                  </a:cubicBezTo>
                  <a:cubicBezTo>
                    <a:pt x="344" y="49"/>
                    <a:pt x="526" y="0"/>
                    <a:pt x="752" y="0"/>
                  </a:cubicBezTo>
                  <a:cubicBezTo>
                    <a:pt x="908" y="0"/>
                    <a:pt x="1070" y="31"/>
                    <a:pt x="1238" y="92"/>
                  </a:cubicBezTo>
                  <a:lnTo>
                    <a:pt x="1238" y="503"/>
                  </a:lnTo>
                  <a:cubicBezTo>
                    <a:pt x="1089" y="398"/>
                    <a:pt x="946" y="346"/>
                    <a:pt x="810" y="346"/>
                  </a:cubicBezTo>
                  <a:cubicBezTo>
                    <a:pt x="742" y="346"/>
                    <a:pt x="684" y="361"/>
                    <a:pt x="634" y="390"/>
                  </a:cubicBezTo>
                  <a:cubicBezTo>
                    <a:pt x="584" y="420"/>
                    <a:pt x="560" y="456"/>
                    <a:pt x="560" y="498"/>
                  </a:cubicBezTo>
                  <a:cubicBezTo>
                    <a:pt x="560" y="539"/>
                    <a:pt x="580" y="574"/>
                    <a:pt x="621" y="604"/>
                  </a:cubicBezTo>
                  <a:cubicBezTo>
                    <a:pt x="660" y="634"/>
                    <a:pt x="733" y="666"/>
                    <a:pt x="840" y="700"/>
                  </a:cubicBezTo>
                  <a:cubicBezTo>
                    <a:pt x="1017" y="758"/>
                    <a:pt x="1152" y="824"/>
                    <a:pt x="1243" y="898"/>
                  </a:cubicBezTo>
                  <a:cubicBezTo>
                    <a:pt x="1334" y="973"/>
                    <a:pt x="1380" y="1074"/>
                    <a:pt x="1380" y="1200"/>
                  </a:cubicBezTo>
                  <a:cubicBezTo>
                    <a:pt x="1380" y="1360"/>
                    <a:pt x="1301" y="1496"/>
                    <a:pt x="1144" y="1609"/>
                  </a:cubicBezTo>
                  <a:cubicBezTo>
                    <a:pt x="987" y="1722"/>
                    <a:pt x="795" y="1778"/>
                    <a:pt x="568" y="1778"/>
                  </a:cubicBezTo>
                  <a:cubicBezTo>
                    <a:pt x="392" y="1778"/>
                    <a:pt x="203" y="1739"/>
                    <a:pt x="0" y="1662"/>
                  </a:cubicBezTo>
                  <a:lnTo>
                    <a:pt x="0" y="1236"/>
                  </a:lnTo>
                  <a:lnTo>
                    <a:pt x="0" y="123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56" name="Google Shape;4356;gee6873aab4_0_10645"/>
            <p:cNvSpPr/>
            <p:nvPr/>
          </p:nvSpPr>
          <p:spPr>
            <a:xfrm>
              <a:off x="4259" y="1222"/>
              <a:ext cx="689" cy="796"/>
            </a:xfrm>
            <a:custGeom>
              <a:avLst/>
              <a:gdLst/>
              <a:ahLst/>
              <a:cxnLst/>
              <a:rect l="l" t="t" r="r" b="b"/>
              <a:pathLst>
                <a:path w="1490" h="1722" extrusionOk="0">
                  <a:moveTo>
                    <a:pt x="1011" y="1722"/>
                  </a:moveTo>
                  <a:lnTo>
                    <a:pt x="461" y="1722"/>
                  </a:lnTo>
                  <a:lnTo>
                    <a:pt x="461" y="767"/>
                  </a:lnTo>
                  <a:cubicBezTo>
                    <a:pt x="461" y="767"/>
                    <a:pt x="550" y="751"/>
                    <a:pt x="741" y="999"/>
                  </a:cubicBezTo>
                  <a:cubicBezTo>
                    <a:pt x="928" y="1241"/>
                    <a:pt x="1011" y="1234"/>
                    <a:pt x="1011" y="1234"/>
                  </a:cubicBezTo>
                  <a:lnTo>
                    <a:pt x="1011" y="1722"/>
                  </a:lnTo>
                  <a:close/>
                  <a:moveTo>
                    <a:pt x="903" y="641"/>
                  </a:moveTo>
                  <a:cubicBezTo>
                    <a:pt x="662" y="483"/>
                    <a:pt x="461" y="536"/>
                    <a:pt x="461" y="536"/>
                  </a:cubicBezTo>
                  <a:lnTo>
                    <a:pt x="461" y="349"/>
                  </a:lnTo>
                  <a:lnTo>
                    <a:pt x="0" y="349"/>
                  </a:lnTo>
                  <a:lnTo>
                    <a:pt x="0" y="0"/>
                  </a:lnTo>
                  <a:lnTo>
                    <a:pt x="1490" y="0"/>
                  </a:lnTo>
                  <a:lnTo>
                    <a:pt x="1490" y="349"/>
                  </a:lnTo>
                  <a:lnTo>
                    <a:pt x="1011" y="349"/>
                  </a:lnTo>
                  <a:lnTo>
                    <a:pt x="1011" y="741"/>
                  </a:lnTo>
                  <a:cubicBezTo>
                    <a:pt x="1011" y="741"/>
                    <a:pt x="925" y="656"/>
                    <a:pt x="903" y="641"/>
                  </a:cubicBezTo>
                  <a:lnTo>
                    <a:pt x="903" y="641"/>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57" name="Google Shape;4357;gee6873aab4_0_10645"/>
            <p:cNvSpPr/>
            <p:nvPr/>
          </p:nvSpPr>
          <p:spPr>
            <a:xfrm>
              <a:off x="4372" y="1311"/>
              <a:ext cx="1690" cy="713"/>
            </a:xfrm>
            <a:custGeom>
              <a:avLst/>
              <a:gdLst/>
              <a:ahLst/>
              <a:cxnLst/>
              <a:rect l="l" t="t" r="r" b="b"/>
              <a:pathLst>
                <a:path w="3653" h="1542" extrusionOk="0">
                  <a:moveTo>
                    <a:pt x="0" y="422"/>
                  </a:moveTo>
                  <a:cubicBezTo>
                    <a:pt x="0" y="422"/>
                    <a:pt x="461" y="362"/>
                    <a:pt x="756" y="660"/>
                  </a:cubicBezTo>
                  <a:cubicBezTo>
                    <a:pt x="1050" y="956"/>
                    <a:pt x="1277" y="960"/>
                    <a:pt x="1720" y="606"/>
                  </a:cubicBezTo>
                  <a:cubicBezTo>
                    <a:pt x="2074" y="323"/>
                    <a:pt x="2414" y="0"/>
                    <a:pt x="3085" y="145"/>
                  </a:cubicBezTo>
                  <a:cubicBezTo>
                    <a:pt x="3620" y="261"/>
                    <a:pt x="3653" y="948"/>
                    <a:pt x="2887" y="1301"/>
                  </a:cubicBezTo>
                  <a:cubicBezTo>
                    <a:pt x="2442" y="1506"/>
                    <a:pt x="2330" y="1542"/>
                    <a:pt x="2330" y="1542"/>
                  </a:cubicBezTo>
                  <a:cubicBezTo>
                    <a:pt x="2330" y="1542"/>
                    <a:pt x="2693" y="1344"/>
                    <a:pt x="2965" y="1064"/>
                  </a:cubicBezTo>
                  <a:cubicBezTo>
                    <a:pt x="3436" y="577"/>
                    <a:pt x="2941" y="3"/>
                    <a:pt x="2354" y="455"/>
                  </a:cubicBezTo>
                  <a:cubicBezTo>
                    <a:pt x="1957" y="761"/>
                    <a:pt x="1206" y="1307"/>
                    <a:pt x="818" y="988"/>
                  </a:cubicBezTo>
                  <a:cubicBezTo>
                    <a:pt x="412" y="654"/>
                    <a:pt x="419" y="422"/>
                    <a:pt x="0" y="422"/>
                  </a:cubicBezTo>
                  <a:lnTo>
                    <a:pt x="0" y="422"/>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58" name="Google Shape;4358;gee6873aab4_0_10645"/>
            <p:cNvSpPr/>
            <p:nvPr/>
          </p:nvSpPr>
          <p:spPr>
            <a:xfrm>
              <a:off x="5470" y="899"/>
              <a:ext cx="365" cy="481"/>
            </a:xfrm>
            <a:custGeom>
              <a:avLst/>
              <a:gdLst/>
              <a:ahLst/>
              <a:cxnLst/>
              <a:rect l="l" t="t" r="r" b="b"/>
              <a:pathLst>
                <a:path w="790" h="1041" extrusionOk="0">
                  <a:moveTo>
                    <a:pt x="49" y="584"/>
                  </a:moveTo>
                  <a:cubicBezTo>
                    <a:pt x="0" y="315"/>
                    <a:pt x="115" y="70"/>
                    <a:pt x="306" y="35"/>
                  </a:cubicBezTo>
                  <a:cubicBezTo>
                    <a:pt x="497" y="0"/>
                    <a:pt x="692" y="190"/>
                    <a:pt x="741" y="458"/>
                  </a:cubicBezTo>
                  <a:cubicBezTo>
                    <a:pt x="790" y="726"/>
                    <a:pt x="675" y="972"/>
                    <a:pt x="484" y="1006"/>
                  </a:cubicBezTo>
                  <a:cubicBezTo>
                    <a:pt x="293" y="1041"/>
                    <a:pt x="99" y="852"/>
                    <a:pt x="49" y="584"/>
                  </a:cubicBezTo>
                  <a:close/>
                  <a:moveTo>
                    <a:pt x="477" y="972"/>
                  </a:moveTo>
                  <a:cubicBezTo>
                    <a:pt x="628" y="944"/>
                    <a:pt x="718" y="751"/>
                    <a:pt x="680" y="540"/>
                  </a:cubicBezTo>
                  <a:cubicBezTo>
                    <a:pt x="641" y="329"/>
                    <a:pt x="487" y="180"/>
                    <a:pt x="337" y="207"/>
                  </a:cubicBezTo>
                  <a:cubicBezTo>
                    <a:pt x="187" y="234"/>
                    <a:pt x="96" y="428"/>
                    <a:pt x="135" y="639"/>
                  </a:cubicBezTo>
                  <a:cubicBezTo>
                    <a:pt x="173" y="850"/>
                    <a:pt x="327" y="999"/>
                    <a:pt x="477" y="972"/>
                  </a:cubicBezTo>
                  <a:lnTo>
                    <a:pt x="477" y="972"/>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59" name="Google Shape;4359;gee6873aab4_0_10645"/>
            <p:cNvSpPr/>
            <p:nvPr/>
          </p:nvSpPr>
          <p:spPr>
            <a:xfrm>
              <a:off x="4862" y="1770"/>
              <a:ext cx="1153" cy="314"/>
            </a:xfrm>
            <a:custGeom>
              <a:avLst/>
              <a:gdLst/>
              <a:ahLst/>
              <a:cxnLst/>
              <a:rect l="l" t="t" r="r" b="b"/>
              <a:pathLst>
                <a:path w="2494" h="678" extrusionOk="0">
                  <a:moveTo>
                    <a:pt x="1252" y="572"/>
                  </a:moveTo>
                  <a:cubicBezTo>
                    <a:pt x="1251" y="572"/>
                    <a:pt x="1250" y="573"/>
                    <a:pt x="1249" y="573"/>
                  </a:cubicBezTo>
                  <a:cubicBezTo>
                    <a:pt x="1245" y="571"/>
                    <a:pt x="1242" y="570"/>
                    <a:pt x="1239" y="569"/>
                  </a:cubicBezTo>
                  <a:cubicBezTo>
                    <a:pt x="655" y="0"/>
                    <a:pt x="72" y="343"/>
                    <a:pt x="72" y="343"/>
                  </a:cubicBezTo>
                  <a:cubicBezTo>
                    <a:pt x="697" y="217"/>
                    <a:pt x="1144" y="504"/>
                    <a:pt x="1232" y="567"/>
                  </a:cubicBezTo>
                  <a:cubicBezTo>
                    <a:pt x="629" y="342"/>
                    <a:pt x="15" y="557"/>
                    <a:pt x="0" y="556"/>
                  </a:cubicBezTo>
                  <a:cubicBezTo>
                    <a:pt x="785" y="457"/>
                    <a:pt x="1238" y="676"/>
                    <a:pt x="1244" y="678"/>
                  </a:cubicBezTo>
                  <a:lnTo>
                    <a:pt x="1244" y="678"/>
                  </a:lnTo>
                  <a:lnTo>
                    <a:pt x="1244" y="678"/>
                  </a:lnTo>
                  <a:cubicBezTo>
                    <a:pt x="1244" y="678"/>
                    <a:pt x="1244" y="678"/>
                    <a:pt x="1244" y="678"/>
                  </a:cubicBezTo>
                  <a:lnTo>
                    <a:pt x="1244" y="678"/>
                  </a:lnTo>
                  <a:cubicBezTo>
                    <a:pt x="1249" y="676"/>
                    <a:pt x="1721" y="501"/>
                    <a:pt x="2494" y="674"/>
                  </a:cubicBezTo>
                  <a:cubicBezTo>
                    <a:pt x="2478" y="673"/>
                    <a:pt x="1888" y="402"/>
                    <a:pt x="1266" y="568"/>
                  </a:cubicBezTo>
                  <a:cubicBezTo>
                    <a:pt x="1360" y="514"/>
                    <a:pt x="1833" y="271"/>
                    <a:pt x="2442" y="455"/>
                  </a:cubicBezTo>
                  <a:cubicBezTo>
                    <a:pt x="2442" y="455"/>
                    <a:pt x="1921" y="95"/>
                    <a:pt x="1315" y="526"/>
                  </a:cubicBezTo>
                  <a:lnTo>
                    <a:pt x="1252" y="572"/>
                  </a:lnTo>
                  <a:lnTo>
                    <a:pt x="1252" y="572"/>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60" name="Google Shape;4360;gee6873aab4_0_10645"/>
            <p:cNvSpPr/>
            <p:nvPr/>
          </p:nvSpPr>
          <p:spPr>
            <a:xfrm>
              <a:off x="4113" y="2201"/>
              <a:ext cx="90" cy="140"/>
            </a:xfrm>
            <a:custGeom>
              <a:avLst/>
              <a:gdLst/>
              <a:ahLst/>
              <a:cxnLst/>
              <a:rect l="l" t="t" r="r" b="b"/>
              <a:pathLst>
                <a:path w="195" h="302" extrusionOk="0">
                  <a:moveTo>
                    <a:pt x="120" y="187"/>
                  </a:moveTo>
                  <a:lnTo>
                    <a:pt x="110" y="124"/>
                  </a:lnTo>
                  <a:cubicBezTo>
                    <a:pt x="107" y="106"/>
                    <a:pt x="103" y="76"/>
                    <a:pt x="100" y="56"/>
                  </a:cubicBezTo>
                  <a:lnTo>
                    <a:pt x="99" y="56"/>
                  </a:lnTo>
                  <a:cubicBezTo>
                    <a:pt x="95" y="76"/>
                    <a:pt x="91" y="107"/>
                    <a:pt x="88" y="125"/>
                  </a:cubicBezTo>
                  <a:lnTo>
                    <a:pt x="77" y="187"/>
                  </a:lnTo>
                  <a:lnTo>
                    <a:pt x="120" y="187"/>
                  </a:lnTo>
                  <a:close/>
                  <a:moveTo>
                    <a:pt x="71" y="233"/>
                  </a:moveTo>
                  <a:lnTo>
                    <a:pt x="57" y="302"/>
                  </a:lnTo>
                  <a:lnTo>
                    <a:pt x="0" y="302"/>
                  </a:lnTo>
                  <a:lnTo>
                    <a:pt x="66" y="0"/>
                  </a:lnTo>
                  <a:lnTo>
                    <a:pt x="136" y="0"/>
                  </a:lnTo>
                  <a:lnTo>
                    <a:pt x="195" y="302"/>
                  </a:lnTo>
                  <a:lnTo>
                    <a:pt x="138" y="302"/>
                  </a:lnTo>
                  <a:lnTo>
                    <a:pt x="125" y="233"/>
                  </a:lnTo>
                  <a:lnTo>
                    <a:pt x="71" y="233"/>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61" name="Google Shape;4361;gee6873aab4_0_10645"/>
            <p:cNvSpPr/>
            <p:nvPr/>
          </p:nvSpPr>
          <p:spPr>
            <a:xfrm>
              <a:off x="4219" y="2238"/>
              <a:ext cx="77" cy="103"/>
            </a:xfrm>
            <a:custGeom>
              <a:avLst/>
              <a:gdLst/>
              <a:ahLst/>
              <a:cxnLst/>
              <a:rect l="l" t="t" r="r" b="b"/>
              <a:pathLst>
                <a:path w="166" h="222" extrusionOk="0">
                  <a:moveTo>
                    <a:pt x="2" y="69"/>
                  </a:moveTo>
                  <a:cubicBezTo>
                    <a:pt x="2" y="45"/>
                    <a:pt x="0" y="24"/>
                    <a:pt x="0" y="3"/>
                  </a:cubicBezTo>
                  <a:lnTo>
                    <a:pt x="51" y="3"/>
                  </a:lnTo>
                  <a:lnTo>
                    <a:pt x="53" y="28"/>
                  </a:lnTo>
                  <a:lnTo>
                    <a:pt x="54" y="28"/>
                  </a:lnTo>
                  <a:cubicBezTo>
                    <a:pt x="66" y="11"/>
                    <a:pt x="85" y="0"/>
                    <a:pt x="108" y="0"/>
                  </a:cubicBezTo>
                  <a:cubicBezTo>
                    <a:pt x="150" y="0"/>
                    <a:pt x="166" y="33"/>
                    <a:pt x="166" y="81"/>
                  </a:cubicBezTo>
                  <a:lnTo>
                    <a:pt x="166" y="222"/>
                  </a:lnTo>
                  <a:lnTo>
                    <a:pt x="107" y="222"/>
                  </a:lnTo>
                  <a:lnTo>
                    <a:pt x="107" y="85"/>
                  </a:lnTo>
                  <a:cubicBezTo>
                    <a:pt x="107" y="66"/>
                    <a:pt x="103" y="49"/>
                    <a:pt x="86" y="49"/>
                  </a:cubicBezTo>
                  <a:cubicBezTo>
                    <a:pt x="76" y="49"/>
                    <a:pt x="68" y="56"/>
                    <a:pt x="64" y="68"/>
                  </a:cubicBezTo>
                  <a:cubicBezTo>
                    <a:pt x="62" y="73"/>
                    <a:pt x="61" y="80"/>
                    <a:pt x="61" y="89"/>
                  </a:cubicBezTo>
                  <a:lnTo>
                    <a:pt x="61" y="222"/>
                  </a:lnTo>
                  <a:lnTo>
                    <a:pt x="2" y="222"/>
                  </a:lnTo>
                  <a:lnTo>
                    <a:pt x="2" y="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62" name="Google Shape;4362;gee6873aab4_0_10645"/>
            <p:cNvSpPr/>
            <p:nvPr/>
          </p:nvSpPr>
          <p:spPr>
            <a:xfrm>
              <a:off x="4347"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5" y="232"/>
                    <a:pt x="107" y="232"/>
                  </a:cubicBezTo>
                  <a:cubicBezTo>
                    <a:pt x="113" y="232"/>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59"/>
                  </a:lnTo>
                  <a:lnTo>
                    <a:pt x="26" y="59"/>
                  </a:lnTo>
                  <a:lnTo>
                    <a:pt x="26" y="14"/>
                  </a:lnTo>
                  <a:lnTo>
                    <a:pt x="85" y="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63" name="Google Shape;4363;gee6873aab4_0_10645"/>
            <p:cNvSpPr/>
            <p:nvPr/>
          </p:nvSpPr>
          <p:spPr>
            <a:xfrm>
              <a:off x="4418" y="2200"/>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64" name="Google Shape;4364;gee6873aab4_0_10645"/>
            <p:cNvSpPr/>
            <p:nvPr/>
          </p:nvSpPr>
          <p:spPr>
            <a:xfrm>
              <a:off x="4504" y="2238"/>
              <a:ext cx="75"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65" name="Google Shape;4365;gee6873aab4_0_10645"/>
            <p:cNvSpPr/>
            <p:nvPr/>
          </p:nvSpPr>
          <p:spPr>
            <a:xfrm>
              <a:off x="4597" y="2198"/>
              <a:ext cx="28" cy="143"/>
            </a:xfrm>
            <a:custGeom>
              <a:avLst/>
              <a:gdLst/>
              <a:ahLst/>
              <a:cxnLst/>
              <a:rect l="l" t="t" r="r" b="b"/>
              <a:pathLst>
                <a:path w="61" h="309" extrusionOk="0">
                  <a:moveTo>
                    <a:pt x="2" y="309"/>
                  </a:moveTo>
                  <a:lnTo>
                    <a:pt x="2" y="90"/>
                  </a:lnTo>
                  <a:lnTo>
                    <a:pt x="60" y="90"/>
                  </a:lnTo>
                  <a:lnTo>
                    <a:pt x="60" y="309"/>
                  </a:lnTo>
                  <a:lnTo>
                    <a:pt x="2" y="309"/>
                  </a:lnTo>
                  <a:close/>
                  <a:moveTo>
                    <a:pt x="60" y="32"/>
                  </a:moveTo>
                  <a:cubicBezTo>
                    <a:pt x="61" y="51"/>
                    <a:pt x="47" y="64"/>
                    <a:pt x="30" y="64"/>
                  </a:cubicBezTo>
                  <a:cubicBezTo>
                    <a:pt x="13" y="64"/>
                    <a:pt x="0" y="51"/>
                    <a:pt x="0" y="32"/>
                  </a:cubicBezTo>
                  <a:cubicBezTo>
                    <a:pt x="0" y="12"/>
                    <a:pt x="14" y="0"/>
                    <a:pt x="30" y="0"/>
                  </a:cubicBezTo>
                  <a:cubicBezTo>
                    <a:pt x="47" y="0"/>
                    <a:pt x="60" y="12"/>
                    <a:pt x="60" y="3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66" name="Google Shape;4366;gee6873aab4_0_10645"/>
            <p:cNvSpPr/>
            <p:nvPr/>
          </p:nvSpPr>
          <p:spPr>
            <a:xfrm>
              <a:off x="4646" y="2238"/>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67" name="Google Shape;4367;gee6873aab4_0_10645"/>
            <p:cNvSpPr/>
            <p:nvPr/>
          </p:nvSpPr>
          <p:spPr>
            <a:xfrm>
              <a:off x="4710" y="2197"/>
              <a:ext cx="79" cy="145"/>
            </a:xfrm>
            <a:custGeom>
              <a:avLst/>
              <a:gdLst/>
              <a:ahLst/>
              <a:cxnLst/>
              <a:rect l="l" t="t" r="r" b="b"/>
              <a:pathLst>
                <a:path w="170" h="313" extrusionOk="0">
                  <a:moveTo>
                    <a:pt x="61" y="232"/>
                  </a:moveTo>
                  <a:cubicBezTo>
                    <a:pt x="61" y="237"/>
                    <a:pt x="62" y="242"/>
                    <a:pt x="63" y="245"/>
                  </a:cubicBezTo>
                  <a:cubicBezTo>
                    <a:pt x="68" y="261"/>
                    <a:pt x="76" y="266"/>
                    <a:pt x="83"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2" y="97"/>
                    <a:pt x="86" y="88"/>
                    <a:pt x="108" y="88"/>
                  </a:cubicBezTo>
                  <a:cubicBezTo>
                    <a:pt x="150" y="88"/>
                    <a:pt x="170" y="135"/>
                    <a:pt x="170" y="194"/>
                  </a:cubicBezTo>
                  <a:cubicBezTo>
                    <a:pt x="170" y="271"/>
                    <a:pt x="139" y="313"/>
                    <a:pt x="98" y="313"/>
                  </a:cubicBezTo>
                  <a:cubicBezTo>
                    <a:pt x="80" y="313"/>
                    <a:pt x="67" y="306"/>
                    <a:pt x="55" y="284"/>
                  </a:cubicBezTo>
                  <a:lnTo>
                    <a:pt x="54" y="284"/>
                  </a:lnTo>
                  <a:lnTo>
                    <a:pt x="50" y="310"/>
                  </a:lnTo>
                  <a:lnTo>
                    <a:pt x="0" y="31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68" name="Google Shape;4368;gee6873aab4_0_10645"/>
            <p:cNvSpPr/>
            <p:nvPr/>
          </p:nvSpPr>
          <p:spPr>
            <a:xfrm>
              <a:off x="4808"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6" y="310"/>
                  </a:lnTo>
                  <a:lnTo>
                    <a:pt x="106" y="177"/>
                  </a:lnTo>
                  <a:cubicBezTo>
                    <a:pt x="106" y="156"/>
                    <a:pt x="101" y="137"/>
                    <a:pt x="84" y="137"/>
                  </a:cubicBezTo>
                  <a:cubicBezTo>
                    <a:pt x="74" y="137"/>
                    <a:pt x="66" y="143"/>
                    <a:pt x="61" y="157"/>
                  </a:cubicBezTo>
                  <a:cubicBezTo>
                    <a:pt x="60" y="161"/>
                    <a:pt x="59" y="169"/>
                    <a:pt x="59" y="174"/>
                  </a:cubicBezTo>
                  <a:lnTo>
                    <a:pt x="59" y="310"/>
                  </a:lnTo>
                  <a:lnTo>
                    <a:pt x="0" y="310"/>
                  </a:lnTo>
                  <a:lnTo>
                    <a:pt x="0" y="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69" name="Google Shape;4369;gee6873aab4_0_10645"/>
            <p:cNvSpPr/>
            <p:nvPr/>
          </p:nvSpPr>
          <p:spPr>
            <a:xfrm>
              <a:off x="4906" y="2198"/>
              <a:ext cx="42" cy="143"/>
            </a:xfrm>
            <a:custGeom>
              <a:avLst/>
              <a:gdLst/>
              <a:ahLst/>
              <a:cxnLst/>
              <a:rect l="l" t="t" r="r" b="b"/>
              <a:pathLst>
                <a:path w="92" h="308" extrusionOk="0">
                  <a:moveTo>
                    <a:pt x="92" y="0"/>
                  </a:moveTo>
                  <a:lnTo>
                    <a:pt x="46" y="62"/>
                  </a:lnTo>
                  <a:lnTo>
                    <a:pt x="9" y="62"/>
                  </a:lnTo>
                  <a:lnTo>
                    <a:pt x="40" y="0"/>
                  </a:lnTo>
                  <a:lnTo>
                    <a:pt x="92" y="0"/>
                  </a:lnTo>
                  <a:close/>
                  <a:moveTo>
                    <a:pt x="0" y="308"/>
                  </a:moveTo>
                  <a:lnTo>
                    <a:pt x="0" y="89"/>
                  </a:lnTo>
                  <a:lnTo>
                    <a:pt x="59" y="89"/>
                  </a:lnTo>
                  <a:lnTo>
                    <a:pt x="59" y="308"/>
                  </a:lnTo>
                  <a:lnTo>
                    <a:pt x="0" y="30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70" name="Google Shape;4370;gee6873aab4_0_10645"/>
            <p:cNvSpPr/>
            <p:nvPr/>
          </p:nvSpPr>
          <p:spPr>
            <a:xfrm>
              <a:off x="4950" y="2238"/>
              <a:ext cx="59" cy="104"/>
            </a:xfrm>
            <a:custGeom>
              <a:avLst/>
              <a:gdLst/>
              <a:ahLst/>
              <a:cxnLst/>
              <a:rect l="l" t="t" r="r" b="b"/>
              <a:pathLst>
                <a:path w="128" h="225" extrusionOk="0">
                  <a:moveTo>
                    <a:pt x="11" y="169"/>
                  </a:moveTo>
                  <a:cubicBezTo>
                    <a:pt x="19" y="174"/>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5" y="225"/>
                    <a:pt x="50" y="225"/>
                  </a:cubicBezTo>
                  <a:cubicBezTo>
                    <a:pt x="32" y="225"/>
                    <a:pt x="10" y="220"/>
                    <a:pt x="0" y="212"/>
                  </a:cubicBezTo>
                  <a:lnTo>
                    <a:pt x="11" y="1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71" name="Google Shape;4371;gee6873aab4_0_10645"/>
            <p:cNvSpPr/>
            <p:nvPr/>
          </p:nvSpPr>
          <p:spPr>
            <a:xfrm>
              <a:off x="5061" y="2239"/>
              <a:ext cx="77" cy="103"/>
            </a:xfrm>
            <a:custGeom>
              <a:avLst/>
              <a:gdLst/>
              <a:ahLst/>
              <a:cxnLst/>
              <a:rect l="l" t="t" r="r" b="b"/>
              <a:pathLst>
                <a:path w="165" h="222" extrusionOk="0">
                  <a:moveTo>
                    <a:pt x="163" y="152"/>
                  </a:moveTo>
                  <a:cubicBezTo>
                    <a:pt x="163" y="176"/>
                    <a:pt x="164" y="198"/>
                    <a:pt x="165" y="219"/>
                  </a:cubicBezTo>
                  <a:lnTo>
                    <a:pt x="114" y="219"/>
                  </a:lnTo>
                  <a:lnTo>
                    <a:pt x="111" y="196"/>
                  </a:lnTo>
                  <a:lnTo>
                    <a:pt x="110" y="196"/>
                  </a:lnTo>
                  <a:cubicBezTo>
                    <a:pt x="99" y="210"/>
                    <a:pt x="81" y="222"/>
                    <a:pt x="59" y="222"/>
                  </a:cubicBezTo>
                  <a:cubicBezTo>
                    <a:pt x="17" y="222"/>
                    <a:pt x="0" y="192"/>
                    <a:pt x="0" y="133"/>
                  </a:cubicBezTo>
                  <a:lnTo>
                    <a:pt x="0" y="0"/>
                  </a:lnTo>
                  <a:lnTo>
                    <a:pt x="59" y="0"/>
                  </a:lnTo>
                  <a:lnTo>
                    <a:pt x="59" y="126"/>
                  </a:lnTo>
                  <a:cubicBezTo>
                    <a:pt x="59" y="155"/>
                    <a:pt x="65" y="173"/>
                    <a:pt x="81" y="173"/>
                  </a:cubicBezTo>
                  <a:cubicBezTo>
                    <a:pt x="91" y="173"/>
                    <a:pt x="98" y="166"/>
                    <a:pt x="100" y="159"/>
                  </a:cubicBezTo>
                  <a:cubicBezTo>
                    <a:pt x="103" y="154"/>
                    <a:pt x="104" y="147"/>
                    <a:pt x="104" y="140"/>
                  </a:cubicBezTo>
                  <a:lnTo>
                    <a:pt x="104" y="0"/>
                  </a:lnTo>
                  <a:lnTo>
                    <a:pt x="163" y="0"/>
                  </a:lnTo>
                  <a:lnTo>
                    <a:pt x="163" y="152"/>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72" name="Google Shape;4372;gee6873aab4_0_10645"/>
            <p:cNvSpPr/>
            <p:nvPr/>
          </p:nvSpPr>
          <p:spPr>
            <a:xfrm>
              <a:off x="5159" y="2238"/>
              <a:ext cx="123" cy="103"/>
            </a:xfrm>
            <a:custGeom>
              <a:avLst/>
              <a:gdLst/>
              <a:ahLst/>
              <a:cxnLst/>
              <a:rect l="l" t="t" r="r" b="b"/>
              <a:pathLst>
                <a:path w="266" h="222" extrusionOk="0">
                  <a:moveTo>
                    <a:pt x="2" y="69"/>
                  </a:moveTo>
                  <a:cubicBezTo>
                    <a:pt x="2" y="45"/>
                    <a:pt x="0" y="24"/>
                    <a:pt x="0" y="3"/>
                  </a:cubicBezTo>
                  <a:lnTo>
                    <a:pt x="51" y="3"/>
                  </a:lnTo>
                  <a:lnTo>
                    <a:pt x="54" y="29"/>
                  </a:lnTo>
                  <a:lnTo>
                    <a:pt x="55" y="29"/>
                  </a:lnTo>
                  <a:cubicBezTo>
                    <a:pt x="66" y="12"/>
                    <a:pt x="84" y="0"/>
                    <a:pt x="107" y="0"/>
                  </a:cubicBezTo>
                  <a:cubicBezTo>
                    <a:pt x="132" y="0"/>
                    <a:pt x="148" y="11"/>
                    <a:pt x="155" y="29"/>
                  </a:cubicBezTo>
                  <a:lnTo>
                    <a:pt x="156" y="29"/>
                  </a:lnTo>
                  <a:cubicBezTo>
                    <a:pt x="162" y="21"/>
                    <a:pt x="170" y="13"/>
                    <a:pt x="178" y="7"/>
                  </a:cubicBezTo>
                  <a:cubicBezTo>
                    <a:pt x="187" y="2"/>
                    <a:pt x="198" y="0"/>
                    <a:pt x="209" y="0"/>
                  </a:cubicBezTo>
                  <a:cubicBezTo>
                    <a:pt x="248" y="0"/>
                    <a:pt x="266" y="30"/>
                    <a:pt x="266" y="83"/>
                  </a:cubicBezTo>
                  <a:lnTo>
                    <a:pt x="266" y="222"/>
                  </a:lnTo>
                  <a:lnTo>
                    <a:pt x="207" y="222"/>
                  </a:lnTo>
                  <a:lnTo>
                    <a:pt x="207" y="93"/>
                  </a:lnTo>
                  <a:cubicBezTo>
                    <a:pt x="207" y="68"/>
                    <a:pt x="205" y="48"/>
                    <a:pt x="187" y="48"/>
                  </a:cubicBezTo>
                  <a:cubicBezTo>
                    <a:pt x="176" y="48"/>
                    <a:pt x="169" y="55"/>
                    <a:pt x="165" y="68"/>
                  </a:cubicBezTo>
                  <a:cubicBezTo>
                    <a:pt x="164" y="71"/>
                    <a:pt x="163" y="77"/>
                    <a:pt x="163" y="83"/>
                  </a:cubicBezTo>
                  <a:lnTo>
                    <a:pt x="163" y="222"/>
                  </a:lnTo>
                  <a:lnTo>
                    <a:pt x="105" y="222"/>
                  </a:lnTo>
                  <a:lnTo>
                    <a:pt x="105" y="85"/>
                  </a:lnTo>
                  <a:cubicBezTo>
                    <a:pt x="105" y="69"/>
                    <a:pt x="103" y="48"/>
                    <a:pt x="84" y="48"/>
                  </a:cubicBezTo>
                  <a:cubicBezTo>
                    <a:pt x="75" y="48"/>
                    <a:pt x="66" y="55"/>
                    <a:pt x="62" y="68"/>
                  </a:cubicBezTo>
                  <a:cubicBezTo>
                    <a:pt x="61" y="72"/>
                    <a:pt x="60" y="78"/>
                    <a:pt x="60" y="84"/>
                  </a:cubicBezTo>
                  <a:lnTo>
                    <a:pt x="60" y="222"/>
                  </a:lnTo>
                  <a:lnTo>
                    <a:pt x="2" y="222"/>
                  </a:lnTo>
                  <a:lnTo>
                    <a:pt x="2" y="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73" name="Google Shape;4373;gee6873aab4_0_10645"/>
            <p:cNvSpPr/>
            <p:nvPr/>
          </p:nvSpPr>
          <p:spPr>
            <a:xfrm>
              <a:off x="5343" y="2201"/>
              <a:ext cx="61" cy="140"/>
            </a:xfrm>
            <a:custGeom>
              <a:avLst/>
              <a:gdLst/>
              <a:ahLst/>
              <a:cxnLst/>
              <a:rect l="l" t="t" r="r" b="b"/>
              <a:pathLst>
                <a:path w="61" h="140" extrusionOk="0">
                  <a:moveTo>
                    <a:pt x="0" y="0"/>
                  </a:moveTo>
                  <a:lnTo>
                    <a:pt x="61" y="0"/>
                  </a:lnTo>
                  <a:lnTo>
                    <a:pt x="61" y="24"/>
                  </a:lnTo>
                  <a:lnTo>
                    <a:pt x="27" y="24"/>
                  </a:lnTo>
                  <a:lnTo>
                    <a:pt x="27" y="60"/>
                  </a:lnTo>
                  <a:lnTo>
                    <a:pt x="59" y="60"/>
                  </a:lnTo>
                  <a:lnTo>
                    <a:pt x="59" y="82"/>
                  </a:lnTo>
                  <a:lnTo>
                    <a:pt x="27" y="82"/>
                  </a:lnTo>
                  <a:lnTo>
                    <a:pt x="27" y="140"/>
                  </a:lnTo>
                  <a:lnTo>
                    <a:pt x="0" y="140"/>
                  </a:lnTo>
                  <a:lnTo>
                    <a:pt x="0"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74" name="Google Shape;4374;gee6873aab4_0_10645"/>
            <p:cNvSpPr/>
            <p:nvPr/>
          </p:nvSpPr>
          <p:spPr>
            <a:xfrm>
              <a:off x="5425"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5" y="310"/>
                  </a:lnTo>
                  <a:lnTo>
                    <a:pt x="105" y="177"/>
                  </a:lnTo>
                  <a:cubicBezTo>
                    <a:pt x="105" y="156"/>
                    <a:pt x="101" y="137"/>
                    <a:pt x="84" y="137"/>
                  </a:cubicBezTo>
                  <a:cubicBezTo>
                    <a:pt x="74" y="137"/>
                    <a:pt x="66" y="143"/>
                    <a:pt x="61" y="157"/>
                  </a:cubicBezTo>
                  <a:cubicBezTo>
                    <a:pt x="60" y="161"/>
                    <a:pt x="59" y="169"/>
                    <a:pt x="59" y="174"/>
                  </a:cubicBezTo>
                  <a:lnTo>
                    <a:pt x="59" y="310"/>
                  </a:lnTo>
                  <a:lnTo>
                    <a:pt x="0" y="310"/>
                  </a:lnTo>
                  <a:lnTo>
                    <a:pt x="0"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75" name="Google Shape;4375;gee6873aab4_0_10645"/>
            <p:cNvSpPr/>
            <p:nvPr/>
          </p:nvSpPr>
          <p:spPr>
            <a:xfrm>
              <a:off x="5520" y="2238"/>
              <a:ext cx="78" cy="104"/>
            </a:xfrm>
            <a:custGeom>
              <a:avLst/>
              <a:gdLst/>
              <a:ahLst/>
              <a:cxnLst/>
              <a:rect l="l" t="t" r="r" b="b"/>
              <a:pathLst>
                <a:path w="168" h="225" extrusionOk="0">
                  <a:moveTo>
                    <a:pt x="58" y="112"/>
                  </a:moveTo>
                  <a:cubicBezTo>
                    <a:pt x="58" y="149"/>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5"/>
                    <a:pt x="84" y="225"/>
                  </a:cubicBezTo>
                  <a:cubicBezTo>
                    <a:pt x="31" y="225"/>
                    <a:pt x="0" y="184"/>
                    <a:pt x="0" y="113"/>
                  </a:cubicBezTo>
                  <a:cubicBezTo>
                    <a:pt x="0" y="34"/>
                    <a:pt x="41" y="0"/>
                    <a:pt x="85" y="0"/>
                  </a:cubicBezTo>
                  <a:cubicBezTo>
                    <a:pt x="136" y="0"/>
                    <a:pt x="168" y="43"/>
                    <a:pt x="168" y="11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76" name="Google Shape;4376;gee6873aab4_0_10645"/>
            <p:cNvSpPr/>
            <p:nvPr/>
          </p:nvSpPr>
          <p:spPr>
            <a:xfrm>
              <a:off x="5615" y="2238"/>
              <a:ext cx="52" cy="103"/>
            </a:xfrm>
            <a:custGeom>
              <a:avLst/>
              <a:gdLst/>
              <a:ahLst/>
              <a:cxnLst/>
              <a:rect l="l" t="t" r="r" b="b"/>
              <a:pathLst>
                <a:path w="111" h="222" extrusionOk="0">
                  <a:moveTo>
                    <a:pt x="1" y="69"/>
                  </a:moveTo>
                  <a:cubicBezTo>
                    <a:pt x="1" y="47"/>
                    <a:pt x="0" y="23"/>
                    <a:pt x="0" y="3"/>
                  </a:cubicBezTo>
                  <a:lnTo>
                    <a:pt x="51" y="3"/>
                  </a:lnTo>
                  <a:lnTo>
                    <a:pt x="54" y="35"/>
                  </a:lnTo>
                  <a:lnTo>
                    <a:pt x="55" y="35"/>
                  </a:lnTo>
                  <a:cubicBezTo>
                    <a:pt x="65" y="12"/>
                    <a:pt x="83" y="0"/>
                    <a:pt x="99" y="0"/>
                  </a:cubicBezTo>
                  <a:cubicBezTo>
                    <a:pt x="105" y="0"/>
                    <a:pt x="108" y="0"/>
                    <a:pt x="111" y="0"/>
                  </a:cubicBezTo>
                  <a:lnTo>
                    <a:pt x="111" y="59"/>
                  </a:lnTo>
                  <a:cubicBezTo>
                    <a:pt x="108" y="58"/>
                    <a:pt x="104" y="58"/>
                    <a:pt x="99" y="58"/>
                  </a:cubicBezTo>
                  <a:cubicBezTo>
                    <a:pt x="86" y="58"/>
                    <a:pt x="70" y="66"/>
                    <a:pt x="63" y="89"/>
                  </a:cubicBezTo>
                  <a:cubicBezTo>
                    <a:pt x="62" y="94"/>
                    <a:pt x="61" y="102"/>
                    <a:pt x="61" y="111"/>
                  </a:cubicBezTo>
                  <a:lnTo>
                    <a:pt x="61" y="222"/>
                  </a:lnTo>
                  <a:lnTo>
                    <a:pt x="1" y="222"/>
                  </a:lnTo>
                  <a:lnTo>
                    <a:pt x="1" y="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77" name="Google Shape;4377;gee6873aab4_0_10645"/>
            <p:cNvSpPr/>
            <p:nvPr/>
          </p:nvSpPr>
          <p:spPr>
            <a:xfrm>
              <a:off x="5679" y="2197"/>
              <a:ext cx="79" cy="145"/>
            </a:xfrm>
            <a:custGeom>
              <a:avLst/>
              <a:gdLst/>
              <a:ahLst/>
              <a:cxnLst/>
              <a:rect l="l" t="t" r="r" b="b"/>
              <a:pathLst>
                <a:path w="170" h="313" extrusionOk="0">
                  <a:moveTo>
                    <a:pt x="61" y="232"/>
                  </a:moveTo>
                  <a:cubicBezTo>
                    <a:pt x="61" y="237"/>
                    <a:pt x="62" y="242"/>
                    <a:pt x="63" y="245"/>
                  </a:cubicBezTo>
                  <a:cubicBezTo>
                    <a:pt x="68" y="261"/>
                    <a:pt x="76" y="266"/>
                    <a:pt x="84"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3" y="97"/>
                    <a:pt x="87" y="88"/>
                    <a:pt x="108" y="88"/>
                  </a:cubicBezTo>
                  <a:cubicBezTo>
                    <a:pt x="150" y="88"/>
                    <a:pt x="170" y="135"/>
                    <a:pt x="170" y="194"/>
                  </a:cubicBezTo>
                  <a:cubicBezTo>
                    <a:pt x="170" y="271"/>
                    <a:pt x="139" y="313"/>
                    <a:pt x="98" y="313"/>
                  </a:cubicBezTo>
                  <a:cubicBezTo>
                    <a:pt x="80" y="313"/>
                    <a:pt x="67" y="306"/>
                    <a:pt x="55" y="284"/>
                  </a:cubicBezTo>
                  <a:lnTo>
                    <a:pt x="54" y="284"/>
                  </a:lnTo>
                  <a:lnTo>
                    <a:pt x="51" y="310"/>
                  </a:lnTo>
                  <a:lnTo>
                    <a:pt x="0" y="31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78" name="Google Shape;4378;gee6873aab4_0_10645"/>
            <p:cNvSpPr/>
            <p:nvPr/>
          </p:nvSpPr>
          <p:spPr>
            <a:xfrm>
              <a:off x="5771" y="2238"/>
              <a:ext cx="76" cy="104"/>
            </a:xfrm>
            <a:custGeom>
              <a:avLst/>
              <a:gdLst/>
              <a:ahLst/>
              <a:cxnLst/>
              <a:rect l="l" t="t" r="r" b="b"/>
              <a:pathLst>
                <a:path w="164" h="225" extrusionOk="0">
                  <a:moveTo>
                    <a:pt x="103" y="115"/>
                  </a:moveTo>
                  <a:cubicBezTo>
                    <a:pt x="83" y="116"/>
                    <a:pt x="56" y="122"/>
                    <a:pt x="56" y="153"/>
                  </a:cubicBezTo>
                  <a:cubicBezTo>
                    <a:pt x="56" y="174"/>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2"/>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79" name="Google Shape;4379;gee6873aab4_0_10645"/>
            <p:cNvSpPr/>
            <p:nvPr/>
          </p:nvSpPr>
          <p:spPr>
            <a:xfrm>
              <a:off x="5867" y="2198"/>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1"/>
                    <a:pt x="47" y="64"/>
                    <a:pt x="29" y="64"/>
                  </a:cubicBezTo>
                  <a:cubicBezTo>
                    <a:pt x="13" y="64"/>
                    <a:pt x="0" y="51"/>
                    <a:pt x="0" y="32"/>
                  </a:cubicBezTo>
                  <a:cubicBezTo>
                    <a:pt x="0" y="12"/>
                    <a:pt x="14" y="0"/>
                    <a:pt x="30" y="0"/>
                  </a:cubicBezTo>
                  <a:cubicBezTo>
                    <a:pt x="47" y="0"/>
                    <a:pt x="60" y="12"/>
                    <a:pt x="60" y="32"/>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80" name="Google Shape;4380;gee6873aab4_0_10645"/>
            <p:cNvSpPr/>
            <p:nvPr/>
          </p:nvSpPr>
          <p:spPr>
            <a:xfrm>
              <a:off x="5916" y="2238"/>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100" y="0"/>
                  </a:cubicBezTo>
                  <a:cubicBezTo>
                    <a:pt x="105" y="0"/>
                    <a:pt x="108" y="0"/>
                    <a:pt x="112" y="0"/>
                  </a:cubicBezTo>
                  <a:lnTo>
                    <a:pt x="112" y="59"/>
                  </a:lnTo>
                  <a:cubicBezTo>
                    <a:pt x="108" y="58"/>
                    <a:pt x="104" y="58"/>
                    <a:pt x="100" y="58"/>
                  </a:cubicBezTo>
                  <a:cubicBezTo>
                    <a:pt x="87" y="58"/>
                    <a:pt x="70" y="66"/>
                    <a:pt x="64" y="89"/>
                  </a:cubicBezTo>
                  <a:cubicBezTo>
                    <a:pt x="62" y="94"/>
                    <a:pt x="61" y="102"/>
                    <a:pt x="61" y="111"/>
                  </a:cubicBezTo>
                  <a:lnTo>
                    <a:pt x="61" y="222"/>
                  </a:lnTo>
                  <a:lnTo>
                    <a:pt x="2" y="222"/>
                  </a:lnTo>
                  <a:lnTo>
                    <a:pt x="2" y="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81" name="Google Shape;4381;gee6873aab4_0_10645"/>
            <p:cNvSpPr/>
            <p:nvPr/>
          </p:nvSpPr>
          <p:spPr>
            <a:xfrm>
              <a:off x="5979"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6" y="232"/>
                    <a:pt x="108" y="232"/>
                  </a:cubicBezTo>
                  <a:cubicBezTo>
                    <a:pt x="114" y="232"/>
                    <a:pt x="118" y="232"/>
                    <a:pt x="123" y="231"/>
                  </a:cubicBezTo>
                  <a:lnTo>
                    <a:pt x="123" y="277"/>
                  </a:lnTo>
                  <a:cubicBezTo>
                    <a:pt x="115" y="279"/>
                    <a:pt x="103" y="281"/>
                    <a:pt x="88" y="281"/>
                  </a:cubicBezTo>
                  <a:cubicBezTo>
                    <a:pt x="70" y="281"/>
                    <a:pt x="56" y="277"/>
                    <a:pt x="45" y="267"/>
                  </a:cubicBezTo>
                  <a:cubicBezTo>
                    <a:pt x="33" y="255"/>
                    <a:pt x="26" y="239"/>
                    <a:pt x="26" y="204"/>
                  </a:cubicBezTo>
                  <a:lnTo>
                    <a:pt x="26" y="101"/>
                  </a:lnTo>
                  <a:lnTo>
                    <a:pt x="0" y="101"/>
                  </a:lnTo>
                  <a:lnTo>
                    <a:pt x="0" y="59"/>
                  </a:lnTo>
                  <a:lnTo>
                    <a:pt x="26" y="59"/>
                  </a:lnTo>
                  <a:lnTo>
                    <a:pt x="26" y="14"/>
                  </a:lnTo>
                  <a:lnTo>
                    <a:pt x="85" y="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82" name="Google Shape;4382;gee6873aab4_0_10645"/>
            <p:cNvSpPr/>
            <p:nvPr/>
          </p:nvSpPr>
          <p:spPr>
            <a:xfrm>
              <a:off x="4080" y="2428"/>
              <a:ext cx="85" cy="142"/>
            </a:xfrm>
            <a:custGeom>
              <a:avLst/>
              <a:gdLst/>
              <a:ahLst/>
              <a:cxnLst/>
              <a:rect l="l" t="t" r="r" b="b"/>
              <a:pathLst>
                <a:path w="184" h="307" extrusionOk="0">
                  <a:moveTo>
                    <a:pt x="184" y="297"/>
                  </a:moveTo>
                  <a:cubicBezTo>
                    <a:pt x="171" y="302"/>
                    <a:pt x="143" y="307"/>
                    <a:pt x="121" y="307"/>
                  </a:cubicBezTo>
                  <a:cubicBezTo>
                    <a:pt x="87" y="307"/>
                    <a:pt x="61" y="297"/>
                    <a:pt x="40" y="277"/>
                  </a:cubicBezTo>
                  <a:cubicBezTo>
                    <a:pt x="14" y="252"/>
                    <a:pt x="0" y="208"/>
                    <a:pt x="1" y="156"/>
                  </a:cubicBezTo>
                  <a:cubicBezTo>
                    <a:pt x="3" y="46"/>
                    <a:pt x="66" y="0"/>
                    <a:pt x="130" y="0"/>
                  </a:cubicBezTo>
                  <a:cubicBezTo>
                    <a:pt x="153" y="0"/>
                    <a:pt x="170" y="5"/>
                    <a:pt x="179" y="9"/>
                  </a:cubicBezTo>
                  <a:lnTo>
                    <a:pt x="169" y="60"/>
                  </a:lnTo>
                  <a:cubicBezTo>
                    <a:pt x="160" y="55"/>
                    <a:pt x="149" y="53"/>
                    <a:pt x="134" y="53"/>
                  </a:cubicBezTo>
                  <a:cubicBezTo>
                    <a:pt x="94" y="53"/>
                    <a:pt x="62" y="80"/>
                    <a:pt x="62" y="159"/>
                  </a:cubicBezTo>
                  <a:cubicBezTo>
                    <a:pt x="62" y="232"/>
                    <a:pt x="91" y="258"/>
                    <a:pt x="118" y="258"/>
                  </a:cubicBezTo>
                  <a:cubicBezTo>
                    <a:pt x="124" y="258"/>
                    <a:pt x="128" y="257"/>
                    <a:pt x="130" y="256"/>
                  </a:cubicBezTo>
                  <a:lnTo>
                    <a:pt x="130" y="183"/>
                  </a:lnTo>
                  <a:lnTo>
                    <a:pt x="103" y="183"/>
                  </a:lnTo>
                  <a:lnTo>
                    <a:pt x="103" y="136"/>
                  </a:lnTo>
                  <a:lnTo>
                    <a:pt x="184" y="136"/>
                  </a:lnTo>
                  <a:lnTo>
                    <a:pt x="184" y="297"/>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83" name="Google Shape;4383;gee6873aab4_0_10645"/>
            <p:cNvSpPr/>
            <p:nvPr/>
          </p:nvSpPr>
          <p:spPr>
            <a:xfrm>
              <a:off x="4187" y="2425"/>
              <a:ext cx="76"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8" y="90"/>
                    <a:pt x="98" y="87"/>
                    <a:pt x="109" y="87"/>
                  </a:cubicBezTo>
                  <a:cubicBezTo>
                    <a:pt x="149" y="87"/>
                    <a:pt x="165" y="121"/>
                    <a:pt x="165" y="177"/>
                  </a:cubicBezTo>
                  <a:lnTo>
                    <a:pt x="165" y="310"/>
                  </a:lnTo>
                  <a:lnTo>
                    <a:pt x="106" y="310"/>
                  </a:lnTo>
                  <a:lnTo>
                    <a:pt x="106" y="177"/>
                  </a:lnTo>
                  <a:cubicBezTo>
                    <a:pt x="106" y="155"/>
                    <a:pt x="102" y="136"/>
                    <a:pt x="84" y="136"/>
                  </a:cubicBezTo>
                  <a:cubicBezTo>
                    <a:pt x="74" y="136"/>
                    <a:pt x="66" y="142"/>
                    <a:pt x="61" y="157"/>
                  </a:cubicBezTo>
                  <a:cubicBezTo>
                    <a:pt x="61" y="161"/>
                    <a:pt x="59" y="169"/>
                    <a:pt x="59" y="174"/>
                  </a:cubicBezTo>
                  <a:lnTo>
                    <a:pt x="59" y="310"/>
                  </a:lnTo>
                  <a:lnTo>
                    <a:pt x="0" y="310"/>
                  </a:lnTo>
                  <a:lnTo>
                    <a:pt x="0" y="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84" name="Google Shape;4384;gee6873aab4_0_10645"/>
            <p:cNvSpPr/>
            <p:nvPr/>
          </p:nvSpPr>
          <p:spPr>
            <a:xfrm>
              <a:off x="4281" y="2466"/>
              <a:ext cx="75" cy="104"/>
            </a:xfrm>
            <a:custGeom>
              <a:avLst/>
              <a:gdLst/>
              <a:ahLst/>
              <a:cxnLst/>
              <a:rect l="l" t="t" r="r" b="b"/>
              <a:pathLst>
                <a:path w="163" h="226" extrusionOk="0">
                  <a:moveTo>
                    <a:pt x="102" y="116"/>
                  </a:moveTo>
                  <a:cubicBezTo>
                    <a:pt x="82" y="117"/>
                    <a:pt x="55" y="123"/>
                    <a:pt x="55" y="153"/>
                  </a:cubicBezTo>
                  <a:cubicBezTo>
                    <a:pt x="55" y="175"/>
                    <a:pt x="67" y="183"/>
                    <a:pt x="76" y="183"/>
                  </a:cubicBezTo>
                  <a:cubicBezTo>
                    <a:pt x="86" y="183"/>
                    <a:pt x="97" y="177"/>
                    <a:pt x="101" y="164"/>
                  </a:cubicBezTo>
                  <a:cubicBezTo>
                    <a:pt x="102" y="161"/>
                    <a:pt x="102" y="158"/>
                    <a:pt x="102" y="154"/>
                  </a:cubicBezTo>
                  <a:lnTo>
                    <a:pt x="102" y="116"/>
                  </a:lnTo>
                  <a:close/>
                  <a:moveTo>
                    <a:pt x="110" y="223"/>
                  </a:moveTo>
                  <a:lnTo>
                    <a:pt x="107" y="201"/>
                  </a:lnTo>
                  <a:lnTo>
                    <a:pt x="106" y="201"/>
                  </a:lnTo>
                  <a:cubicBezTo>
                    <a:pt x="94" y="218"/>
                    <a:pt x="77" y="226"/>
                    <a:pt x="57" y="226"/>
                  </a:cubicBezTo>
                  <a:cubicBezTo>
                    <a:pt x="24" y="226"/>
                    <a:pt x="0" y="198"/>
                    <a:pt x="0" y="160"/>
                  </a:cubicBezTo>
                  <a:cubicBezTo>
                    <a:pt x="0" y="102"/>
                    <a:pt x="50" y="79"/>
                    <a:pt x="100" y="78"/>
                  </a:cubicBezTo>
                  <a:lnTo>
                    <a:pt x="100" y="73"/>
                  </a:lnTo>
                  <a:cubicBezTo>
                    <a:pt x="100" y="56"/>
                    <a:pt x="90" y="44"/>
                    <a:pt x="69" y="44"/>
                  </a:cubicBezTo>
                  <a:cubicBezTo>
                    <a:pt x="52" y="44"/>
                    <a:pt x="37" y="48"/>
                    <a:pt x="24" y="56"/>
                  </a:cubicBezTo>
                  <a:lnTo>
                    <a:pt x="13" y="17"/>
                  </a:lnTo>
                  <a:cubicBezTo>
                    <a:pt x="26" y="10"/>
                    <a:pt x="51" y="0"/>
                    <a:pt x="82" y="0"/>
                  </a:cubicBezTo>
                  <a:cubicBezTo>
                    <a:pt x="149" y="0"/>
                    <a:pt x="159" y="47"/>
                    <a:pt x="159" y="91"/>
                  </a:cubicBezTo>
                  <a:lnTo>
                    <a:pt x="159" y="172"/>
                  </a:lnTo>
                  <a:cubicBezTo>
                    <a:pt x="159" y="190"/>
                    <a:pt x="160" y="208"/>
                    <a:pt x="163" y="223"/>
                  </a:cubicBezTo>
                  <a:lnTo>
                    <a:pt x="110" y="223"/>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85" name="Google Shape;4385;gee6873aab4_0_10645"/>
            <p:cNvSpPr/>
            <p:nvPr/>
          </p:nvSpPr>
          <p:spPr>
            <a:xfrm>
              <a:off x="4377"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3" y="63"/>
                    <a:pt x="0" y="50"/>
                    <a:pt x="0" y="32"/>
                  </a:cubicBezTo>
                  <a:cubicBezTo>
                    <a:pt x="0" y="12"/>
                    <a:pt x="14" y="0"/>
                    <a:pt x="31" y="0"/>
                  </a:cubicBezTo>
                  <a:cubicBezTo>
                    <a:pt x="48" y="0"/>
                    <a:pt x="61" y="12"/>
                    <a:pt x="61" y="3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86" name="Google Shape;4386;gee6873aab4_0_10645"/>
            <p:cNvSpPr/>
            <p:nvPr/>
          </p:nvSpPr>
          <p:spPr>
            <a:xfrm>
              <a:off x="4427" y="2466"/>
              <a:ext cx="52" cy="103"/>
            </a:xfrm>
            <a:custGeom>
              <a:avLst/>
              <a:gdLst/>
              <a:ahLst/>
              <a:cxnLst/>
              <a:rect l="l" t="t" r="r" b="b"/>
              <a:pathLst>
                <a:path w="112" h="223" extrusionOk="0">
                  <a:moveTo>
                    <a:pt x="2" y="70"/>
                  </a:moveTo>
                  <a:cubicBezTo>
                    <a:pt x="2" y="48"/>
                    <a:pt x="1" y="24"/>
                    <a:pt x="0" y="4"/>
                  </a:cubicBezTo>
                  <a:lnTo>
                    <a:pt x="51" y="4"/>
                  </a:lnTo>
                  <a:lnTo>
                    <a:pt x="55" y="36"/>
                  </a:lnTo>
                  <a:lnTo>
                    <a:pt x="56" y="36"/>
                  </a:lnTo>
                  <a:cubicBezTo>
                    <a:pt x="66" y="12"/>
                    <a:pt x="83" y="0"/>
                    <a:pt x="100" y="0"/>
                  </a:cubicBezTo>
                  <a:cubicBezTo>
                    <a:pt x="105" y="0"/>
                    <a:pt x="109" y="0"/>
                    <a:pt x="112" y="1"/>
                  </a:cubicBezTo>
                  <a:lnTo>
                    <a:pt x="112" y="59"/>
                  </a:lnTo>
                  <a:cubicBezTo>
                    <a:pt x="109" y="58"/>
                    <a:pt x="105" y="58"/>
                    <a:pt x="100" y="58"/>
                  </a:cubicBezTo>
                  <a:cubicBezTo>
                    <a:pt x="87" y="58"/>
                    <a:pt x="70" y="67"/>
                    <a:pt x="64" y="90"/>
                  </a:cubicBezTo>
                  <a:cubicBezTo>
                    <a:pt x="62" y="95"/>
                    <a:pt x="61" y="102"/>
                    <a:pt x="61" y="112"/>
                  </a:cubicBezTo>
                  <a:lnTo>
                    <a:pt x="61" y="223"/>
                  </a:lnTo>
                  <a:lnTo>
                    <a:pt x="2" y="223"/>
                  </a:lnTo>
                  <a:lnTo>
                    <a:pt x="2" y="7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87" name="Google Shape;4387;gee6873aab4_0_10645"/>
            <p:cNvSpPr/>
            <p:nvPr/>
          </p:nvSpPr>
          <p:spPr>
            <a:xfrm>
              <a:off x="4493" y="2466"/>
              <a:ext cx="123" cy="103"/>
            </a:xfrm>
            <a:custGeom>
              <a:avLst/>
              <a:gdLst/>
              <a:ahLst/>
              <a:cxnLst/>
              <a:rect l="l" t="t" r="r" b="b"/>
              <a:pathLst>
                <a:path w="266" h="223" extrusionOk="0">
                  <a:moveTo>
                    <a:pt x="2" y="70"/>
                  </a:moveTo>
                  <a:cubicBezTo>
                    <a:pt x="2" y="45"/>
                    <a:pt x="1" y="24"/>
                    <a:pt x="0" y="4"/>
                  </a:cubicBezTo>
                  <a:lnTo>
                    <a:pt x="52" y="4"/>
                  </a:lnTo>
                  <a:lnTo>
                    <a:pt x="54" y="29"/>
                  </a:lnTo>
                  <a:lnTo>
                    <a:pt x="55" y="29"/>
                  </a:lnTo>
                  <a:cubicBezTo>
                    <a:pt x="66" y="13"/>
                    <a:pt x="85" y="0"/>
                    <a:pt x="108" y="0"/>
                  </a:cubicBezTo>
                  <a:cubicBezTo>
                    <a:pt x="132" y="0"/>
                    <a:pt x="148" y="11"/>
                    <a:pt x="156" y="30"/>
                  </a:cubicBezTo>
                  <a:lnTo>
                    <a:pt x="157" y="30"/>
                  </a:lnTo>
                  <a:cubicBezTo>
                    <a:pt x="162" y="21"/>
                    <a:pt x="170" y="13"/>
                    <a:pt x="179" y="8"/>
                  </a:cubicBezTo>
                  <a:cubicBezTo>
                    <a:pt x="188" y="3"/>
                    <a:pt x="198" y="0"/>
                    <a:pt x="210" y="0"/>
                  </a:cubicBezTo>
                  <a:cubicBezTo>
                    <a:pt x="249" y="0"/>
                    <a:pt x="266" y="31"/>
                    <a:pt x="266" y="84"/>
                  </a:cubicBezTo>
                  <a:lnTo>
                    <a:pt x="266" y="223"/>
                  </a:lnTo>
                  <a:lnTo>
                    <a:pt x="208" y="223"/>
                  </a:lnTo>
                  <a:lnTo>
                    <a:pt x="208" y="94"/>
                  </a:lnTo>
                  <a:cubicBezTo>
                    <a:pt x="208" y="69"/>
                    <a:pt x="205" y="49"/>
                    <a:pt x="187" y="49"/>
                  </a:cubicBezTo>
                  <a:cubicBezTo>
                    <a:pt x="177" y="49"/>
                    <a:pt x="169" y="56"/>
                    <a:pt x="165" y="69"/>
                  </a:cubicBezTo>
                  <a:cubicBezTo>
                    <a:pt x="164" y="72"/>
                    <a:pt x="163" y="78"/>
                    <a:pt x="163" y="84"/>
                  </a:cubicBezTo>
                  <a:lnTo>
                    <a:pt x="163" y="223"/>
                  </a:lnTo>
                  <a:lnTo>
                    <a:pt x="105" y="223"/>
                  </a:lnTo>
                  <a:lnTo>
                    <a:pt x="105" y="85"/>
                  </a:lnTo>
                  <a:cubicBezTo>
                    <a:pt x="105" y="70"/>
                    <a:pt x="103" y="49"/>
                    <a:pt x="85" y="49"/>
                  </a:cubicBezTo>
                  <a:cubicBezTo>
                    <a:pt x="76" y="49"/>
                    <a:pt x="67" y="55"/>
                    <a:pt x="63" y="68"/>
                  </a:cubicBezTo>
                  <a:cubicBezTo>
                    <a:pt x="61" y="72"/>
                    <a:pt x="61" y="79"/>
                    <a:pt x="61" y="85"/>
                  </a:cubicBezTo>
                  <a:lnTo>
                    <a:pt x="61" y="223"/>
                  </a:lnTo>
                  <a:lnTo>
                    <a:pt x="2" y="223"/>
                  </a:lnTo>
                  <a:lnTo>
                    <a:pt x="2" y="7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88" name="Google Shape;4388;gee6873aab4_0_10645"/>
            <p:cNvSpPr/>
            <p:nvPr/>
          </p:nvSpPr>
          <p:spPr>
            <a:xfrm>
              <a:off x="4638"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89" name="Google Shape;4389;gee6873aab4_0_10645"/>
            <p:cNvSpPr/>
            <p:nvPr/>
          </p:nvSpPr>
          <p:spPr>
            <a:xfrm>
              <a:off x="4689" y="2426"/>
              <a:ext cx="76" cy="144"/>
            </a:xfrm>
            <a:custGeom>
              <a:avLst/>
              <a:gdLst/>
              <a:ahLst/>
              <a:cxnLst/>
              <a:rect l="l" t="t" r="r" b="b"/>
              <a:pathLst>
                <a:path w="165" h="312" extrusionOk="0">
                  <a:moveTo>
                    <a:pt x="146" y="0"/>
                  </a:moveTo>
                  <a:lnTo>
                    <a:pt x="100" y="63"/>
                  </a:lnTo>
                  <a:lnTo>
                    <a:pt x="63" y="63"/>
                  </a:lnTo>
                  <a:lnTo>
                    <a:pt x="94" y="0"/>
                  </a:lnTo>
                  <a:lnTo>
                    <a:pt x="146" y="0"/>
                  </a:lnTo>
                  <a:close/>
                  <a:moveTo>
                    <a:pt x="163" y="242"/>
                  </a:moveTo>
                  <a:cubicBezTo>
                    <a:pt x="163" y="265"/>
                    <a:pt x="164" y="288"/>
                    <a:pt x="165" y="309"/>
                  </a:cubicBezTo>
                  <a:lnTo>
                    <a:pt x="114" y="309"/>
                  </a:lnTo>
                  <a:lnTo>
                    <a:pt x="111" y="285"/>
                  </a:lnTo>
                  <a:lnTo>
                    <a:pt x="110" y="285"/>
                  </a:lnTo>
                  <a:cubicBezTo>
                    <a:pt x="99" y="300"/>
                    <a:pt x="81" y="312"/>
                    <a:pt x="59" y="312"/>
                  </a:cubicBezTo>
                  <a:cubicBezTo>
                    <a:pt x="17" y="312"/>
                    <a:pt x="0" y="281"/>
                    <a:pt x="0" y="222"/>
                  </a:cubicBezTo>
                  <a:lnTo>
                    <a:pt x="0" y="90"/>
                  </a:lnTo>
                  <a:lnTo>
                    <a:pt x="59" y="90"/>
                  </a:lnTo>
                  <a:lnTo>
                    <a:pt x="59" y="216"/>
                  </a:lnTo>
                  <a:cubicBezTo>
                    <a:pt x="59" y="245"/>
                    <a:pt x="65" y="263"/>
                    <a:pt x="81" y="263"/>
                  </a:cubicBezTo>
                  <a:cubicBezTo>
                    <a:pt x="91" y="263"/>
                    <a:pt x="98" y="255"/>
                    <a:pt x="100" y="248"/>
                  </a:cubicBezTo>
                  <a:cubicBezTo>
                    <a:pt x="103" y="244"/>
                    <a:pt x="104" y="237"/>
                    <a:pt x="104" y="229"/>
                  </a:cubicBezTo>
                  <a:lnTo>
                    <a:pt x="104" y="90"/>
                  </a:lnTo>
                  <a:lnTo>
                    <a:pt x="163" y="90"/>
                  </a:lnTo>
                  <a:lnTo>
                    <a:pt x="163" y="242"/>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90" name="Google Shape;4390;gee6873aab4_0_10645"/>
            <p:cNvSpPr/>
            <p:nvPr/>
          </p:nvSpPr>
          <p:spPr>
            <a:xfrm>
              <a:off x="4787" y="2426"/>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0"/>
                    <a:pt x="47" y="63"/>
                    <a:pt x="29" y="63"/>
                  </a:cubicBezTo>
                  <a:cubicBezTo>
                    <a:pt x="13" y="63"/>
                    <a:pt x="0" y="50"/>
                    <a:pt x="0" y="32"/>
                  </a:cubicBezTo>
                  <a:cubicBezTo>
                    <a:pt x="0" y="12"/>
                    <a:pt x="14" y="0"/>
                    <a:pt x="30" y="0"/>
                  </a:cubicBezTo>
                  <a:cubicBezTo>
                    <a:pt x="47" y="0"/>
                    <a:pt x="60" y="12"/>
                    <a:pt x="60" y="32"/>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91" name="Google Shape;4391;gee6873aab4_0_10645"/>
            <p:cNvSpPr/>
            <p:nvPr/>
          </p:nvSpPr>
          <p:spPr>
            <a:xfrm>
              <a:off x="4838" y="2425"/>
              <a:ext cx="0" cy="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92" name="Google Shape;4392;gee6873aab4_0_10645"/>
            <p:cNvSpPr/>
            <p:nvPr/>
          </p:nvSpPr>
          <p:spPr>
            <a:xfrm>
              <a:off x="4922" y="2425"/>
              <a:ext cx="78" cy="145"/>
            </a:xfrm>
            <a:custGeom>
              <a:avLst/>
              <a:gdLst/>
              <a:ahLst/>
              <a:cxnLst/>
              <a:rect l="l" t="t" r="r" b="b"/>
              <a:pathLst>
                <a:path w="169" h="313" extrusionOk="0">
                  <a:moveTo>
                    <a:pt x="108" y="175"/>
                  </a:moveTo>
                  <a:cubicBezTo>
                    <a:pt x="108" y="171"/>
                    <a:pt x="108" y="166"/>
                    <a:pt x="108" y="162"/>
                  </a:cubicBezTo>
                  <a:cubicBezTo>
                    <a:pt x="106" y="149"/>
                    <a:pt x="99" y="136"/>
                    <a:pt x="87" y="136"/>
                  </a:cubicBezTo>
                  <a:cubicBezTo>
                    <a:pt x="66" y="136"/>
                    <a:pt x="59" y="166"/>
                    <a:pt x="59" y="202"/>
                  </a:cubicBezTo>
                  <a:cubicBezTo>
                    <a:pt x="59" y="243"/>
                    <a:pt x="70" y="265"/>
                    <a:pt x="86" y="265"/>
                  </a:cubicBezTo>
                  <a:cubicBezTo>
                    <a:pt x="94" y="265"/>
                    <a:pt x="102" y="261"/>
                    <a:pt x="107" y="246"/>
                  </a:cubicBezTo>
                  <a:cubicBezTo>
                    <a:pt x="108" y="243"/>
                    <a:pt x="108" y="238"/>
                    <a:pt x="108" y="233"/>
                  </a:cubicBezTo>
                  <a:lnTo>
                    <a:pt x="108" y="175"/>
                  </a:lnTo>
                  <a:close/>
                  <a:moveTo>
                    <a:pt x="167" y="0"/>
                  </a:moveTo>
                  <a:lnTo>
                    <a:pt x="167" y="245"/>
                  </a:lnTo>
                  <a:cubicBezTo>
                    <a:pt x="167" y="266"/>
                    <a:pt x="168" y="289"/>
                    <a:pt x="169" y="310"/>
                  </a:cubicBezTo>
                  <a:lnTo>
                    <a:pt x="118" y="310"/>
                  </a:lnTo>
                  <a:lnTo>
                    <a:pt x="115" y="285"/>
                  </a:lnTo>
                  <a:lnTo>
                    <a:pt x="114" y="285"/>
                  </a:lnTo>
                  <a:cubicBezTo>
                    <a:pt x="106" y="300"/>
                    <a:pt x="89" y="313"/>
                    <a:pt x="68" y="313"/>
                  </a:cubicBezTo>
                  <a:cubicBezTo>
                    <a:pt x="22" y="313"/>
                    <a:pt x="0" y="262"/>
                    <a:pt x="0" y="200"/>
                  </a:cubicBezTo>
                  <a:cubicBezTo>
                    <a:pt x="0" y="124"/>
                    <a:pt x="33" y="87"/>
                    <a:pt x="71" y="87"/>
                  </a:cubicBezTo>
                  <a:cubicBezTo>
                    <a:pt x="90" y="87"/>
                    <a:pt x="102" y="97"/>
                    <a:pt x="108" y="109"/>
                  </a:cubicBezTo>
                  <a:lnTo>
                    <a:pt x="108" y="109"/>
                  </a:lnTo>
                  <a:lnTo>
                    <a:pt x="108" y="0"/>
                  </a:lnTo>
                  <a:lnTo>
                    <a:pt x="167"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93" name="Google Shape;4393;gee6873aab4_0_10645"/>
            <p:cNvSpPr/>
            <p:nvPr/>
          </p:nvSpPr>
          <p:spPr>
            <a:xfrm>
              <a:off x="5019" y="2466"/>
              <a:ext cx="78" cy="104"/>
            </a:xfrm>
            <a:custGeom>
              <a:avLst/>
              <a:gdLst/>
              <a:ahLst/>
              <a:cxnLst/>
              <a:rect l="l" t="t" r="r" b="b"/>
              <a:pathLst>
                <a:path w="168" h="226" extrusionOk="0">
                  <a:moveTo>
                    <a:pt x="58" y="113"/>
                  </a:moveTo>
                  <a:cubicBezTo>
                    <a:pt x="58" y="150"/>
                    <a:pt x="64" y="181"/>
                    <a:pt x="85" y="181"/>
                  </a:cubicBezTo>
                  <a:cubicBezTo>
                    <a:pt x="104" y="181"/>
                    <a:pt x="109" y="145"/>
                    <a:pt x="109" y="113"/>
                  </a:cubicBezTo>
                  <a:cubicBezTo>
                    <a:pt x="109" y="83"/>
                    <a:pt x="104" y="45"/>
                    <a:pt x="84" y="45"/>
                  </a:cubicBezTo>
                  <a:cubicBezTo>
                    <a:pt x="62" y="45"/>
                    <a:pt x="58" y="83"/>
                    <a:pt x="58" y="113"/>
                  </a:cubicBezTo>
                  <a:close/>
                  <a:moveTo>
                    <a:pt x="168" y="113"/>
                  </a:moveTo>
                  <a:cubicBezTo>
                    <a:pt x="168" y="204"/>
                    <a:pt x="117" y="226"/>
                    <a:pt x="84" y="226"/>
                  </a:cubicBezTo>
                  <a:cubicBezTo>
                    <a:pt x="31" y="226"/>
                    <a:pt x="0" y="185"/>
                    <a:pt x="0" y="114"/>
                  </a:cubicBezTo>
                  <a:cubicBezTo>
                    <a:pt x="0" y="35"/>
                    <a:pt x="41" y="0"/>
                    <a:pt x="84" y="0"/>
                  </a:cubicBezTo>
                  <a:cubicBezTo>
                    <a:pt x="136" y="0"/>
                    <a:pt x="168" y="44"/>
                    <a:pt x="168" y="113"/>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94" name="Google Shape;4394;gee6873aab4_0_10645"/>
            <p:cNvSpPr/>
            <p:nvPr/>
          </p:nvSpPr>
          <p:spPr>
            <a:xfrm>
              <a:off x="5150" y="2429"/>
              <a:ext cx="119" cy="140"/>
            </a:xfrm>
            <a:custGeom>
              <a:avLst/>
              <a:gdLst/>
              <a:ahLst/>
              <a:cxnLst/>
              <a:rect l="l" t="t" r="r" b="b"/>
              <a:pathLst>
                <a:path w="255" h="302" extrusionOk="0">
                  <a:moveTo>
                    <a:pt x="197" y="196"/>
                  </a:moveTo>
                  <a:cubicBezTo>
                    <a:pt x="195" y="167"/>
                    <a:pt x="193" y="128"/>
                    <a:pt x="194" y="96"/>
                  </a:cubicBezTo>
                  <a:lnTo>
                    <a:pt x="193" y="96"/>
                  </a:lnTo>
                  <a:cubicBezTo>
                    <a:pt x="187" y="128"/>
                    <a:pt x="179" y="166"/>
                    <a:pt x="173" y="189"/>
                  </a:cubicBezTo>
                  <a:lnTo>
                    <a:pt x="147" y="297"/>
                  </a:lnTo>
                  <a:lnTo>
                    <a:pt x="106" y="297"/>
                  </a:lnTo>
                  <a:lnTo>
                    <a:pt x="80" y="191"/>
                  </a:lnTo>
                  <a:cubicBezTo>
                    <a:pt x="75" y="167"/>
                    <a:pt x="67" y="129"/>
                    <a:pt x="62" y="96"/>
                  </a:cubicBezTo>
                  <a:lnTo>
                    <a:pt x="61" y="96"/>
                  </a:lnTo>
                  <a:cubicBezTo>
                    <a:pt x="60" y="129"/>
                    <a:pt x="58" y="167"/>
                    <a:pt x="56" y="197"/>
                  </a:cubicBezTo>
                  <a:lnTo>
                    <a:pt x="51" y="302"/>
                  </a:lnTo>
                  <a:lnTo>
                    <a:pt x="0" y="302"/>
                  </a:lnTo>
                  <a:lnTo>
                    <a:pt x="22" y="0"/>
                  </a:lnTo>
                  <a:lnTo>
                    <a:pt x="84" y="0"/>
                  </a:lnTo>
                  <a:lnTo>
                    <a:pt x="109" y="109"/>
                  </a:lnTo>
                  <a:cubicBezTo>
                    <a:pt x="117" y="147"/>
                    <a:pt x="125" y="181"/>
                    <a:pt x="130" y="215"/>
                  </a:cubicBezTo>
                  <a:lnTo>
                    <a:pt x="131" y="215"/>
                  </a:lnTo>
                  <a:cubicBezTo>
                    <a:pt x="136" y="181"/>
                    <a:pt x="142" y="147"/>
                    <a:pt x="151" y="109"/>
                  </a:cubicBezTo>
                  <a:lnTo>
                    <a:pt x="174" y="0"/>
                  </a:lnTo>
                  <a:lnTo>
                    <a:pt x="236" y="0"/>
                  </a:lnTo>
                  <a:lnTo>
                    <a:pt x="255" y="302"/>
                  </a:lnTo>
                  <a:lnTo>
                    <a:pt x="202" y="302"/>
                  </a:lnTo>
                  <a:lnTo>
                    <a:pt x="197" y="196"/>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95" name="Google Shape;4395;gee6873aab4_0_10645"/>
            <p:cNvSpPr/>
            <p:nvPr/>
          </p:nvSpPr>
          <p:spPr>
            <a:xfrm>
              <a:off x="5290" y="2425"/>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7"/>
                    <a:pt x="108" y="87"/>
                  </a:cubicBezTo>
                  <a:cubicBezTo>
                    <a:pt x="149" y="87"/>
                    <a:pt x="164" y="121"/>
                    <a:pt x="164" y="177"/>
                  </a:cubicBezTo>
                  <a:lnTo>
                    <a:pt x="164" y="310"/>
                  </a:lnTo>
                  <a:lnTo>
                    <a:pt x="106" y="310"/>
                  </a:lnTo>
                  <a:lnTo>
                    <a:pt x="106" y="177"/>
                  </a:lnTo>
                  <a:cubicBezTo>
                    <a:pt x="106" y="155"/>
                    <a:pt x="102" y="136"/>
                    <a:pt x="84" y="136"/>
                  </a:cubicBezTo>
                  <a:cubicBezTo>
                    <a:pt x="74" y="136"/>
                    <a:pt x="66" y="142"/>
                    <a:pt x="61" y="157"/>
                  </a:cubicBezTo>
                  <a:cubicBezTo>
                    <a:pt x="60" y="161"/>
                    <a:pt x="59" y="169"/>
                    <a:pt x="59" y="174"/>
                  </a:cubicBezTo>
                  <a:lnTo>
                    <a:pt x="59" y="310"/>
                  </a:lnTo>
                  <a:lnTo>
                    <a:pt x="0" y="310"/>
                  </a:lnTo>
                  <a:lnTo>
                    <a:pt x="0" y="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96" name="Google Shape;4396;gee6873aab4_0_10645"/>
            <p:cNvSpPr/>
            <p:nvPr/>
          </p:nvSpPr>
          <p:spPr>
            <a:xfrm>
              <a:off x="5388" y="2426"/>
              <a:ext cx="76" cy="144"/>
            </a:xfrm>
            <a:custGeom>
              <a:avLst/>
              <a:gdLst/>
              <a:ahLst/>
              <a:cxnLst/>
              <a:rect l="l" t="t" r="r" b="b"/>
              <a:pathLst>
                <a:path w="164" h="312" extrusionOk="0">
                  <a:moveTo>
                    <a:pt x="145" y="0"/>
                  </a:moveTo>
                  <a:lnTo>
                    <a:pt x="100" y="63"/>
                  </a:lnTo>
                  <a:lnTo>
                    <a:pt x="63" y="63"/>
                  </a:lnTo>
                  <a:lnTo>
                    <a:pt x="94" y="0"/>
                  </a:lnTo>
                  <a:lnTo>
                    <a:pt x="145" y="0"/>
                  </a:lnTo>
                  <a:close/>
                  <a:moveTo>
                    <a:pt x="162" y="242"/>
                  </a:moveTo>
                  <a:cubicBezTo>
                    <a:pt x="162" y="265"/>
                    <a:pt x="163" y="288"/>
                    <a:pt x="164" y="309"/>
                  </a:cubicBezTo>
                  <a:lnTo>
                    <a:pt x="113" y="309"/>
                  </a:lnTo>
                  <a:lnTo>
                    <a:pt x="110" y="285"/>
                  </a:lnTo>
                  <a:lnTo>
                    <a:pt x="109" y="285"/>
                  </a:lnTo>
                  <a:cubicBezTo>
                    <a:pt x="99" y="300"/>
                    <a:pt x="81" y="312"/>
                    <a:pt x="58" y="312"/>
                  </a:cubicBezTo>
                  <a:cubicBezTo>
                    <a:pt x="17" y="312"/>
                    <a:pt x="0" y="281"/>
                    <a:pt x="0" y="222"/>
                  </a:cubicBezTo>
                  <a:lnTo>
                    <a:pt x="0" y="90"/>
                  </a:lnTo>
                  <a:lnTo>
                    <a:pt x="59" y="90"/>
                  </a:lnTo>
                  <a:lnTo>
                    <a:pt x="59" y="216"/>
                  </a:lnTo>
                  <a:cubicBezTo>
                    <a:pt x="59" y="245"/>
                    <a:pt x="64" y="263"/>
                    <a:pt x="81" y="263"/>
                  </a:cubicBezTo>
                  <a:cubicBezTo>
                    <a:pt x="91" y="263"/>
                    <a:pt x="97" y="255"/>
                    <a:pt x="100" y="248"/>
                  </a:cubicBezTo>
                  <a:cubicBezTo>
                    <a:pt x="102" y="244"/>
                    <a:pt x="103" y="237"/>
                    <a:pt x="103" y="229"/>
                  </a:cubicBezTo>
                  <a:lnTo>
                    <a:pt x="103" y="90"/>
                  </a:lnTo>
                  <a:lnTo>
                    <a:pt x="162" y="90"/>
                  </a:lnTo>
                  <a:lnTo>
                    <a:pt x="162" y="242"/>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97" name="Google Shape;4397;gee6873aab4_0_10645"/>
            <p:cNvSpPr/>
            <p:nvPr/>
          </p:nvSpPr>
          <p:spPr>
            <a:xfrm>
              <a:off x="5486"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4" y="0"/>
                    <a:pt x="31" y="0"/>
                  </a:cubicBezTo>
                  <a:cubicBezTo>
                    <a:pt x="48" y="0"/>
                    <a:pt x="61" y="12"/>
                    <a:pt x="61" y="32"/>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98" name="Google Shape;4398;gee6873aab4_0_10645"/>
            <p:cNvSpPr/>
            <p:nvPr/>
          </p:nvSpPr>
          <p:spPr>
            <a:xfrm>
              <a:off x="5537" y="2466"/>
              <a:ext cx="77" cy="103"/>
            </a:xfrm>
            <a:custGeom>
              <a:avLst/>
              <a:gdLst/>
              <a:ahLst/>
              <a:cxnLst/>
              <a:rect l="l" t="t" r="r" b="b"/>
              <a:pathLst>
                <a:path w="166" h="223" extrusionOk="0">
                  <a:moveTo>
                    <a:pt x="2" y="70"/>
                  </a:moveTo>
                  <a:cubicBezTo>
                    <a:pt x="2" y="45"/>
                    <a:pt x="0" y="24"/>
                    <a:pt x="0" y="4"/>
                  </a:cubicBezTo>
                  <a:lnTo>
                    <a:pt x="51" y="4"/>
                  </a:lnTo>
                  <a:lnTo>
                    <a:pt x="53" y="29"/>
                  </a:lnTo>
                  <a:lnTo>
                    <a:pt x="54" y="29"/>
                  </a:lnTo>
                  <a:cubicBezTo>
                    <a:pt x="66" y="11"/>
                    <a:pt x="85" y="0"/>
                    <a:pt x="108" y="0"/>
                  </a:cubicBezTo>
                  <a:cubicBezTo>
                    <a:pt x="149" y="0"/>
                    <a:pt x="166" y="33"/>
                    <a:pt x="166" y="82"/>
                  </a:cubicBezTo>
                  <a:lnTo>
                    <a:pt x="166" y="223"/>
                  </a:lnTo>
                  <a:lnTo>
                    <a:pt x="107" y="223"/>
                  </a:lnTo>
                  <a:lnTo>
                    <a:pt x="107" y="86"/>
                  </a:lnTo>
                  <a:cubicBezTo>
                    <a:pt x="107" y="67"/>
                    <a:pt x="103" y="49"/>
                    <a:pt x="86" y="49"/>
                  </a:cubicBezTo>
                  <a:cubicBezTo>
                    <a:pt x="76" y="49"/>
                    <a:pt x="68" y="56"/>
                    <a:pt x="64" y="69"/>
                  </a:cubicBezTo>
                  <a:cubicBezTo>
                    <a:pt x="62" y="74"/>
                    <a:pt x="60" y="81"/>
                    <a:pt x="60" y="89"/>
                  </a:cubicBezTo>
                  <a:lnTo>
                    <a:pt x="60" y="223"/>
                  </a:lnTo>
                  <a:lnTo>
                    <a:pt x="2" y="223"/>
                  </a:lnTo>
                  <a:lnTo>
                    <a:pt x="2" y="7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99" name="Google Shape;4399;gee6873aab4_0_10645"/>
            <p:cNvSpPr/>
            <p:nvPr/>
          </p:nvSpPr>
          <p:spPr>
            <a:xfrm>
              <a:off x="5629" y="2440"/>
              <a:ext cx="60" cy="130"/>
            </a:xfrm>
            <a:custGeom>
              <a:avLst/>
              <a:gdLst/>
              <a:ahLst/>
              <a:cxnLst/>
              <a:rect l="l" t="t" r="r" b="b"/>
              <a:pathLst>
                <a:path w="128" h="280" extrusionOk="0">
                  <a:moveTo>
                    <a:pt x="85" y="0"/>
                  </a:moveTo>
                  <a:lnTo>
                    <a:pt x="85" y="59"/>
                  </a:lnTo>
                  <a:lnTo>
                    <a:pt x="128" y="59"/>
                  </a:lnTo>
                  <a:lnTo>
                    <a:pt x="128" y="100"/>
                  </a:lnTo>
                  <a:lnTo>
                    <a:pt x="85" y="100"/>
                  </a:lnTo>
                  <a:lnTo>
                    <a:pt x="85" y="200"/>
                  </a:lnTo>
                  <a:cubicBezTo>
                    <a:pt x="85" y="226"/>
                    <a:pt x="96" y="232"/>
                    <a:pt x="108" y="232"/>
                  </a:cubicBezTo>
                  <a:cubicBezTo>
                    <a:pt x="113" y="232"/>
                    <a:pt x="118" y="232"/>
                    <a:pt x="123" y="231"/>
                  </a:cubicBezTo>
                  <a:lnTo>
                    <a:pt x="123" y="276"/>
                  </a:lnTo>
                  <a:cubicBezTo>
                    <a:pt x="115" y="279"/>
                    <a:pt x="103" y="280"/>
                    <a:pt x="87" y="280"/>
                  </a:cubicBezTo>
                  <a:cubicBezTo>
                    <a:pt x="70" y="280"/>
                    <a:pt x="55" y="276"/>
                    <a:pt x="45" y="266"/>
                  </a:cubicBezTo>
                  <a:cubicBezTo>
                    <a:pt x="33" y="255"/>
                    <a:pt x="26" y="238"/>
                    <a:pt x="26" y="204"/>
                  </a:cubicBezTo>
                  <a:lnTo>
                    <a:pt x="26" y="100"/>
                  </a:lnTo>
                  <a:lnTo>
                    <a:pt x="0" y="100"/>
                  </a:lnTo>
                  <a:lnTo>
                    <a:pt x="0" y="59"/>
                  </a:lnTo>
                  <a:lnTo>
                    <a:pt x="26" y="59"/>
                  </a:lnTo>
                  <a:lnTo>
                    <a:pt x="26" y="14"/>
                  </a:lnTo>
                  <a:lnTo>
                    <a:pt x="85"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00" name="Google Shape;4400;gee6873aab4_0_10645"/>
            <p:cNvSpPr/>
            <p:nvPr/>
          </p:nvSpPr>
          <p:spPr>
            <a:xfrm>
              <a:off x="5702" y="2466"/>
              <a:ext cx="75" cy="104"/>
            </a:xfrm>
            <a:custGeom>
              <a:avLst/>
              <a:gdLst/>
              <a:ahLst/>
              <a:cxnLst/>
              <a:rect l="l" t="t" r="r" b="b"/>
              <a:pathLst>
                <a:path w="162" h="225" extrusionOk="0">
                  <a:moveTo>
                    <a:pt x="109" y="93"/>
                  </a:moveTo>
                  <a:cubicBezTo>
                    <a:pt x="109" y="65"/>
                    <a:pt x="102" y="43"/>
                    <a:pt x="84" y="43"/>
                  </a:cubicBezTo>
                  <a:cubicBezTo>
                    <a:pt x="65" y="43"/>
                    <a:pt x="57" y="71"/>
                    <a:pt x="57" y="93"/>
                  </a:cubicBezTo>
                  <a:lnTo>
                    <a:pt x="109" y="93"/>
                  </a:lnTo>
                  <a:close/>
                  <a:moveTo>
                    <a:pt x="56" y="134"/>
                  </a:moveTo>
                  <a:cubicBezTo>
                    <a:pt x="57" y="168"/>
                    <a:pt x="77" y="181"/>
                    <a:pt x="103" y="181"/>
                  </a:cubicBezTo>
                  <a:cubicBezTo>
                    <a:pt x="120" y="181"/>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4"/>
                  </a:cubicBezTo>
                  <a:cubicBezTo>
                    <a:pt x="162" y="119"/>
                    <a:pt x="162" y="128"/>
                    <a:pt x="160" y="134"/>
                  </a:cubicBezTo>
                  <a:lnTo>
                    <a:pt x="56" y="134"/>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01" name="Google Shape;4401;gee6873aab4_0_10645"/>
            <p:cNvSpPr/>
            <p:nvPr/>
          </p:nvSpPr>
          <p:spPr>
            <a:xfrm>
              <a:off x="5793" y="2466"/>
              <a:ext cx="78" cy="104"/>
            </a:xfrm>
            <a:custGeom>
              <a:avLst/>
              <a:gdLst/>
              <a:ahLst/>
              <a:cxnLst/>
              <a:rect l="l" t="t" r="r" b="b"/>
              <a:pathLst>
                <a:path w="168" h="226" extrusionOk="0">
                  <a:moveTo>
                    <a:pt x="59" y="113"/>
                  </a:moveTo>
                  <a:cubicBezTo>
                    <a:pt x="59" y="150"/>
                    <a:pt x="65" y="181"/>
                    <a:pt x="86" y="181"/>
                  </a:cubicBezTo>
                  <a:cubicBezTo>
                    <a:pt x="105" y="181"/>
                    <a:pt x="110" y="145"/>
                    <a:pt x="110" y="113"/>
                  </a:cubicBezTo>
                  <a:cubicBezTo>
                    <a:pt x="110" y="83"/>
                    <a:pt x="105" y="45"/>
                    <a:pt x="85" y="45"/>
                  </a:cubicBezTo>
                  <a:cubicBezTo>
                    <a:pt x="63" y="45"/>
                    <a:pt x="59" y="83"/>
                    <a:pt x="59" y="113"/>
                  </a:cubicBezTo>
                  <a:close/>
                  <a:moveTo>
                    <a:pt x="168" y="113"/>
                  </a:moveTo>
                  <a:cubicBezTo>
                    <a:pt x="168" y="204"/>
                    <a:pt x="118" y="226"/>
                    <a:pt x="84" y="226"/>
                  </a:cubicBezTo>
                  <a:cubicBezTo>
                    <a:pt x="32" y="226"/>
                    <a:pt x="0" y="185"/>
                    <a:pt x="0" y="114"/>
                  </a:cubicBezTo>
                  <a:cubicBezTo>
                    <a:pt x="0" y="35"/>
                    <a:pt x="42" y="0"/>
                    <a:pt x="85" y="0"/>
                  </a:cubicBezTo>
                  <a:cubicBezTo>
                    <a:pt x="137" y="0"/>
                    <a:pt x="168" y="44"/>
                    <a:pt x="168" y="113"/>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02" name="Google Shape;4402;gee6873aab4_0_10645"/>
            <p:cNvSpPr/>
            <p:nvPr/>
          </p:nvSpPr>
          <p:spPr>
            <a:xfrm>
              <a:off x="5889" y="2426"/>
              <a:ext cx="29"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03" name="Google Shape;4403;gee6873aab4_0_10645"/>
            <p:cNvSpPr/>
            <p:nvPr/>
          </p:nvSpPr>
          <p:spPr>
            <a:xfrm>
              <a:off x="5940" y="2466"/>
              <a:ext cx="52" cy="103"/>
            </a:xfrm>
            <a:custGeom>
              <a:avLst/>
              <a:gdLst/>
              <a:ahLst/>
              <a:cxnLst/>
              <a:rect l="l" t="t" r="r" b="b"/>
              <a:pathLst>
                <a:path w="112" h="223" extrusionOk="0">
                  <a:moveTo>
                    <a:pt x="1" y="70"/>
                  </a:moveTo>
                  <a:cubicBezTo>
                    <a:pt x="1" y="48"/>
                    <a:pt x="1" y="24"/>
                    <a:pt x="0" y="4"/>
                  </a:cubicBezTo>
                  <a:lnTo>
                    <a:pt x="51" y="4"/>
                  </a:lnTo>
                  <a:lnTo>
                    <a:pt x="54" y="36"/>
                  </a:lnTo>
                  <a:lnTo>
                    <a:pt x="55" y="36"/>
                  </a:lnTo>
                  <a:cubicBezTo>
                    <a:pt x="65" y="12"/>
                    <a:pt x="83" y="0"/>
                    <a:pt x="99" y="0"/>
                  </a:cubicBezTo>
                  <a:cubicBezTo>
                    <a:pt x="105" y="0"/>
                    <a:pt x="108" y="0"/>
                    <a:pt x="112" y="1"/>
                  </a:cubicBezTo>
                  <a:lnTo>
                    <a:pt x="112" y="59"/>
                  </a:lnTo>
                  <a:cubicBezTo>
                    <a:pt x="108" y="58"/>
                    <a:pt x="104" y="58"/>
                    <a:pt x="99" y="58"/>
                  </a:cubicBezTo>
                  <a:cubicBezTo>
                    <a:pt x="86" y="58"/>
                    <a:pt x="70" y="67"/>
                    <a:pt x="63" y="90"/>
                  </a:cubicBezTo>
                  <a:cubicBezTo>
                    <a:pt x="62" y="95"/>
                    <a:pt x="61" y="102"/>
                    <a:pt x="61" y="112"/>
                  </a:cubicBezTo>
                  <a:lnTo>
                    <a:pt x="61" y="223"/>
                  </a:lnTo>
                  <a:lnTo>
                    <a:pt x="1" y="223"/>
                  </a:lnTo>
                  <a:lnTo>
                    <a:pt x="1" y="7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04" name="Google Shape;4404;gee6873aab4_0_10645"/>
            <p:cNvSpPr/>
            <p:nvPr/>
          </p:nvSpPr>
          <p:spPr>
            <a:xfrm>
              <a:off x="6006" y="2426"/>
              <a:ext cx="42" cy="143"/>
            </a:xfrm>
            <a:custGeom>
              <a:avLst/>
              <a:gdLst/>
              <a:ahLst/>
              <a:cxnLst/>
              <a:rect l="l" t="t" r="r" b="b"/>
              <a:pathLst>
                <a:path w="92" h="309" extrusionOk="0">
                  <a:moveTo>
                    <a:pt x="92" y="0"/>
                  </a:moveTo>
                  <a:lnTo>
                    <a:pt x="46" y="63"/>
                  </a:lnTo>
                  <a:lnTo>
                    <a:pt x="9" y="63"/>
                  </a:lnTo>
                  <a:lnTo>
                    <a:pt x="40" y="0"/>
                  </a:lnTo>
                  <a:lnTo>
                    <a:pt x="92" y="0"/>
                  </a:lnTo>
                  <a:close/>
                  <a:moveTo>
                    <a:pt x="0" y="309"/>
                  </a:moveTo>
                  <a:lnTo>
                    <a:pt x="0" y="90"/>
                  </a:lnTo>
                  <a:lnTo>
                    <a:pt x="59" y="90"/>
                  </a:lnTo>
                  <a:lnTo>
                    <a:pt x="59" y="309"/>
                  </a:lnTo>
                  <a:lnTo>
                    <a:pt x="0" y="30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cxnSp>
          <p:nvCxnSpPr>
            <p:cNvPr id="4405" name="Google Shape;4405;gee6873aab4_0_10645"/>
            <p:cNvCxnSpPr/>
            <p:nvPr/>
          </p:nvCxnSpPr>
          <p:spPr>
            <a:xfrm>
              <a:off x="3964" y="2205"/>
              <a:ext cx="0" cy="300"/>
            </a:xfrm>
            <a:prstGeom prst="straightConnector1">
              <a:avLst/>
            </a:prstGeom>
            <a:solidFill>
              <a:schemeClr val="lt1"/>
            </a:solidFill>
            <a:ln w="14275" cap="flat" cmpd="sng">
              <a:solidFill>
                <a:schemeClr val="lt1"/>
              </a:solidFill>
              <a:prstDash val="solid"/>
              <a:miter lim="800000"/>
              <a:headEnd type="none" w="med" len="med"/>
              <a:tailEnd type="none" w="med" len="med"/>
            </a:ln>
          </p:spPr>
        </p:cxnSp>
      </p:grpSp>
      <p:sp>
        <p:nvSpPr>
          <p:cNvPr id="4406" name="Google Shape;4406;gee6873aab4_0_10645"/>
          <p:cNvSpPr txBox="1">
            <a:spLocks noGrp="1"/>
          </p:cNvSpPr>
          <p:nvPr>
            <p:ph type="body" idx="2"/>
          </p:nvPr>
        </p:nvSpPr>
        <p:spPr>
          <a:xfrm>
            <a:off x="5522201" y="2263939"/>
            <a:ext cx="4471500" cy="3696300"/>
          </a:xfrm>
          <a:prstGeom prst="rect">
            <a:avLst/>
          </a:prstGeom>
          <a:noFill/>
          <a:ln>
            <a:noFill/>
          </a:ln>
        </p:spPr>
        <p:txBody>
          <a:bodyPr spcFirstLastPara="1" wrap="square" lIns="0" tIns="0" rIns="0" bIns="0" anchor="t" anchorCtr="0">
            <a:noAutofit/>
          </a:bodyPr>
          <a:lstStyle>
            <a:lvl1pPr marL="457200" lvl="0" indent="-228600" algn="l" rtl="0">
              <a:lnSpc>
                <a:spcPct val="90000"/>
              </a:lnSpc>
              <a:spcBef>
                <a:spcPts val="400"/>
              </a:spcBef>
              <a:spcAft>
                <a:spcPts val="0"/>
              </a:spcAft>
              <a:buClr>
                <a:schemeClr val="lt1"/>
              </a:buClr>
              <a:buSzPts val="2000"/>
              <a:buNone/>
              <a:defRPr>
                <a:solidFill>
                  <a:schemeClr val="lt1"/>
                </a:solidFill>
              </a:defRPr>
            </a:lvl1pPr>
            <a:lvl2pPr marL="914400" lvl="1" indent="-228600" algn="l" rtl="0">
              <a:lnSpc>
                <a:spcPct val="90000"/>
              </a:lnSpc>
              <a:spcBef>
                <a:spcPts val="400"/>
              </a:spcBef>
              <a:spcAft>
                <a:spcPts val="0"/>
              </a:spcAft>
              <a:buClr>
                <a:schemeClr val="lt1"/>
              </a:buClr>
              <a:buSzPts val="1800"/>
              <a:buNone/>
              <a:defRPr>
                <a:solidFill>
                  <a:schemeClr val="lt1"/>
                </a:solidFill>
              </a:defRPr>
            </a:lvl2pPr>
            <a:lvl3pPr marL="1371600" lvl="2" indent="-342900" algn="l" rtl="0">
              <a:lnSpc>
                <a:spcPct val="90000"/>
              </a:lnSpc>
              <a:spcBef>
                <a:spcPts val="400"/>
              </a:spcBef>
              <a:spcAft>
                <a:spcPts val="0"/>
              </a:spcAft>
              <a:buClr>
                <a:schemeClr val="lt1"/>
              </a:buClr>
              <a:buSzPts val="1800"/>
              <a:buChar char="•"/>
              <a:defRPr>
                <a:solidFill>
                  <a:schemeClr val="lt1"/>
                </a:solidFill>
              </a:defRPr>
            </a:lvl3pPr>
            <a:lvl4pPr marL="1828800" lvl="3" indent="-330200" algn="l" rtl="0">
              <a:lnSpc>
                <a:spcPct val="90000"/>
              </a:lnSpc>
              <a:spcBef>
                <a:spcPts val="400"/>
              </a:spcBef>
              <a:spcAft>
                <a:spcPts val="0"/>
              </a:spcAft>
              <a:buClr>
                <a:schemeClr val="lt1"/>
              </a:buClr>
              <a:buSzPts val="1600"/>
              <a:buChar char="•"/>
              <a:defRPr>
                <a:solidFill>
                  <a:schemeClr val="lt1"/>
                </a:solidFill>
              </a:defRPr>
            </a:lvl4pPr>
            <a:lvl5pPr marL="2286000" lvl="4" indent="-228600" algn="l" rtl="0">
              <a:lnSpc>
                <a:spcPct val="90000"/>
              </a:lnSpc>
              <a:spcBef>
                <a:spcPts val="800"/>
              </a:spcBef>
              <a:spcAft>
                <a:spcPts val="0"/>
              </a:spcAft>
              <a:buClr>
                <a:schemeClr val="lt1"/>
              </a:buClr>
              <a:buSzPts val="2000"/>
              <a:buNone/>
              <a:defRPr>
                <a:solidFill>
                  <a:schemeClr val="lt1"/>
                </a:solidFill>
              </a:defRPr>
            </a:lvl5pPr>
            <a:lvl6pPr marL="2743200" lvl="5" indent="-342900" algn="l" rtl="0">
              <a:lnSpc>
                <a:spcPct val="90000"/>
              </a:lnSpc>
              <a:spcBef>
                <a:spcPts val="500"/>
              </a:spcBef>
              <a:spcAft>
                <a:spcPts val="0"/>
              </a:spcAft>
              <a:buClr>
                <a:srgbClr val="FF0000"/>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grpSp>
        <p:nvGrpSpPr>
          <p:cNvPr id="4407" name="Google Shape;4407;gee6873aab4_0_10645"/>
          <p:cNvGrpSpPr/>
          <p:nvPr/>
        </p:nvGrpSpPr>
        <p:grpSpPr>
          <a:xfrm>
            <a:off x="-2040904" y="871532"/>
            <a:ext cx="1368300" cy="2264171"/>
            <a:chOff x="-1836712" y="2937191"/>
            <a:chExt cx="1368300" cy="2264171"/>
          </a:xfrm>
        </p:grpSpPr>
        <p:pic>
          <p:nvPicPr>
            <p:cNvPr id="4408" name="Google Shape;4408;gee6873aab4_0_10645" descr="icon_camera_circle.png"/>
            <p:cNvPicPr preferRelativeResize="0"/>
            <p:nvPr/>
          </p:nvPicPr>
          <p:blipFill rotWithShape="1">
            <a:blip r:embed="rId5">
              <a:alphaModFix/>
            </a:blip>
            <a:srcRect/>
            <a:stretch/>
          </p:blipFill>
          <p:spPr>
            <a:xfrm>
              <a:off x="-1728699" y="2937191"/>
              <a:ext cx="640111" cy="640111"/>
            </a:xfrm>
            <a:prstGeom prst="rect">
              <a:avLst/>
            </a:prstGeom>
            <a:noFill/>
            <a:ln>
              <a:noFill/>
            </a:ln>
          </p:spPr>
        </p:pic>
        <p:sp>
          <p:nvSpPr>
            <p:cNvPr id="4409" name="Google Shape;4409;gee6873aab4_0_10645"/>
            <p:cNvSpPr txBox="1"/>
            <p:nvPr/>
          </p:nvSpPr>
          <p:spPr>
            <a:xfrm>
              <a:off x="-1836712" y="3677962"/>
              <a:ext cx="1368300" cy="15234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IE" sz="1100">
                  <a:solidFill>
                    <a:srgbClr val="000000"/>
                  </a:solidFill>
                  <a:latin typeface="Calibri"/>
                  <a:ea typeface="Calibri"/>
                  <a:cs typeface="Calibri"/>
                  <a:sym typeface="Calibri"/>
                </a:rPr>
                <a:t>To change the photographic image to the background.</a:t>
              </a:r>
              <a:endParaRPr/>
            </a:p>
            <a:p>
              <a:pPr marL="0" marR="0" lvl="0" indent="0" algn="l" rtl="0">
                <a:spcBef>
                  <a:spcPts val="0"/>
                </a:spcBef>
                <a:spcAft>
                  <a:spcPts val="0"/>
                </a:spcAft>
                <a:buNone/>
              </a:pPr>
              <a:r>
                <a:rPr lang="en-IE" sz="1100">
                  <a:solidFill>
                    <a:srgbClr val="000000"/>
                  </a:solidFill>
                  <a:latin typeface="Calibri"/>
                  <a:ea typeface="Calibri"/>
                  <a:cs typeface="Calibri"/>
                  <a:sym typeface="Calibri"/>
                </a:rPr>
                <a:t>&gt;Right Click over slide</a:t>
              </a:r>
              <a:endParaRPr/>
            </a:p>
            <a:p>
              <a:pPr marL="0" marR="0" lvl="0" indent="0" algn="l" rtl="0">
                <a:spcBef>
                  <a:spcPts val="0"/>
                </a:spcBef>
                <a:spcAft>
                  <a:spcPts val="0"/>
                </a:spcAft>
                <a:buNone/>
              </a:pPr>
              <a:r>
                <a:rPr lang="en-IE" sz="1100">
                  <a:solidFill>
                    <a:srgbClr val="000000"/>
                  </a:solidFill>
                  <a:latin typeface="Calibri"/>
                  <a:ea typeface="Calibri"/>
                  <a:cs typeface="Calibri"/>
                  <a:sym typeface="Calibri"/>
                </a:rPr>
                <a:t>&gt;format background</a:t>
              </a:r>
              <a:endParaRPr/>
            </a:p>
            <a:p>
              <a:pPr marL="0" marR="0" lvl="0" indent="0" algn="l" rtl="0">
                <a:spcBef>
                  <a:spcPts val="0"/>
                </a:spcBef>
                <a:spcAft>
                  <a:spcPts val="0"/>
                </a:spcAft>
                <a:buNone/>
              </a:pPr>
              <a:r>
                <a:rPr lang="en-IE" sz="1100">
                  <a:solidFill>
                    <a:srgbClr val="000000"/>
                  </a:solidFill>
                  <a:latin typeface="Calibri"/>
                  <a:ea typeface="Calibri"/>
                  <a:cs typeface="Calibri"/>
                  <a:sym typeface="Calibri"/>
                </a:rPr>
                <a:t>&gt;fill</a:t>
              </a:r>
              <a:endParaRPr/>
            </a:p>
            <a:p>
              <a:pPr marL="0" marR="0" lvl="0" indent="0" algn="l" rtl="0">
                <a:spcBef>
                  <a:spcPts val="0"/>
                </a:spcBef>
                <a:spcAft>
                  <a:spcPts val="0"/>
                </a:spcAft>
                <a:buNone/>
              </a:pPr>
              <a:r>
                <a:rPr lang="en-IE" sz="1100">
                  <a:solidFill>
                    <a:srgbClr val="000000"/>
                  </a:solidFill>
                  <a:latin typeface="Calibri"/>
                  <a:ea typeface="Calibri"/>
                  <a:cs typeface="Calibri"/>
                  <a:sym typeface="Calibri"/>
                </a:rPr>
                <a:t>&gt;picture or texture fill</a:t>
              </a:r>
              <a:endParaRPr/>
            </a:p>
            <a:p>
              <a:pPr marL="0" marR="0" lvl="0" indent="0" algn="l" rtl="0">
                <a:spcBef>
                  <a:spcPts val="0"/>
                </a:spcBef>
                <a:spcAft>
                  <a:spcPts val="0"/>
                </a:spcAft>
                <a:buNone/>
              </a:pPr>
              <a:r>
                <a:rPr lang="en-IE" sz="1100">
                  <a:solidFill>
                    <a:srgbClr val="000000"/>
                  </a:solidFill>
                  <a:latin typeface="Calibri"/>
                  <a:ea typeface="Calibri"/>
                  <a:cs typeface="Calibri"/>
                  <a:sym typeface="Calibri"/>
                </a:rPr>
                <a:t>&gt;select image from  </a:t>
              </a:r>
              <a:br>
                <a:rPr lang="en-IE" sz="1100">
                  <a:solidFill>
                    <a:srgbClr val="000000"/>
                  </a:solidFill>
                  <a:latin typeface="Calibri"/>
                  <a:ea typeface="Calibri"/>
                  <a:cs typeface="Calibri"/>
                  <a:sym typeface="Calibri"/>
                </a:rPr>
              </a:br>
              <a:r>
                <a:rPr lang="en-IE" sz="1100">
                  <a:solidFill>
                    <a:srgbClr val="000000"/>
                  </a:solidFill>
                  <a:latin typeface="Calibri"/>
                  <a:ea typeface="Calibri"/>
                  <a:cs typeface="Calibri"/>
                  <a:sym typeface="Calibri"/>
                </a:rPr>
                <a:t>  your file</a:t>
              </a:r>
              <a:endParaRPr sz="1100">
                <a:solidFill>
                  <a:srgbClr val="000000"/>
                </a:solidFill>
                <a:latin typeface="Calibri"/>
                <a:ea typeface="Calibri"/>
                <a:cs typeface="Calibri"/>
                <a:sym typeface="Calibri"/>
              </a:endParaRPr>
            </a:p>
          </p:txBody>
        </p:sp>
        <p:pic>
          <p:nvPicPr>
            <p:cNvPr id="4410" name="Google Shape;4410;gee6873aab4_0_10645" descr="icon_information-white.png"/>
            <p:cNvPicPr preferRelativeResize="0"/>
            <p:nvPr/>
          </p:nvPicPr>
          <p:blipFill rotWithShape="1">
            <a:blip r:embed="rId3">
              <a:alphaModFix/>
            </a:blip>
            <a:srcRect/>
            <a:stretch/>
          </p:blipFill>
          <p:spPr>
            <a:xfrm>
              <a:off x="-1728699" y="3245911"/>
              <a:ext cx="121592" cy="320113"/>
            </a:xfrm>
            <a:prstGeom prst="rect">
              <a:avLst/>
            </a:prstGeom>
            <a:noFill/>
            <a:ln>
              <a:noFill/>
            </a:ln>
          </p:spPr>
        </p:pic>
      </p:grpSp>
    </p:spTree>
    <p:extLst>
      <p:ext uri="{BB962C8B-B14F-4D97-AF65-F5344CB8AC3E}">
        <p14:creationId xmlns:p14="http://schemas.microsoft.com/office/powerpoint/2010/main" val="1000461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Front cover: White">
  <p:cSld name="Front cover: White">
    <p:bg>
      <p:bgPr>
        <a:solidFill>
          <a:schemeClr val="lt1"/>
        </a:solidFill>
        <a:effectLst/>
      </p:bgPr>
    </p:bg>
    <p:spTree>
      <p:nvGrpSpPr>
        <p:cNvPr id="1" name="Shape 4411"/>
        <p:cNvGrpSpPr/>
        <p:nvPr/>
      </p:nvGrpSpPr>
      <p:grpSpPr>
        <a:xfrm>
          <a:off x="0" y="0"/>
          <a:ext cx="0" cy="0"/>
          <a:chOff x="0" y="0"/>
          <a:chExt cx="0" cy="0"/>
        </a:xfrm>
      </p:grpSpPr>
      <p:sp>
        <p:nvSpPr>
          <p:cNvPr id="4412" name="Google Shape;4412;gee6873aab4_0_10760"/>
          <p:cNvSpPr/>
          <p:nvPr/>
        </p:nvSpPr>
        <p:spPr>
          <a:xfrm>
            <a:off x="-3600" y="0"/>
            <a:ext cx="12204600" cy="68652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413" name="Google Shape;4413;gee6873aab4_0_10760"/>
          <p:cNvSpPr txBox="1">
            <a:spLocks noGrp="1"/>
          </p:cNvSpPr>
          <p:nvPr>
            <p:ph type="dt" idx="10"/>
          </p:nvPr>
        </p:nvSpPr>
        <p:spPr>
          <a:xfrm>
            <a:off x="695400" y="6496604"/>
            <a:ext cx="5580600" cy="160200"/>
          </a:xfrm>
          <a:prstGeom prst="rect">
            <a:avLst/>
          </a:prstGeom>
          <a:noFill/>
          <a:ln>
            <a:noFill/>
          </a:ln>
        </p:spPr>
        <p:txBody>
          <a:bodyPr spcFirstLastPara="1" wrap="square" lIns="91425" tIns="45700" rIns="91425" bIns="45700" anchor="t"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414" name="Google Shape;4414;gee6873aab4_0_10760"/>
          <p:cNvSpPr txBox="1">
            <a:spLocks noGrp="1"/>
          </p:cNvSpPr>
          <p:nvPr>
            <p:ph type="ftr" idx="11"/>
          </p:nvPr>
        </p:nvSpPr>
        <p:spPr>
          <a:xfrm>
            <a:off x="695400" y="6416541"/>
            <a:ext cx="5580600" cy="160200"/>
          </a:xfrm>
          <a:prstGeom prst="rect">
            <a:avLst/>
          </a:prstGeom>
          <a:noFill/>
          <a:ln>
            <a:noFill/>
          </a:ln>
        </p:spPr>
        <p:txBody>
          <a:bodyPr spcFirstLastPara="1" wrap="square" lIns="91425" tIns="45700" rIns="91425" bIns="45700" anchor="t"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415" name="Google Shape;4415;gee6873aab4_0_10760"/>
          <p:cNvSpPr txBox="1">
            <a:spLocks noGrp="1"/>
          </p:cNvSpPr>
          <p:nvPr>
            <p:ph type="sldNum" idx="12"/>
          </p:nvPr>
        </p:nvSpPr>
        <p:spPr>
          <a:xfrm>
            <a:off x="-12703" y="6356350"/>
            <a:ext cx="79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IE"/>
              <a:t>‹#›</a:t>
            </a:fld>
            <a:endParaRPr/>
          </a:p>
        </p:txBody>
      </p:sp>
      <p:sp>
        <p:nvSpPr>
          <p:cNvPr id="4416" name="Google Shape;4416;gee6873aab4_0_10760"/>
          <p:cNvSpPr txBox="1">
            <a:spLocks noGrp="1"/>
          </p:cNvSpPr>
          <p:nvPr>
            <p:ph type="title"/>
          </p:nvPr>
        </p:nvSpPr>
        <p:spPr>
          <a:xfrm>
            <a:off x="6961787" y="2456475"/>
            <a:ext cx="4624500" cy="1928100"/>
          </a:xfrm>
          <a:prstGeom prst="rect">
            <a:avLst/>
          </a:prstGeom>
          <a:noFill/>
          <a:ln>
            <a:noFill/>
          </a:ln>
        </p:spPr>
        <p:txBody>
          <a:bodyPr spcFirstLastPara="1" wrap="square" lIns="0" tIns="0" rIns="0" bIns="0" anchor="b" anchorCtr="0">
            <a:noAutofit/>
          </a:bodyPr>
          <a:lstStyle>
            <a:lvl1pPr lvl="0" algn="l" rtl="0">
              <a:lnSpc>
                <a:spcPct val="90000"/>
              </a:lnSpc>
              <a:spcBef>
                <a:spcPts val="0"/>
              </a:spcBef>
              <a:spcAft>
                <a:spcPts val="0"/>
              </a:spcAft>
              <a:buClr>
                <a:schemeClr val="accent2"/>
              </a:buClr>
              <a:buSzPts val="4000"/>
              <a:buFont typeface="Calibri"/>
              <a:buNone/>
              <a:defRPr sz="4000">
                <a:solidFill>
                  <a:schemeClr val="accent2"/>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417" name="Google Shape;4417;gee6873aab4_0_10760"/>
          <p:cNvSpPr txBox="1">
            <a:spLocks noGrp="1"/>
          </p:cNvSpPr>
          <p:nvPr>
            <p:ph type="body" idx="1"/>
          </p:nvPr>
        </p:nvSpPr>
        <p:spPr>
          <a:xfrm>
            <a:off x="6961787" y="4720790"/>
            <a:ext cx="4624500" cy="703500"/>
          </a:xfrm>
          <a:prstGeom prst="rect">
            <a:avLst/>
          </a:prstGeom>
          <a:noFill/>
          <a:ln>
            <a:noFill/>
          </a:ln>
        </p:spPr>
        <p:txBody>
          <a:bodyPr spcFirstLastPara="1" wrap="square" lIns="0" tIns="0" rIns="0" bIns="0" anchor="t" anchorCtr="0">
            <a:noAutofit/>
          </a:bodyPr>
          <a:lstStyle>
            <a:lvl1pPr marL="457200" lvl="0" indent="-228600" algn="l" rtl="0">
              <a:lnSpc>
                <a:spcPct val="90000"/>
              </a:lnSpc>
              <a:spcBef>
                <a:spcPts val="400"/>
              </a:spcBef>
              <a:spcAft>
                <a:spcPts val="0"/>
              </a:spcAft>
              <a:buClr>
                <a:schemeClr val="dk2"/>
              </a:buClr>
              <a:buSzPts val="2000"/>
              <a:buNone/>
              <a:defRPr sz="2000">
                <a:solidFill>
                  <a:schemeClr val="dk2"/>
                </a:solidFill>
              </a:defRPr>
            </a:lvl1pPr>
            <a:lvl2pPr marL="914400" lvl="1" indent="-228600" algn="l" rtl="0">
              <a:lnSpc>
                <a:spcPct val="90000"/>
              </a:lnSpc>
              <a:spcBef>
                <a:spcPts val="400"/>
              </a:spcBef>
              <a:spcAft>
                <a:spcPts val="0"/>
              </a:spcAft>
              <a:buClr>
                <a:schemeClr val="dk2"/>
              </a:buClr>
              <a:buSzPts val="1800"/>
              <a:buNone/>
              <a:defRPr sz="1800">
                <a:solidFill>
                  <a:schemeClr val="dk2"/>
                </a:solidFill>
              </a:defRPr>
            </a:lvl2pPr>
            <a:lvl3pPr marL="1371600" lvl="2" indent="-342900" algn="l" rtl="0">
              <a:lnSpc>
                <a:spcPct val="90000"/>
              </a:lnSpc>
              <a:spcBef>
                <a:spcPts val="400"/>
              </a:spcBef>
              <a:spcAft>
                <a:spcPts val="0"/>
              </a:spcAft>
              <a:buSzPts val="1800"/>
              <a:buChar char="•"/>
              <a:defRPr>
                <a:solidFill>
                  <a:srgbClr val="FF0000"/>
                </a:solidFill>
              </a:defRPr>
            </a:lvl3pPr>
            <a:lvl4pPr marL="1828800" lvl="3" indent="-330200" algn="l" rtl="0">
              <a:lnSpc>
                <a:spcPct val="90000"/>
              </a:lnSpc>
              <a:spcBef>
                <a:spcPts val="400"/>
              </a:spcBef>
              <a:spcAft>
                <a:spcPts val="0"/>
              </a:spcAft>
              <a:buSzPts val="1600"/>
              <a:buChar char="•"/>
              <a:defRPr>
                <a:solidFill>
                  <a:srgbClr val="FF0000"/>
                </a:solidFill>
              </a:defRPr>
            </a:lvl4pPr>
            <a:lvl5pPr marL="2286000" lvl="4" indent="-228600" algn="l" rtl="0">
              <a:lnSpc>
                <a:spcPct val="90000"/>
              </a:lnSpc>
              <a:spcBef>
                <a:spcPts val="800"/>
              </a:spcBef>
              <a:spcAft>
                <a:spcPts val="0"/>
              </a:spcAft>
              <a:buClr>
                <a:srgbClr val="FF0000"/>
              </a:buClr>
              <a:buSzPts val="2000"/>
              <a:buNone/>
              <a:defRPr>
                <a:solidFill>
                  <a:srgbClr val="FF0000"/>
                </a:solidFill>
              </a:defRPr>
            </a:lvl5pPr>
            <a:lvl6pPr marL="2743200" lvl="5" indent="-342900" algn="l" rtl="0">
              <a:lnSpc>
                <a:spcPct val="90000"/>
              </a:lnSpc>
              <a:spcBef>
                <a:spcPts val="500"/>
              </a:spcBef>
              <a:spcAft>
                <a:spcPts val="0"/>
              </a:spcAft>
              <a:buClr>
                <a:srgbClr val="FF0000"/>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grpSp>
        <p:nvGrpSpPr>
          <p:cNvPr id="4418" name="Google Shape;4418;gee6873aab4_0_10760"/>
          <p:cNvGrpSpPr/>
          <p:nvPr/>
        </p:nvGrpSpPr>
        <p:grpSpPr>
          <a:xfrm>
            <a:off x="6961787" y="1092957"/>
            <a:ext cx="2482571" cy="996783"/>
            <a:chOff x="1899" y="899"/>
            <a:chExt cx="4163" cy="1671"/>
          </a:xfrm>
        </p:grpSpPr>
        <p:sp>
          <p:nvSpPr>
            <p:cNvPr id="4419" name="Google Shape;4419;gee6873aab4_0_10760"/>
            <p:cNvSpPr/>
            <p:nvPr/>
          </p:nvSpPr>
          <p:spPr>
            <a:xfrm>
              <a:off x="1902" y="2206"/>
              <a:ext cx="79" cy="141"/>
            </a:xfrm>
            <a:custGeom>
              <a:avLst/>
              <a:gdLst/>
              <a:ahLst/>
              <a:cxnLst/>
              <a:rect l="l" t="t" r="r" b="b"/>
              <a:pathLst>
                <a:path w="170" h="303" extrusionOk="0">
                  <a:moveTo>
                    <a:pt x="59" y="143"/>
                  </a:moveTo>
                  <a:cubicBezTo>
                    <a:pt x="61" y="144"/>
                    <a:pt x="65" y="144"/>
                    <a:pt x="68" y="144"/>
                  </a:cubicBezTo>
                  <a:cubicBezTo>
                    <a:pt x="98" y="144"/>
                    <a:pt x="111" y="123"/>
                    <a:pt x="111" y="95"/>
                  </a:cubicBezTo>
                  <a:cubicBezTo>
                    <a:pt x="111" y="68"/>
                    <a:pt x="100" y="48"/>
                    <a:pt x="73" y="48"/>
                  </a:cubicBezTo>
                  <a:cubicBezTo>
                    <a:pt x="68" y="48"/>
                    <a:pt x="62" y="49"/>
                    <a:pt x="59" y="50"/>
                  </a:cubicBezTo>
                  <a:lnTo>
                    <a:pt x="59" y="143"/>
                  </a:lnTo>
                  <a:close/>
                  <a:moveTo>
                    <a:pt x="0" y="6"/>
                  </a:moveTo>
                  <a:cubicBezTo>
                    <a:pt x="16" y="3"/>
                    <a:pt x="39" y="0"/>
                    <a:pt x="61" y="0"/>
                  </a:cubicBezTo>
                  <a:cubicBezTo>
                    <a:pt x="96" y="0"/>
                    <a:pt x="124" y="5"/>
                    <a:pt x="144" y="24"/>
                  </a:cubicBezTo>
                  <a:cubicBezTo>
                    <a:pt x="162" y="39"/>
                    <a:pt x="170" y="64"/>
                    <a:pt x="170" y="90"/>
                  </a:cubicBezTo>
                  <a:cubicBezTo>
                    <a:pt x="170" y="123"/>
                    <a:pt x="160" y="145"/>
                    <a:pt x="144" y="162"/>
                  </a:cubicBezTo>
                  <a:cubicBezTo>
                    <a:pt x="125" y="182"/>
                    <a:pt x="95" y="191"/>
                    <a:pt x="70" y="191"/>
                  </a:cubicBezTo>
                  <a:lnTo>
                    <a:pt x="59" y="191"/>
                  </a:lnTo>
                  <a:lnTo>
                    <a:pt x="59" y="303"/>
                  </a:lnTo>
                  <a:lnTo>
                    <a:pt x="0" y="303"/>
                  </a:lnTo>
                  <a:lnTo>
                    <a:pt x="0" y="6"/>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20" name="Google Shape;4420;gee6873aab4_0_10760"/>
            <p:cNvSpPr/>
            <p:nvPr/>
          </p:nvSpPr>
          <p:spPr>
            <a:xfrm>
              <a:off x="1995" y="2244"/>
              <a:ext cx="52" cy="103"/>
            </a:xfrm>
            <a:custGeom>
              <a:avLst/>
              <a:gdLst/>
              <a:ahLst/>
              <a:cxnLst/>
              <a:rect l="l" t="t" r="r" b="b"/>
              <a:pathLst>
                <a:path w="111" h="222" extrusionOk="0">
                  <a:moveTo>
                    <a:pt x="1" y="69"/>
                  </a:moveTo>
                  <a:cubicBezTo>
                    <a:pt x="1" y="47"/>
                    <a:pt x="1" y="24"/>
                    <a:pt x="0" y="4"/>
                  </a:cubicBezTo>
                  <a:lnTo>
                    <a:pt x="51" y="4"/>
                  </a:lnTo>
                  <a:lnTo>
                    <a:pt x="54" y="35"/>
                  </a:lnTo>
                  <a:lnTo>
                    <a:pt x="55" y="35"/>
                  </a:lnTo>
                  <a:cubicBezTo>
                    <a:pt x="65" y="12"/>
                    <a:pt x="83" y="0"/>
                    <a:pt x="99" y="0"/>
                  </a:cubicBezTo>
                  <a:cubicBezTo>
                    <a:pt x="105" y="0"/>
                    <a:pt x="108" y="0"/>
                    <a:pt x="111" y="1"/>
                  </a:cubicBezTo>
                  <a:lnTo>
                    <a:pt x="111" y="59"/>
                  </a:lnTo>
                  <a:cubicBezTo>
                    <a:pt x="108" y="58"/>
                    <a:pt x="104" y="58"/>
                    <a:pt x="99" y="58"/>
                  </a:cubicBezTo>
                  <a:cubicBezTo>
                    <a:pt x="86" y="58"/>
                    <a:pt x="70" y="67"/>
                    <a:pt x="63" y="89"/>
                  </a:cubicBezTo>
                  <a:cubicBezTo>
                    <a:pt x="62" y="94"/>
                    <a:pt x="61" y="102"/>
                    <a:pt x="61" y="111"/>
                  </a:cubicBezTo>
                  <a:lnTo>
                    <a:pt x="61" y="222"/>
                  </a:lnTo>
                  <a:lnTo>
                    <a:pt x="1" y="222"/>
                  </a:lnTo>
                  <a:lnTo>
                    <a:pt x="1" y="69"/>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21" name="Google Shape;4421;gee6873aab4_0_10760"/>
            <p:cNvSpPr/>
            <p:nvPr/>
          </p:nvSpPr>
          <p:spPr>
            <a:xfrm>
              <a:off x="2055" y="2244"/>
              <a:ext cx="78" cy="104"/>
            </a:xfrm>
            <a:custGeom>
              <a:avLst/>
              <a:gdLst/>
              <a:ahLst/>
              <a:cxnLst/>
              <a:rect l="l" t="t" r="r" b="b"/>
              <a:pathLst>
                <a:path w="168" h="226" extrusionOk="0">
                  <a:moveTo>
                    <a:pt x="59" y="112"/>
                  </a:moveTo>
                  <a:cubicBezTo>
                    <a:pt x="59" y="150"/>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22" name="Google Shape;4422;gee6873aab4_0_10760"/>
            <p:cNvSpPr/>
            <p:nvPr/>
          </p:nvSpPr>
          <p:spPr>
            <a:xfrm>
              <a:off x="2141" y="2201"/>
              <a:ext cx="65" cy="146"/>
            </a:xfrm>
            <a:custGeom>
              <a:avLst/>
              <a:gdLst/>
              <a:ahLst/>
              <a:cxnLst/>
              <a:rect l="l" t="t" r="r" b="b"/>
              <a:pathLst>
                <a:path w="140" h="313" extrusionOk="0">
                  <a:moveTo>
                    <a:pt x="29" y="313"/>
                  </a:moveTo>
                  <a:lnTo>
                    <a:pt x="29" y="136"/>
                  </a:lnTo>
                  <a:lnTo>
                    <a:pt x="0" y="136"/>
                  </a:lnTo>
                  <a:lnTo>
                    <a:pt x="0" y="95"/>
                  </a:lnTo>
                  <a:lnTo>
                    <a:pt x="29" y="95"/>
                  </a:lnTo>
                  <a:lnTo>
                    <a:pt x="29" y="86"/>
                  </a:lnTo>
                  <a:cubicBezTo>
                    <a:pt x="29" y="61"/>
                    <a:pt x="34" y="38"/>
                    <a:pt x="52" y="20"/>
                  </a:cubicBezTo>
                  <a:cubicBezTo>
                    <a:pt x="65" y="7"/>
                    <a:pt x="84" y="0"/>
                    <a:pt x="104" y="0"/>
                  </a:cubicBezTo>
                  <a:cubicBezTo>
                    <a:pt x="119" y="0"/>
                    <a:pt x="131" y="2"/>
                    <a:pt x="140" y="5"/>
                  </a:cubicBezTo>
                  <a:lnTo>
                    <a:pt x="133" y="51"/>
                  </a:lnTo>
                  <a:cubicBezTo>
                    <a:pt x="128" y="49"/>
                    <a:pt x="122" y="48"/>
                    <a:pt x="115" y="48"/>
                  </a:cubicBezTo>
                  <a:cubicBezTo>
                    <a:pt x="95" y="48"/>
                    <a:pt x="88" y="65"/>
                    <a:pt x="88" y="84"/>
                  </a:cubicBezTo>
                  <a:lnTo>
                    <a:pt x="88" y="95"/>
                  </a:lnTo>
                  <a:lnTo>
                    <a:pt x="126" y="95"/>
                  </a:lnTo>
                  <a:lnTo>
                    <a:pt x="126" y="136"/>
                  </a:lnTo>
                  <a:lnTo>
                    <a:pt x="88" y="136"/>
                  </a:lnTo>
                  <a:lnTo>
                    <a:pt x="88" y="313"/>
                  </a:lnTo>
                  <a:lnTo>
                    <a:pt x="29" y="313"/>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23" name="Google Shape;4423;gee6873aab4_0_10760"/>
            <p:cNvSpPr/>
            <p:nvPr/>
          </p:nvSpPr>
          <p:spPr>
            <a:xfrm>
              <a:off x="2207"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5" y="177"/>
                    <a:pt x="145" y="173"/>
                  </a:cubicBezTo>
                  <a:lnTo>
                    <a:pt x="153" y="215"/>
                  </a:lnTo>
                  <a:cubicBezTo>
                    <a:pt x="138" y="221"/>
                    <a:pt x="115" y="225"/>
                    <a:pt x="92" y="225"/>
                  </a:cubicBezTo>
                  <a:cubicBezTo>
                    <a:pt x="33" y="225"/>
                    <a:pt x="0" y="186"/>
                    <a:pt x="0" y="117"/>
                  </a:cubicBezTo>
                  <a:cubicBezTo>
                    <a:pt x="0" y="44"/>
                    <a:pt x="38" y="0"/>
                    <a:pt x="88" y="0"/>
                  </a:cubicBezTo>
                  <a:cubicBezTo>
                    <a:pt x="135" y="0"/>
                    <a:pt x="162" y="37"/>
                    <a:pt x="162" y="103"/>
                  </a:cubicBezTo>
                  <a:cubicBezTo>
                    <a:pt x="162" y="119"/>
                    <a:pt x="162" y="127"/>
                    <a:pt x="161" y="134"/>
                  </a:cubicBezTo>
                  <a:lnTo>
                    <a:pt x="56" y="134"/>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24" name="Google Shape;4424;gee6873aab4_0_10760"/>
            <p:cNvSpPr/>
            <p:nvPr/>
          </p:nvSpPr>
          <p:spPr>
            <a:xfrm>
              <a:off x="2293" y="2244"/>
              <a:ext cx="60" cy="104"/>
            </a:xfrm>
            <a:custGeom>
              <a:avLst/>
              <a:gdLst/>
              <a:ahLst/>
              <a:cxnLst/>
              <a:rect l="l" t="t" r="r" b="b"/>
              <a:pathLst>
                <a:path w="128" h="225" extrusionOk="0">
                  <a:moveTo>
                    <a:pt x="11" y="169"/>
                  </a:moveTo>
                  <a:cubicBezTo>
                    <a:pt x="20" y="175"/>
                    <a:pt x="36" y="181"/>
                    <a:pt x="51" y="181"/>
                  </a:cubicBezTo>
                  <a:cubicBezTo>
                    <a:pt x="66" y="181"/>
                    <a:pt x="74" y="174"/>
                    <a:pt x="74" y="161"/>
                  </a:cubicBezTo>
                  <a:cubicBezTo>
                    <a:pt x="74" y="150"/>
                    <a:pt x="68" y="143"/>
                    <a:pt x="49" y="132"/>
                  </a:cubicBezTo>
                  <a:cubicBezTo>
                    <a:pt x="13" y="112"/>
                    <a:pt x="4" y="89"/>
                    <a:pt x="4" y="69"/>
                  </a:cubicBezTo>
                  <a:cubicBezTo>
                    <a:pt x="4" y="29"/>
                    <a:pt x="33" y="0"/>
                    <a:pt x="77" y="0"/>
                  </a:cubicBezTo>
                  <a:cubicBezTo>
                    <a:pt x="95" y="0"/>
                    <a:pt x="109" y="4"/>
                    <a:pt x="121" y="10"/>
                  </a:cubicBezTo>
                  <a:lnTo>
                    <a:pt x="111" y="53"/>
                  </a:lnTo>
                  <a:cubicBezTo>
                    <a:pt x="102" y="48"/>
                    <a:pt x="92" y="44"/>
                    <a:pt x="80" y="44"/>
                  </a:cubicBezTo>
                  <a:cubicBezTo>
                    <a:pt x="65" y="44"/>
                    <a:pt x="58" y="53"/>
                    <a:pt x="58" y="63"/>
                  </a:cubicBezTo>
                  <a:cubicBezTo>
                    <a:pt x="58" y="72"/>
                    <a:pt x="63" y="78"/>
                    <a:pt x="84" y="90"/>
                  </a:cubicBezTo>
                  <a:cubicBezTo>
                    <a:pt x="116" y="108"/>
                    <a:pt x="128" y="131"/>
                    <a:pt x="128" y="156"/>
                  </a:cubicBezTo>
                  <a:cubicBezTo>
                    <a:pt x="128" y="201"/>
                    <a:pt x="96" y="225"/>
                    <a:pt x="51" y="225"/>
                  </a:cubicBezTo>
                  <a:cubicBezTo>
                    <a:pt x="32" y="225"/>
                    <a:pt x="11" y="220"/>
                    <a:pt x="0" y="212"/>
                  </a:cubicBezTo>
                  <a:lnTo>
                    <a:pt x="11" y="169"/>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25" name="Google Shape;4425;gee6873aab4_0_10760"/>
            <p:cNvSpPr/>
            <p:nvPr/>
          </p:nvSpPr>
          <p:spPr>
            <a:xfrm>
              <a:off x="2363" y="2244"/>
              <a:ext cx="59"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2"/>
                    <a:pt x="4" y="89"/>
                    <a:pt x="4" y="69"/>
                  </a:cubicBezTo>
                  <a:cubicBezTo>
                    <a:pt x="4" y="29"/>
                    <a:pt x="32" y="0"/>
                    <a:pt x="76" y="0"/>
                  </a:cubicBezTo>
                  <a:cubicBezTo>
                    <a:pt x="95" y="0"/>
                    <a:pt x="109" y="4"/>
                    <a:pt x="121" y="10"/>
                  </a:cubicBezTo>
                  <a:lnTo>
                    <a:pt x="110" y="53"/>
                  </a:lnTo>
                  <a:cubicBezTo>
                    <a:pt x="102" y="48"/>
                    <a:pt x="92" y="44"/>
                    <a:pt x="80" y="44"/>
                  </a:cubicBezTo>
                  <a:cubicBezTo>
                    <a:pt x="65" y="44"/>
                    <a:pt x="58" y="53"/>
                    <a:pt x="58" y="63"/>
                  </a:cubicBezTo>
                  <a:cubicBezTo>
                    <a:pt x="58" y="72"/>
                    <a:pt x="63" y="78"/>
                    <a:pt x="83" y="90"/>
                  </a:cubicBezTo>
                  <a:cubicBezTo>
                    <a:pt x="116" y="108"/>
                    <a:pt x="128" y="131"/>
                    <a:pt x="128" y="156"/>
                  </a:cubicBezTo>
                  <a:cubicBezTo>
                    <a:pt x="128" y="201"/>
                    <a:pt x="96" y="225"/>
                    <a:pt x="50" y="225"/>
                  </a:cubicBezTo>
                  <a:cubicBezTo>
                    <a:pt x="32" y="225"/>
                    <a:pt x="10" y="220"/>
                    <a:pt x="0" y="212"/>
                  </a:cubicBezTo>
                  <a:lnTo>
                    <a:pt x="11" y="169"/>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26" name="Google Shape;4426;gee6873aab4_0_10760"/>
            <p:cNvSpPr/>
            <p:nvPr/>
          </p:nvSpPr>
          <p:spPr>
            <a:xfrm>
              <a:off x="2436" y="2204"/>
              <a:ext cx="28" cy="143"/>
            </a:xfrm>
            <a:custGeom>
              <a:avLst/>
              <a:gdLst/>
              <a:ahLst/>
              <a:cxnLst/>
              <a:rect l="l" t="t" r="r" b="b"/>
              <a:pathLst>
                <a:path w="61" h="308" extrusionOk="0">
                  <a:moveTo>
                    <a:pt x="2" y="308"/>
                  </a:moveTo>
                  <a:lnTo>
                    <a:pt x="2" y="90"/>
                  </a:lnTo>
                  <a:lnTo>
                    <a:pt x="61" y="90"/>
                  </a:lnTo>
                  <a:lnTo>
                    <a:pt x="61" y="308"/>
                  </a:lnTo>
                  <a:lnTo>
                    <a:pt x="2" y="308"/>
                  </a:lnTo>
                  <a:close/>
                  <a:moveTo>
                    <a:pt x="61" y="31"/>
                  </a:moveTo>
                  <a:cubicBezTo>
                    <a:pt x="61" y="50"/>
                    <a:pt x="48" y="63"/>
                    <a:pt x="30" y="63"/>
                  </a:cubicBezTo>
                  <a:cubicBezTo>
                    <a:pt x="14" y="63"/>
                    <a:pt x="0" y="50"/>
                    <a:pt x="1" y="31"/>
                  </a:cubicBezTo>
                  <a:cubicBezTo>
                    <a:pt x="0" y="12"/>
                    <a:pt x="15" y="0"/>
                    <a:pt x="31" y="0"/>
                  </a:cubicBezTo>
                  <a:cubicBezTo>
                    <a:pt x="48" y="0"/>
                    <a:pt x="61" y="12"/>
                    <a:pt x="61" y="31"/>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27" name="Google Shape;4427;gee6873aab4_0_10760"/>
            <p:cNvSpPr/>
            <p:nvPr/>
          </p:nvSpPr>
          <p:spPr>
            <a:xfrm>
              <a:off x="2482" y="2244"/>
              <a:ext cx="77" cy="104"/>
            </a:xfrm>
            <a:custGeom>
              <a:avLst/>
              <a:gdLst/>
              <a:ahLst/>
              <a:cxnLst/>
              <a:rect l="l" t="t" r="r" b="b"/>
              <a:pathLst>
                <a:path w="168" h="226" extrusionOk="0">
                  <a:moveTo>
                    <a:pt x="58" y="112"/>
                  </a:moveTo>
                  <a:cubicBezTo>
                    <a:pt x="58" y="150"/>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6"/>
                    <a:pt x="84" y="226"/>
                  </a:cubicBezTo>
                  <a:cubicBezTo>
                    <a:pt x="31" y="226"/>
                    <a:pt x="0" y="185"/>
                    <a:pt x="0" y="114"/>
                  </a:cubicBezTo>
                  <a:cubicBezTo>
                    <a:pt x="0" y="35"/>
                    <a:pt x="41" y="0"/>
                    <a:pt x="85" y="0"/>
                  </a:cubicBezTo>
                  <a:cubicBezTo>
                    <a:pt x="136" y="0"/>
                    <a:pt x="168" y="43"/>
                    <a:pt x="168" y="112"/>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28" name="Google Shape;4428;gee6873aab4_0_10760"/>
            <p:cNvSpPr/>
            <p:nvPr/>
          </p:nvSpPr>
          <p:spPr>
            <a:xfrm>
              <a:off x="2575" y="2244"/>
              <a:ext cx="78" cy="103"/>
            </a:xfrm>
            <a:custGeom>
              <a:avLst/>
              <a:gdLst/>
              <a:ahLst/>
              <a:cxnLst/>
              <a:rect l="l" t="t" r="r" b="b"/>
              <a:pathLst>
                <a:path w="167" h="222" extrusionOk="0">
                  <a:moveTo>
                    <a:pt x="2" y="69"/>
                  </a:moveTo>
                  <a:cubicBezTo>
                    <a:pt x="2" y="45"/>
                    <a:pt x="1" y="24"/>
                    <a:pt x="0" y="4"/>
                  </a:cubicBezTo>
                  <a:lnTo>
                    <a:pt x="51" y="4"/>
                  </a:lnTo>
                  <a:lnTo>
                    <a:pt x="54" y="29"/>
                  </a:lnTo>
                  <a:lnTo>
                    <a:pt x="55" y="29"/>
                  </a:lnTo>
                  <a:cubicBezTo>
                    <a:pt x="66" y="11"/>
                    <a:pt x="85" y="0"/>
                    <a:pt x="108" y="0"/>
                  </a:cubicBezTo>
                  <a:cubicBezTo>
                    <a:pt x="150" y="0"/>
                    <a:pt x="167" y="33"/>
                    <a:pt x="167" y="82"/>
                  </a:cubicBezTo>
                  <a:lnTo>
                    <a:pt x="167" y="222"/>
                  </a:lnTo>
                  <a:lnTo>
                    <a:pt x="108" y="222"/>
                  </a:lnTo>
                  <a:lnTo>
                    <a:pt x="108" y="85"/>
                  </a:lnTo>
                  <a:cubicBezTo>
                    <a:pt x="108" y="67"/>
                    <a:pt x="103" y="49"/>
                    <a:pt x="86" y="49"/>
                  </a:cubicBezTo>
                  <a:cubicBezTo>
                    <a:pt x="76" y="49"/>
                    <a:pt x="68" y="56"/>
                    <a:pt x="64" y="69"/>
                  </a:cubicBezTo>
                  <a:cubicBezTo>
                    <a:pt x="62" y="73"/>
                    <a:pt x="61" y="80"/>
                    <a:pt x="61" y="89"/>
                  </a:cubicBezTo>
                  <a:lnTo>
                    <a:pt x="61" y="222"/>
                  </a:lnTo>
                  <a:lnTo>
                    <a:pt x="2" y="222"/>
                  </a:lnTo>
                  <a:lnTo>
                    <a:pt x="2" y="69"/>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29" name="Google Shape;4429;gee6873aab4_0_10760"/>
            <p:cNvSpPr/>
            <p:nvPr/>
          </p:nvSpPr>
          <p:spPr>
            <a:xfrm>
              <a:off x="2667" y="2244"/>
              <a:ext cx="76" cy="104"/>
            </a:xfrm>
            <a:custGeom>
              <a:avLst/>
              <a:gdLst/>
              <a:ahLst/>
              <a:cxnLst/>
              <a:rect l="l" t="t" r="r" b="b"/>
              <a:pathLst>
                <a:path w="163" h="226" extrusionOk="0">
                  <a:moveTo>
                    <a:pt x="102" y="116"/>
                  </a:moveTo>
                  <a:cubicBezTo>
                    <a:pt x="83" y="116"/>
                    <a:pt x="56" y="123"/>
                    <a:pt x="56" y="153"/>
                  </a:cubicBezTo>
                  <a:cubicBezTo>
                    <a:pt x="56" y="175"/>
                    <a:pt x="68" y="183"/>
                    <a:pt x="77" y="183"/>
                  </a:cubicBezTo>
                  <a:cubicBezTo>
                    <a:pt x="86" y="183"/>
                    <a:pt x="97" y="177"/>
                    <a:pt x="101" y="164"/>
                  </a:cubicBezTo>
                  <a:cubicBezTo>
                    <a:pt x="102" y="161"/>
                    <a:pt x="102" y="157"/>
                    <a:pt x="102" y="154"/>
                  </a:cubicBezTo>
                  <a:lnTo>
                    <a:pt x="102" y="116"/>
                  </a:lnTo>
                  <a:close/>
                  <a:moveTo>
                    <a:pt x="110" y="222"/>
                  </a:moveTo>
                  <a:lnTo>
                    <a:pt x="107" y="201"/>
                  </a:lnTo>
                  <a:lnTo>
                    <a:pt x="106" y="201"/>
                  </a:lnTo>
                  <a:cubicBezTo>
                    <a:pt x="94" y="218"/>
                    <a:pt x="77" y="226"/>
                    <a:pt x="58" y="226"/>
                  </a:cubicBezTo>
                  <a:cubicBezTo>
                    <a:pt x="25" y="226"/>
                    <a:pt x="0" y="198"/>
                    <a:pt x="0" y="159"/>
                  </a:cubicBezTo>
                  <a:cubicBezTo>
                    <a:pt x="0" y="102"/>
                    <a:pt x="51" y="78"/>
                    <a:pt x="101" y="78"/>
                  </a:cubicBezTo>
                  <a:lnTo>
                    <a:pt x="101" y="73"/>
                  </a:lnTo>
                  <a:cubicBezTo>
                    <a:pt x="101" y="56"/>
                    <a:pt x="90" y="43"/>
                    <a:pt x="70" y="43"/>
                  </a:cubicBezTo>
                  <a:cubicBezTo>
                    <a:pt x="52" y="43"/>
                    <a:pt x="38" y="48"/>
                    <a:pt x="25" y="56"/>
                  </a:cubicBezTo>
                  <a:lnTo>
                    <a:pt x="14" y="17"/>
                  </a:lnTo>
                  <a:cubicBezTo>
                    <a:pt x="26" y="9"/>
                    <a:pt x="52" y="0"/>
                    <a:pt x="82" y="0"/>
                  </a:cubicBezTo>
                  <a:cubicBezTo>
                    <a:pt x="149" y="0"/>
                    <a:pt x="160" y="46"/>
                    <a:pt x="160" y="91"/>
                  </a:cubicBezTo>
                  <a:lnTo>
                    <a:pt x="160" y="172"/>
                  </a:lnTo>
                  <a:cubicBezTo>
                    <a:pt x="160" y="190"/>
                    <a:pt x="161" y="208"/>
                    <a:pt x="163" y="222"/>
                  </a:cubicBezTo>
                  <a:lnTo>
                    <a:pt x="110" y="222"/>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30" name="Google Shape;4430;gee6873aab4_0_10760"/>
            <p:cNvSpPr/>
            <p:nvPr/>
          </p:nvSpPr>
          <p:spPr>
            <a:xfrm>
              <a:off x="2762" y="2203"/>
              <a:ext cx="0" cy="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31" name="Google Shape;4431;gee6873aab4_0_10760"/>
            <p:cNvSpPr/>
            <p:nvPr/>
          </p:nvSpPr>
          <p:spPr>
            <a:xfrm>
              <a:off x="2848" y="2206"/>
              <a:ext cx="84" cy="142"/>
            </a:xfrm>
            <a:custGeom>
              <a:avLst/>
              <a:gdLst/>
              <a:ahLst/>
              <a:cxnLst/>
              <a:rect l="l" t="t" r="r" b="b"/>
              <a:pathLst>
                <a:path w="183" h="306" extrusionOk="0">
                  <a:moveTo>
                    <a:pt x="59" y="257"/>
                  </a:moveTo>
                  <a:cubicBezTo>
                    <a:pt x="62" y="258"/>
                    <a:pt x="66" y="258"/>
                    <a:pt x="69" y="258"/>
                  </a:cubicBezTo>
                  <a:cubicBezTo>
                    <a:pt x="97" y="258"/>
                    <a:pt x="122" y="230"/>
                    <a:pt x="122" y="147"/>
                  </a:cubicBezTo>
                  <a:cubicBezTo>
                    <a:pt x="122" y="85"/>
                    <a:pt x="106" y="47"/>
                    <a:pt x="70" y="47"/>
                  </a:cubicBezTo>
                  <a:cubicBezTo>
                    <a:pt x="66" y="47"/>
                    <a:pt x="62" y="47"/>
                    <a:pt x="59" y="49"/>
                  </a:cubicBezTo>
                  <a:lnTo>
                    <a:pt x="59" y="257"/>
                  </a:lnTo>
                  <a:close/>
                  <a:moveTo>
                    <a:pt x="0" y="6"/>
                  </a:moveTo>
                  <a:cubicBezTo>
                    <a:pt x="15" y="3"/>
                    <a:pt x="36" y="0"/>
                    <a:pt x="60" y="0"/>
                  </a:cubicBezTo>
                  <a:cubicBezTo>
                    <a:pt x="98" y="0"/>
                    <a:pt x="124" y="9"/>
                    <a:pt x="144" y="27"/>
                  </a:cubicBezTo>
                  <a:cubicBezTo>
                    <a:pt x="170" y="51"/>
                    <a:pt x="183" y="90"/>
                    <a:pt x="183" y="149"/>
                  </a:cubicBezTo>
                  <a:cubicBezTo>
                    <a:pt x="183" y="210"/>
                    <a:pt x="168" y="253"/>
                    <a:pt x="141" y="276"/>
                  </a:cubicBezTo>
                  <a:cubicBezTo>
                    <a:pt x="121" y="296"/>
                    <a:pt x="91" y="306"/>
                    <a:pt x="48" y="306"/>
                  </a:cubicBezTo>
                  <a:cubicBezTo>
                    <a:pt x="30" y="306"/>
                    <a:pt x="12" y="304"/>
                    <a:pt x="0" y="302"/>
                  </a:cubicBezTo>
                  <a:lnTo>
                    <a:pt x="0" y="6"/>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32" name="Google Shape;4432;gee6873aab4_0_10760"/>
            <p:cNvSpPr/>
            <p:nvPr/>
          </p:nvSpPr>
          <p:spPr>
            <a:xfrm>
              <a:off x="2945"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33" name="Google Shape;4433;gee6873aab4_0_10760"/>
            <p:cNvSpPr/>
            <p:nvPr/>
          </p:nvSpPr>
          <p:spPr>
            <a:xfrm>
              <a:off x="3025" y="2246"/>
              <a:ext cx="80" cy="101"/>
            </a:xfrm>
            <a:custGeom>
              <a:avLst/>
              <a:gdLst/>
              <a:ahLst/>
              <a:cxnLst/>
              <a:rect l="l" t="t" r="r" b="b"/>
              <a:pathLst>
                <a:path w="172" h="218" extrusionOk="0">
                  <a:moveTo>
                    <a:pt x="62" y="0"/>
                  </a:moveTo>
                  <a:lnTo>
                    <a:pt x="79" y="97"/>
                  </a:lnTo>
                  <a:cubicBezTo>
                    <a:pt x="82" y="117"/>
                    <a:pt x="85" y="136"/>
                    <a:pt x="88" y="158"/>
                  </a:cubicBezTo>
                  <a:lnTo>
                    <a:pt x="89" y="158"/>
                  </a:lnTo>
                  <a:cubicBezTo>
                    <a:pt x="92" y="136"/>
                    <a:pt x="94" y="118"/>
                    <a:pt x="97" y="97"/>
                  </a:cubicBezTo>
                  <a:lnTo>
                    <a:pt x="115" y="0"/>
                  </a:lnTo>
                  <a:lnTo>
                    <a:pt x="172" y="0"/>
                  </a:lnTo>
                  <a:lnTo>
                    <a:pt x="114" y="218"/>
                  </a:lnTo>
                  <a:lnTo>
                    <a:pt x="59" y="218"/>
                  </a:lnTo>
                  <a:lnTo>
                    <a:pt x="0" y="0"/>
                  </a:lnTo>
                  <a:lnTo>
                    <a:pt x="62" y="0"/>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34" name="Google Shape;4434;gee6873aab4_0_10760"/>
            <p:cNvSpPr/>
            <p:nvPr/>
          </p:nvSpPr>
          <p:spPr>
            <a:xfrm>
              <a:off x="3111"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7"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35" name="Google Shape;4435;gee6873aab4_0_10760"/>
            <p:cNvSpPr/>
            <p:nvPr/>
          </p:nvSpPr>
          <p:spPr>
            <a:xfrm>
              <a:off x="3203" y="2203"/>
              <a:ext cx="0" cy="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36" name="Google Shape;4436;gee6873aab4_0_10760"/>
            <p:cNvSpPr/>
            <p:nvPr/>
          </p:nvSpPr>
          <p:spPr>
            <a:xfrm>
              <a:off x="3247" y="2244"/>
              <a:ext cx="78" cy="104"/>
            </a:xfrm>
            <a:custGeom>
              <a:avLst/>
              <a:gdLst/>
              <a:ahLst/>
              <a:cxnLst/>
              <a:rect l="l" t="t" r="r" b="b"/>
              <a:pathLst>
                <a:path w="168" h="226" extrusionOk="0">
                  <a:moveTo>
                    <a:pt x="59" y="112"/>
                  </a:moveTo>
                  <a:cubicBezTo>
                    <a:pt x="59" y="150"/>
                    <a:pt x="65" y="181"/>
                    <a:pt x="86" y="181"/>
                  </a:cubicBezTo>
                  <a:cubicBezTo>
                    <a:pt x="105" y="181"/>
                    <a:pt x="109" y="144"/>
                    <a:pt x="109" y="112"/>
                  </a:cubicBezTo>
                  <a:cubicBezTo>
                    <a:pt x="109"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37" name="Google Shape;4437;gee6873aab4_0_10760"/>
            <p:cNvSpPr/>
            <p:nvPr/>
          </p:nvSpPr>
          <p:spPr>
            <a:xfrm>
              <a:off x="3341" y="2244"/>
              <a:ext cx="79" cy="142"/>
            </a:xfrm>
            <a:custGeom>
              <a:avLst/>
              <a:gdLst/>
              <a:ahLst/>
              <a:cxnLst/>
              <a:rect l="l" t="t" r="r" b="b"/>
              <a:pathLst>
                <a:path w="170" h="308" extrusionOk="0">
                  <a:moveTo>
                    <a:pt x="61" y="142"/>
                  </a:moveTo>
                  <a:cubicBezTo>
                    <a:pt x="61" y="150"/>
                    <a:pt x="62" y="157"/>
                    <a:pt x="64" y="161"/>
                  </a:cubicBezTo>
                  <a:cubicBezTo>
                    <a:pt x="69" y="174"/>
                    <a:pt x="76" y="178"/>
                    <a:pt x="83" y="178"/>
                  </a:cubicBezTo>
                  <a:cubicBezTo>
                    <a:pt x="104" y="178"/>
                    <a:pt x="111" y="148"/>
                    <a:pt x="111" y="113"/>
                  </a:cubicBezTo>
                  <a:cubicBezTo>
                    <a:pt x="111" y="72"/>
                    <a:pt x="101" y="49"/>
                    <a:pt x="84" y="49"/>
                  </a:cubicBezTo>
                  <a:cubicBezTo>
                    <a:pt x="75" y="49"/>
                    <a:pt x="66" y="58"/>
                    <a:pt x="64" y="68"/>
                  </a:cubicBezTo>
                  <a:cubicBezTo>
                    <a:pt x="62" y="72"/>
                    <a:pt x="61" y="78"/>
                    <a:pt x="61" y="84"/>
                  </a:cubicBezTo>
                  <a:lnTo>
                    <a:pt x="61" y="142"/>
                  </a:lnTo>
                  <a:close/>
                  <a:moveTo>
                    <a:pt x="2" y="73"/>
                  </a:moveTo>
                  <a:cubicBezTo>
                    <a:pt x="2" y="46"/>
                    <a:pt x="1" y="24"/>
                    <a:pt x="0" y="4"/>
                  </a:cubicBezTo>
                  <a:lnTo>
                    <a:pt x="52" y="4"/>
                  </a:lnTo>
                  <a:lnTo>
                    <a:pt x="55" y="29"/>
                  </a:lnTo>
                  <a:lnTo>
                    <a:pt x="56" y="29"/>
                  </a:lnTo>
                  <a:cubicBezTo>
                    <a:pt x="65" y="11"/>
                    <a:pt x="81" y="0"/>
                    <a:pt x="102" y="0"/>
                  </a:cubicBezTo>
                  <a:cubicBezTo>
                    <a:pt x="150" y="0"/>
                    <a:pt x="170" y="52"/>
                    <a:pt x="170" y="113"/>
                  </a:cubicBezTo>
                  <a:cubicBezTo>
                    <a:pt x="170" y="191"/>
                    <a:pt x="135" y="226"/>
                    <a:pt x="98" y="226"/>
                  </a:cubicBezTo>
                  <a:cubicBezTo>
                    <a:pt x="80" y="226"/>
                    <a:pt x="68" y="215"/>
                    <a:pt x="62" y="204"/>
                  </a:cubicBezTo>
                  <a:lnTo>
                    <a:pt x="61" y="204"/>
                  </a:lnTo>
                  <a:lnTo>
                    <a:pt x="61" y="308"/>
                  </a:lnTo>
                  <a:lnTo>
                    <a:pt x="2" y="308"/>
                  </a:lnTo>
                  <a:lnTo>
                    <a:pt x="2" y="73"/>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38" name="Google Shape;4438;gee6873aab4_0_10760"/>
            <p:cNvSpPr/>
            <p:nvPr/>
          </p:nvSpPr>
          <p:spPr>
            <a:xfrm>
              <a:off x="3436" y="2244"/>
              <a:ext cx="123" cy="103"/>
            </a:xfrm>
            <a:custGeom>
              <a:avLst/>
              <a:gdLst/>
              <a:ahLst/>
              <a:cxnLst/>
              <a:rect l="l" t="t" r="r" b="b"/>
              <a:pathLst>
                <a:path w="266" h="222" extrusionOk="0">
                  <a:moveTo>
                    <a:pt x="2" y="69"/>
                  </a:moveTo>
                  <a:cubicBezTo>
                    <a:pt x="2" y="45"/>
                    <a:pt x="0" y="24"/>
                    <a:pt x="0" y="4"/>
                  </a:cubicBezTo>
                  <a:lnTo>
                    <a:pt x="51" y="4"/>
                  </a:lnTo>
                  <a:lnTo>
                    <a:pt x="54" y="29"/>
                  </a:lnTo>
                  <a:lnTo>
                    <a:pt x="55" y="29"/>
                  </a:lnTo>
                  <a:cubicBezTo>
                    <a:pt x="66" y="12"/>
                    <a:pt x="84" y="0"/>
                    <a:pt x="107" y="0"/>
                  </a:cubicBezTo>
                  <a:cubicBezTo>
                    <a:pt x="132" y="0"/>
                    <a:pt x="148" y="11"/>
                    <a:pt x="155" y="29"/>
                  </a:cubicBezTo>
                  <a:lnTo>
                    <a:pt x="156" y="29"/>
                  </a:lnTo>
                  <a:cubicBezTo>
                    <a:pt x="162" y="21"/>
                    <a:pt x="170" y="13"/>
                    <a:pt x="178" y="8"/>
                  </a:cubicBezTo>
                  <a:cubicBezTo>
                    <a:pt x="187" y="3"/>
                    <a:pt x="198" y="0"/>
                    <a:pt x="209" y="0"/>
                  </a:cubicBezTo>
                  <a:cubicBezTo>
                    <a:pt x="248" y="0"/>
                    <a:pt x="266" y="31"/>
                    <a:pt x="266" y="84"/>
                  </a:cubicBezTo>
                  <a:lnTo>
                    <a:pt x="266" y="222"/>
                  </a:lnTo>
                  <a:lnTo>
                    <a:pt x="207" y="222"/>
                  </a:lnTo>
                  <a:lnTo>
                    <a:pt x="207" y="93"/>
                  </a:lnTo>
                  <a:cubicBezTo>
                    <a:pt x="207" y="68"/>
                    <a:pt x="205" y="48"/>
                    <a:pt x="187" y="48"/>
                  </a:cubicBezTo>
                  <a:cubicBezTo>
                    <a:pt x="176" y="48"/>
                    <a:pt x="169" y="55"/>
                    <a:pt x="165" y="68"/>
                  </a:cubicBezTo>
                  <a:cubicBezTo>
                    <a:pt x="164" y="72"/>
                    <a:pt x="163" y="78"/>
                    <a:pt x="163" y="84"/>
                  </a:cubicBezTo>
                  <a:lnTo>
                    <a:pt x="163" y="222"/>
                  </a:lnTo>
                  <a:lnTo>
                    <a:pt x="105" y="222"/>
                  </a:lnTo>
                  <a:lnTo>
                    <a:pt x="105" y="85"/>
                  </a:lnTo>
                  <a:cubicBezTo>
                    <a:pt x="105" y="69"/>
                    <a:pt x="103" y="48"/>
                    <a:pt x="84" y="48"/>
                  </a:cubicBezTo>
                  <a:cubicBezTo>
                    <a:pt x="75" y="48"/>
                    <a:pt x="66" y="55"/>
                    <a:pt x="62" y="68"/>
                  </a:cubicBezTo>
                  <a:cubicBezTo>
                    <a:pt x="61" y="72"/>
                    <a:pt x="60" y="78"/>
                    <a:pt x="60" y="85"/>
                  </a:cubicBezTo>
                  <a:lnTo>
                    <a:pt x="60" y="222"/>
                  </a:lnTo>
                  <a:lnTo>
                    <a:pt x="2" y="222"/>
                  </a:lnTo>
                  <a:lnTo>
                    <a:pt x="2" y="69"/>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39" name="Google Shape;4439;gee6873aab4_0_10760"/>
            <p:cNvSpPr/>
            <p:nvPr/>
          </p:nvSpPr>
          <p:spPr>
            <a:xfrm>
              <a:off x="3576"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40" name="Google Shape;4440;gee6873aab4_0_10760"/>
            <p:cNvSpPr/>
            <p:nvPr/>
          </p:nvSpPr>
          <p:spPr>
            <a:xfrm>
              <a:off x="3668" y="2244"/>
              <a:ext cx="76" cy="103"/>
            </a:xfrm>
            <a:custGeom>
              <a:avLst/>
              <a:gdLst/>
              <a:ahLst/>
              <a:cxnLst/>
              <a:rect l="l" t="t" r="r" b="b"/>
              <a:pathLst>
                <a:path w="166" h="222" extrusionOk="0">
                  <a:moveTo>
                    <a:pt x="2" y="69"/>
                  </a:moveTo>
                  <a:cubicBezTo>
                    <a:pt x="2" y="45"/>
                    <a:pt x="0" y="24"/>
                    <a:pt x="0" y="4"/>
                  </a:cubicBezTo>
                  <a:lnTo>
                    <a:pt x="51" y="4"/>
                  </a:lnTo>
                  <a:lnTo>
                    <a:pt x="53" y="29"/>
                  </a:lnTo>
                  <a:lnTo>
                    <a:pt x="54" y="29"/>
                  </a:lnTo>
                  <a:cubicBezTo>
                    <a:pt x="66" y="11"/>
                    <a:pt x="85" y="0"/>
                    <a:pt x="108" y="0"/>
                  </a:cubicBezTo>
                  <a:cubicBezTo>
                    <a:pt x="149" y="0"/>
                    <a:pt x="166" y="33"/>
                    <a:pt x="166" y="82"/>
                  </a:cubicBezTo>
                  <a:lnTo>
                    <a:pt x="166" y="222"/>
                  </a:lnTo>
                  <a:lnTo>
                    <a:pt x="107" y="222"/>
                  </a:lnTo>
                  <a:lnTo>
                    <a:pt x="107" y="85"/>
                  </a:lnTo>
                  <a:cubicBezTo>
                    <a:pt x="107" y="67"/>
                    <a:pt x="103" y="49"/>
                    <a:pt x="86" y="49"/>
                  </a:cubicBezTo>
                  <a:cubicBezTo>
                    <a:pt x="76" y="49"/>
                    <a:pt x="68" y="56"/>
                    <a:pt x="64" y="69"/>
                  </a:cubicBezTo>
                  <a:cubicBezTo>
                    <a:pt x="62" y="73"/>
                    <a:pt x="60" y="80"/>
                    <a:pt x="60" y="89"/>
                  </a:cubicBezTo>
                  <a:lnTo>
                    <a:pt x="60" y="222"/>
                  </a:lnTo>
                  <a:lnTo>
                    <a:pt x="2" y="222"/>
                  </a:lnTo>
                  <a:lnTo>
                    <a:pt x="2" y="69"/>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41" name="Google Shape;4441;gee6873aab4_0_10760"/>
            <p:cNvSpPr/>
            <p:nvPr/>
          </p:nvSpPr>
          <p:spPr>
            <a:xfrm>
              <a:off x="3758" y="2218"/>
              <a:ext cx="59" cy="130"/>
            </a:xfrm>
            <a:custGeom>
              <a:avLst/>
              <a:gdLst/>
              <a:ahLst/>
              <a:cxnLst/>
              <a:rect l="l" t="t" r="r" b="b"/>
              <a:pathLst>
                <a:path w="128" h="281" extrusionOk="0">
                  <a:moveTo>
                    <a:pt x="85" y="0"/>
                  </a:moveTo>
                  <a:lnTo>
                    <a:pt x="85" y="60"/>
                  </a:lnTo>
                  <a:lnTo>
                    <a:pt x="128" y="60"/>
                  </a:lnTo>
                  <a:lnTo>
                    <a:pt x="128" y="101"/>
                  </a:lnTo>
                  <a:lnTo>
                    <a:pt x="85" y="101"/>
                  </a:lnTo>
                  <a:lnTo>
                    <a:pt x="85" y="201"/>
                  </a:lnTo>
                  <a:cubicBezTo>
                    <a:pt x="85" y="226"/>
                    <a:pt x="95" y="233"/>
                    <a:pt x="107" y="233"/>
                  </a:cubicBezTo>
                  <a:cubicBezTo>
                    <a:pt x="113" y="233"/>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60"/>
                  </a:lnTo>
                  <a:lnTo>
                    <a:pt x="26" y="60"/>
                  </a:lnTo>
                  <a:lnTo>
                    <a:pt x="26" y="14"/>
                  </a:lnTo>
                  <a:lnTo>
                    <a:pt x="85" y="0"/>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42" name="Google Shape;4442;gee6873aab4_0_10760"/>
            <p:cNvSpPr/>
            <p:nvPr/>
          </p:nvSpPr>
          <p:spPr>
            <a:xfrm>
              <a:off x="2139" y="2423"/>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43" name="Google Shape;4443;gee6873aab4_0_10760"/>
            <p:cNvSpPr/>
            <p:nvPr/>
          </p:nvSpPr>
          <p:spPr>
            <a:xfrm>
              <a:off x="2225" y="2461"/>
              <a:ext cx="76"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44" name="Google Shape;4444;gee6873aab4_0_10760"/>
            <p:cNvSpPr/>
            <p:nvPr/>
          </p:nvSpPr>
          <p:spPr>
            <a:xfrm>
              <a:off x="2318"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45" name="Google Shape;4445;gee6873aab4_0_10760"/>
            <p:cNvSpPr/>
            <p:nvPr/>
          </p:nvSpPr>
          <p:spPr>
            <a:xfrm>
              <a:off x="2376" y="2462"/>
              <a:ext cx="80" cy="102"/>
            </a:xfrm>
            <a:custGeom>
              <a:avLst/>
              <a:gdLst/>
              <a:ahLst/>
              <a:cxnLst/>
              <a:rect l="l" t="t" r="r" b="b"/>
              <a:pathLst>
                <a:path w="173" h="219" extrusionOk="0">
                  <a:moveTo>
                    <a:pt x="62" y="0"/>
                  </a:moveTo>
                  <a:lnTo>
                    <a:pt x="79" y="98"/>
                  </a:lnTo>
                  <a:cubicBezTo>
                    <a:pt x="82" y="117"/>
                    <a:pt x="85" y="137"/>
                    <a:pt x="88" y="159"/>
                  </a:cubicBezTo>
                  <a:lnTo>
                    <a:pt x="89" y="159"/>
                  </a:lnTo>
                  <a:cubicBezTo>
                    <a:pt x="92" y="137"/>
                    <a:pt x="95" y="118"/>
                    <a:pt x="98" y="98"/>
                  </a:cubicBezTo>
                  <a:lnTo>
                    <a:pt x="115" y="0"/>
                  </a:lnTo>
                  <a:lnTo>
                    <a:pt x="173" y="0"/>
                  </a:lnTo>
                  <a:lnTo>
                    <a:pt x="114" y="219"/>
                  </a:lnTo>
                  <a:lnTo>
                    <a:pt x="59" y="219"/>
                  </a:lnTo>
                  <a:lnTo>
                    <a:pt x="0" y="0"/>
                  </a:lnTo>
                  <a:lnTo>
                    <a:pt x="62" y="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46" name="Google Shape;4446;gee6873aab4_0_10760"/>
            <p:cNvSpPr/>
            <p:nvPr/>
          </p:nvSpPr>
          <p:spPr>
            <a:xfrm>
              <a:off x="2467" y="2421"/>
              <a:ext cx="28" cy="143"/>
            </a:xfrm>
            <a:custGeom>
              <a:avLst/>
              <a:gdLst/>
              <a:ahLst/>
              <a:cxnLst/>
              <a:rect l="l" t="t" r="r" b="b"/>
              <a:pathLst>
                <a:path w="62" h="309" extrusionOk="0">
                  <a:moveTo>
                    <a:pt x="2" y="309"/>
                  </a:moveTo>
                  <a:lnTo>
                    <a:pt x="2" y="90"/>
                  </a:lnTo>
                  <a:lnTo>
                    <a:pt x="61" y="90"/>
                  </a:lnTo>
                  <a:lnTo>
                    <a:pt x="61" y="309"/>
                  </a:lnTo>
                  <a:lnTo>
                    <a:pt x="2" y="309"/>
                  </a:lnTo>
                  <a:close/>
                  <a:moveTo>
                    <a:pt x="61" y="32"/>
                  </a:moveTo>
                  <a:cubicBezTo>
                    <a:pt x="62" y="51"/>
                    <a:pt x="48" y="64"/>
                    <a:pt x="30" y="64"/>
                  </a:cubicBezTo>
                  <a:cubicBezTo>
                    <a:pt x="14" y="64"/>
                    <a:pt x="0" y="51"/>
                    <a:pt x="1" y="32"/>
                  </a:cubicBezTo>
                  <a:cubicBezTo>
                    <a:pt x="0" y="12"/>
                    <a:pt x="15" y="0"/>
                    <a:pt x="31" y="0"/>
                  </a:cubicBezTo>
                  <a:cubicBezTo>
                    <a:pt x="48" y="0"/>
                    <a:pt x="61" y="12"/>
                    <a:pt x="61" y="32"/>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47" name="Google Shape;4447;gee6873aab4_0_10760"/>
            <p:cNvSpPr/>
            <p:nvPr/>
          </p:nvSpPr>
          <p:spPr>
            <a:xfrm>
              <a:off x="2512" y="2461"/>
              <a:ext cx="61" cy="104"/>
            </a:xfrm>
            <a:custGeom>
              <a:avLst/>
              <a:gdLst/>
              <a:ahLst/>
              <a:cxnLst/>
              <a:rect l="l" t="t" r="r" b="b"/>
              <a:pathLst>
                <a:path w="132" h="225" extrusionOk="0">
                  <a:moveTo>
                    <a:pt x="129" y="218"/>
                  </a:moveTo>
                  <a:cubicBezTo>
                    <a:pt x="123" y="221"/>
                    <a:pt x="108" y="225"/>
                    <a:pt x="92" y="225"/>
                  </a:cubicBezTo>
                  <a:cubicBezTo>
                    <a:pt x="36" y="225"/>
                    <a:pt x="0" y="186"/>
                    <a:pt x="0" y="115"/>
                  </a:cubicBezTo>
                  <a:cubicBezTo>
                    <a:pt x="0" y="47"/>
                    <a:pt x="39" y="0"/>
                    <a:pt x="100" y="0"/>
                  </a:cubicBezTo>
                  <a:cubicBezTo>
                    <a:pt x="114" y="0"/>
                    <a:pt x="127" y="3"/>
                    <a:pt x="132" y="6"/>
                  </a:cubicBezTo>
                  <a:lnTo>
                    <a:pt x="125" y="52"/>
                  </a:lnTo>
                  <a:cubicBezTo>
                    <a:pt x="120" y="50"/>
                    <a:pt x="113" y="48"/>
                    <a:pt x="103" y="48"/>
                  </a:cubicBezTo>
                  <a:cubicBezTo>
                    <a:pt x="75" y="48"/>
                    <a:pt x="58" y="75"/>
                    <a:pt x="58" y="113"/>
                  </a:cubicBezTo>
                  <a:cubicBezTo>
                    <a:pt x="58" y="153"/>
                    <a:pt x="75" y="177"/>
                    <a:pt x="102" y="177"/>
                  </a:cubicBezTo>
                  <a:cubicBezTo>
                    <a:pt x="110" y="177"/>
                    <a:pt x="118" y="175"/>
                    <a:pt x="124" y="172"/>
                  </a:cubicBezTo>
                  <a:lnTo>
                    <a:pt x="129" y="218"/>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48" name="Google Shape;4448;gee6873aab4_0_10760"/>
            <p:cNvSpPr/>
            <p:nvPr/>
          </p:nvSpPr>
          <p:spPr>
            <a:xfrm>
              <a:off x="2580" y="2461"/>
              <a:ext cx="76"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8" y="180"/>
                    <a:pt x="104"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49" name="Google Shape;4449;gee6873aab4_0_10760"/>
            <p:cNvSpPr/>
            <p:nvPr/>
          </p:nvSpPr>
          <p:spPr>
            <a:xfrm>
              <a:off x="2698" y="2419"/>
              <a:ext cx="65" cy="145"/>
            </a:xfrm>
            <a:custGeom>
              <a:avLst/>
              <a:gdLst/>
              <a:ahLst/>
              <a:cxnLst/>
              <a:rect l="l" t="t" r="r" b="b"/>
              <a:pathLst>
                <a:path w="140" h="313" extrusionOk="0">
                  <a:moveTo>
                    <a:pt x="29" y="313"/>
                  </a:moveTo>
                  <a:lnTo>
                    <a:pt x="29" y="136"/>
                  </a:lnTo>
                  <a:lnTo>
                    <a:pt x="0" y="136"/>
                  </a:lnTo>
                  <a:lnTo>
                    <a:pt x="0" y="94"/>
                  </a:lnTo>
                  <a:lnTo>
                    <a:pt x="29" y="94"/>
                  </a:lnTo>
                  <a:lnTo>
                    <a:pt x="29" y="85"/>
                  </a:lnTo>
                  <a:cubicBezTo>
                    <a:pt x="29" y="61"/>
                    <a:pt x="34" y="38"/>
                    <a:pt x="52" y="20"/>
                  </a:cubicBezTo>
                  <a:cubicBezTo>
                    <a:pt x="65" y="7"/>
                    <a:pt x="84" y="0"/>
                    <a:pt x="104" y="0"/>
                  </a:cubicBezTo>
                  <a:cubicBezTo>
                    <a:pt x="120" y="0"/>
                    <a:pt x="131" y="2"/>
                    <a:pt x="140" y="5"/>
                  </a:cubicBezTo>
                  <a:lnTo>
                    <a:pt x="133" y="50"/>
                  </a:lnTo>
                  <a:cubicBezTo>
                    <a:pt x="129" y="49"/>
                    <a:pt x="122" y="48"/>
                    <a:pt x="115" y="48"/>
                  </a:cubicBezTo>
                  <a:cubicBezTo>
                    <a:pt x="95" y="48"/>
                    <a:pt x="88" y="65"/>
                    <a:pt x="88" y="84"/>
                  </a:cubicBezTo>
                  <a:lnTo>
                    <a:pt x="88" y="94"/>
                  </a:lnTo>
                  <a:lnTo>
                    <a:pt x="126" y="94"/>
                  </a:lnTo>
                  <a:lnTo>
                    <a:pt x="126" y="136"/>
                  </a:lnTo>
                  <a:lnTo>
                    <a:pt x="88" y="136"/>
                  </a:lnTo>
                  <a:lnTo>
                    <a:pt x="88" y="313"/>
                  </a:lnTo>
                  <a:lnTo>
                    <a:pt x="29" y="313"/>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50" name="Google Shape;4450;gee6873aab4_0_10760"/>
            <p:cNvSpPr/>
            <p:nvPr/>
          </p:nvSpPr>
          <p:spPr>
            <a:xfrm>
              <a:off x="2764" y="2461"/>
              <a:ext cx="78" cy="104"/>
            </a:xfrm>
            <a:custGeom>
              <a:avLst/>
              <a:gdLst/>
              <a:ahLst/>
              <a:cxnLst/>
              <a:rect l="l" t="t" r="r" b="b"/>
              <a:pathLst>
                <a:path w="168" h="225" extrusionOk="0">
                  <a:moveTo>
                    <a:pt x="59" y="112"/>
                  </a:moveTo>
                  <a:cubicBezTo>
                    <a:pt x="59" y="149"/>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5"/>
                    <a:pt x="84" y="225"/>
                  </a:cubicBezTo>
                  <a:cubicBezTo>
                    <a:pt x="32" y="225"/>
                    <a:pt x="0" y="184"/>
                    <a:pt x="0" y="113"/>
                  </a:cubicBezTo>
                  <a:cubicBezTo>
                    <a:pt x="0" y="34"/>
                    <a:pt x="42" y="0"/>
                    <a:pt x="85" y="0"/>
                  </a:cubicBezTo>
                  <a:cubicBezTo>
                    <a:pt x="137" y="0"/>
                    <a:pt x="168" y="43"/>
                    <a:pt x="168" y="112"/>
                  </a:cubicBez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51" name="Google Shape;4451;gee6873aab4_0_10760"/>
            <p:cNvSpPr/>
            <p:nvPr/>
          </p:nvSpPr>
          <p:spPr>
            <a:xfrm>
              <a:off x="2857" y="2461"/>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99" y="0"/>
                  </a:cubicBezTo>
                  <a:cubicBezTo>
                    <a:pt x="105" y="0"/>
                    <a:pt x="108" y="0"/>
                    <a:pt x="112" y="0"/>
                  </a:cubicBezTo>
                  <a:lnTo>
                    <a:pt x="112" y="59"/>
                  </a:lnTo>
                  <a:cubicBezTo>
                    <a:pt x="108" y="58"/>
                    <a:pt x="104" y="58"/>
                    <a:pt x="99" y="58"/>
                  </a:cubicBezTo>
                  <a:cubicBezTo>
                    <a:pt x="87" y="58"/>
                    <a:pt x="70" y="66"/>
                    <a:pt x="64" y="89"/>
                  </a:cubicBezTo>
                  <a:cubicBezTo>
                    <a:pt x="62" y="94"/>
                    <a:pt x="61" y="102"/>
                    <a:pt x="61" y="111"/>
                  </a:cubicBezTo>
                  <a:lnTo>
                    <a:pt x="61" y="222"/>
                  </a:lnTo>
                  <a:lnTo>
                    <a:pt x="2" y="222"/>
                  </a:lnTo>
                  <a:lnTo>
                    <a:pt x="2" y="69"/>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52" name="Google Shape;4452;gee6873aab4_0_10760"/>
            <p:cNvSpPr/>
            <p:nvPr/>
          </p:nvSpPr>
          <p:spPr>
            <a:xfrm>
              <a:off x="2944" y="2424"/>
              <a:ext cx="77" cy="140"/>
            </a:xfrm>
            <a:custGeom>
              <a:avLst/>
              <a:gdLst/>
              <a:ahLst/>
              <a:cxnLst/>
              <a:rect l="l" t="t" r="r" b="b"/>
              <a:pathLst>
                <a:path w="77" h="140" extrusionOk="0">
                  <a:moveTo>
                    <a:pt x="25" y="25"/>
                  </a:moveTo>
                  <a:lnTo>
                    <a:pt x="0" y="25"/>
                  </a:lnTo>
                  <a:lnTo>
                    <a:pt x="0" y="0"/>
                  </a:lnTo>
                  <a:lnTo>
                    <a:pt x="77" y="0"/>
                  </a:lnTo>
                  <a:lnTo>
                    <a:pt x="77" y="25"/>
                  </a:lnTo>
                  <a:lnTo>
                    <a:pt x="52" y="25"/>
                  </a:lnTo>
                  <a:lnTo>
                    <a:pt x="52" y="140"/>
                  </a:lnTo>
                  <a:lnTo>
                    <a:pt x="25" y="140"/>
                  </a:lnTo>
                  <a:lnTo>
                    <a:pt x="25" y="25"/>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53" name="Google Shape;4453;gee6873aab4_0_10760"/>
            <p:cNvSpPr/>
            <p:nvPr/>
          </p:nvSpPr>
          <p:spPr>
            <a:xfrm>
              <a:off x="3021" y="2461"/>
              <a:ext cx="75" cy="104"/>
            </a:xfrm>
            <a:custGeom>
              <a:avLst/>
              <a:gdLst/>
              <a:ahLst/>
              <a:cxnLst/>
              <a:rect l="l" t="t" r="r" b="b"/>
              <a:pathLst>
                <a:path w="162" h="225" extrusionOk="0">
                  <a:moveTo>
                    <a:pt x="109" y="92"/>
                  </a:moveTo>
                  <a:cubicBezTo>
                    <a:pt x="109" y="64"/>
                    <a:pt x="102" y="42"/>
                    <a:pt x="84" y="42"/>
                  </a:cubicBezTo>
                  <a:cubicBezTo>
                    <a:pt x="65" y="42"/>
                    <a:pt x="57" y="70"/>
                    <a:pt x="57" y="92"/>
                  </a:cubicBezTo>
                  <a:lnTo>
                    <a:pt x="109" y="92"/>
                  </a:lnTo>
                  <a:close/>
                  <a:moveTo>
                    <a:pt x="56" y="133"/>
                  </a:moveTo>
                  <a:cubicBezTo>
                    <a:pt x="57" y="167"/>
                    <a:pt x="77" y="180"/>
                    <a:pt x="103" y="180"/>
                  </a:cubicBezTo>
                  <a:cubicBezTo>
                    <a:pt x="120" y="180"/>
                    <a:pt x="134" y="176"/>
                    <a:pt x="145" y="173"/>
                  </a:cubicBezTo>
                  <a:lnTo>
                    <a:pt x="153" y="215"/>
                  </a:lnTo>
                  <a:cubicBezTo>
                    <a:pt x="138" y="221"/>
                    <a:pt x="115" y="225"/>
                    <a:pt x="92" y="225"/>
                  </a:cubicBezTo>
                  <a:cubicBezTo>
                    <a:pt x="33" y="225"/>
                    <a:pt x="0" y="185"/>
                    <a:pt x="0" y="117"/>
                  </a:cubicBezTo>
                  <a:cubicBezTo>
                    <a:pt x="0" y="43"/>
                    <a:pt x="38" y="0"/>
                    <a:pt x="88" y="0"/>
                  </a:cubicBezTo>
                  <a:cubicBezTo>
                    <a:pt x="135" y="0"/>
                    <a:pt x="162" y="37"/>
                    <a:pt x="162" y="103"/>
                  </a:cubicBezTo>
                  <a:cubicBezTo>
                    <a:pt x="162" y="119"/>
                    <a:pt x="162" y="127"/>
                    <a:pt x="161" y="133"/>
                  </a:cubicBezTo>
                  <a:lnTo>
                    <a:pt x="56" y="133"/>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54" name="Google Shape;4454;gee6873aab4_0_10760"/>
            <p:cNvSpPr/>
            <p:nvPr/>
          </p:nvSpPr>
          <p:spPr>
            <a:xfrm>
              <a:off x="3107" y="2461"/>
              <a:ext cx="76" cy="104"/>
            </a:xfrm>
            <a:custGeom>
              <a:avLst/>
              <a:gdLst/>
              <a:ahLst/>
              <a:cxnLst/>
              <a:rect l="l" t="t" r="r" b="b"/>
              <a:pathLst>
                <a:path w="164" h="225" extrusionOk="0">
                  <a:moveTo>
                    <a:pt x="103" y="115"/>
                  </a:moveTo>
                  <a:cubicBezTo>
                    <a:pt x="83" y="116"/>
                    <a:pt x="56" y="122"/>
                    <a:pt x="56" y="153"/>
                  </a:cubicBezTo>
                  <a:cubicBezTo>
                    <a:pt x="56" y="175"/>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3"/>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55" name="Google Shape;4455;gee6873aab4_0_10760"/>
            <p:cNvSpPr/>
            <p:nvPr/>
          </p:nvSpPr>
          <p:spPr>
            <a:xfrm>
              <a:off x="3199" y="2461"/>
              <a:ext cx="61" cy="104"/>
            </a:xfrm>
            <a:custGeom>
              <a:avLst/>
              <a:gdLst/>
              <a:ahLst/>
              <a:cxnLst/>
              <a:rect l="l" t="t" r="r" b="b"/>
              <a:pathLst>
                <a:path w="133" h="225" extrusionOk="0">
                  <a:moveTo>
                    <a:pt x="129" y="218"/>
                  </a:moveTo>
                  <a:cubicBezTo>
                    <a:pt x="123" y="221"/>
                    <a:pt x="109" y="225"/>
                    <a:pt x="92" y="225"/>
                  </a:cubicBezTo>
                  <a:cubicBezTo>
                    <a:pt x="36" y="225"/>
                    <a:pt x="0" y="186"/>
                    <a:pt x="0" y="115"/>
                  </a:cubicBezTo>
                  <a:cubicBezTo>
                    <a:pt x="0" y="47"/>
                    <a:pt x="40" y="0"/>
                    <a:pt x="101" y="0"/>
                  </a:cubicBezTo>
                  <a:cubicBezTo>
                    <a:pt x="114" y="0"/>
                    <a:pt x="127" y="3"/>
                    <a:pt x="133" y="6"/>
                  </a:cubicBezTo>
                  <a:lnTo>
                    <a:pt x="125" y="52"/>
                  </a:lnTo>
                  <a:cubicBezTo>
                    <a:pt x="120" y="50"/>
                    <a:pt x="113" y="48"/>
                    <a:pt x="103" y="48"/>
                  </a:cubicBezTo>
                  <a:cubicBezTo>
                    <a:pt x="75" y="48"/>
                    <a:pt x="58" y="75"/>
                    <a:pt x="58" y="113"/>
                  </a:cubicBezTo>
                  <a:cubicBezTo>
                    <a:pt x="58" y="153"/>
                    <a:pt x="75" y="177"/>
                    <a:pt x="102" y="177"/>
                  </a:cubicBezTo>
                  <a:cubicBezTo>
                    <a:pt x="111" y="177"/>
                    <a:pt x="118" y="175"/>
                    <a:pt x="124" y="172"/>
                  </a:cubicBezTo>
                  <a:lnTo>
                    <a:pt x="129" y="218"/>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56" name="Google Shape;4456;gee6873aab4_0_10760"/>
            <p:cNvSpPr/>
            <p:nvPr/>
          </p:nvSpPr>
          <p:spPr>
            <a:xfrm>
              <a:off x="3270" y="2420"/>
              <a:ext cx="77"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7" y="90"/>
                    <a:pt x="98" y="88"/>
                    <a:pt x="109" y="88"/>
                  </a:cubicBezTo>
                  <a:cubicBezTo>
                    <a:pt x="149" y="88"/>
                    <a:pt x="165" y="122"/>
                    <a:pt x="165" y="177"/>
                  </a:cubicBezTo>
                  <a:lnTo>
                    <a:pt x="165" y="310"/>
                  </a:lnTo>
                  <a:lnTo>
                    <a:pt x="106" y="310"/>
                  </a:lnTo>
                  <a:lnTo>
                    <a:pt x="106" y="177"/>
                  </a:lnTo>
                  <a:cubicBezTo>
                    <a:pt x="106" y="156"/>
                    <a:pt x="102" y="137"/>
                    <a:pt x="84" y="137"/>
                  </a:cubicBezTo>
                  <a:cubicBezTo>
                    <a:pt x="74" y="137"/>
                    <a:pt x="66" y="143"/>
                    <a:pt x="61" y="157"/>
                  </a:cubicBezTo>
                  <a:cubicBezTo>
                    <a:pt x="61" y="161"/>
                    <a:pt x="59" y="169"/>
                    <a:pt x="59" y="174"/>
                  </a:cubicBezTo>
                  <a:lnTo>
                    <a:pt x="59" y="310"/>
                  </a:lnTo>
                  <a:lnTo>
                    <a:pt x="0" y="310"/>
                  </a:lnTo>
                  <a:lnTo>
                    <a:pt x="0" y="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57" name="Google Shape;4457;gee6873aab4_0_10760"/>
            <p:cNvSpPr/>
            <p:nvPr/>
          </p:nvSpPr>
          <p:spPr>
            <a:xfrm>
              <a:off x="3364" y="2461"/>
              <a:ext cx="75"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58" name="Google Shape;4458;gee6873aab4_0_10760"/>
            <p:cNvSpPr/>
            <p:nvPr/>
          </p:nvSpPr>
          <p:spPr>
            <a:xfrm>
              <a:off x="3454"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4" y="0"/>
                    <a:pt x="100" y="0"/>
                  </a:cubicBezTo>
                  <a:cubicBezTo>
                    <a:pt x="106" y="0"/>
                    <a:pt x="109" y="0"/>
                    <a:pt x="112" y="0"/>
                  </a:cubicBezTo>
                  <a:lnTo>
                    <a:pt x="112" y="59"/>
                  </a:lnTo>
                  <a:cubicBezTo>
                    <a:pt x="109" y="58"/>
                    <a:pt x="105" y="58"/>
                    <a:pt x="100" y="58"/>
                  </a:cubicBezTo>
                  <a:cubicBezTo>
                    <a:pt x="87" y="58"/>
                    <a:pt x="70" y="66"/>
                    <a:pt x="64" y="89"/>
                  </a:cubicBezTo>
                  <a:cubicBezTo>
                    <a:pt x="62" y="94"/>
                    <a:pt x="62" y="102"/>
                    <a:pt x="62" y="111"/>
                  </a:cubicBezTo>
                  <a:lnTo>
                    <a:pt x="62" y="222"/>
                  </a:lnTo>
                  <a:lnTo>
                    <a:pt x="2" y="222"/>
                  </a:lnTo>
                  <a:lnTo>
                    <a:pt x="2" y="69"/>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59" name="Google Shape;4459;gee6873aab4_0_10760"/>
            <p:cNvSpPr/>
            <p:nvPr/>
          </p:nvSpPr>
          <p:spPr>
            <a:xfrm>
              <a:off x="3512" y="2461"/>
              <a:ext cx="60"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6" y="225"/>
                    <a:pt x="50" y="225"/>
                  </a:cubicBezTo>
                  <a:cubicBezTo>
                    <a:pt x="32" y="225"/>
                    <a:pt x="10" y="220"/>
                    <a:pt x="0" y="212"/>
                  </a:cubicBezTo>
                  <a:lnTo>
                    <a:pt x="11" y="169"/>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60" name="Google Shape;4460;gee6873aab4_0_10760"/>
            <p:cNvSpPr/>
            <p:nvPr/>
          </p:nvSpPr>
          <p:spPr>
            <a:xfrm>
              <a:off x="1899" y="1222"/>
              <a:ext cx="706" cy="796"/>
            </a:xfrm>
            <a:custGeom>
              <a:avLst/>
              <a:gdLst/>
              <a:ahLst/>
              <a:cxnLst/>
              <a:rect l="l" t="t" r="r" b="b"/>
              <a:pathLst>
                <a:path w="1526" h="1722" extrusionOk="0">
                  <a:moveTo>
                    <a:pt x="0" y="0"/>
                  </a:moveTo>
                  <a:lnTo>
                    <a:pt x="841" y="0"/>
                  </a:lnTo>
                  <a:cubicBezTo>
                    <a:pt x="1058" y="0"/>
                    <a:pt x="1227" y="42"/>
                    <a:pt x="1346" y="127"/>
                  </a:cubicBezTo>
                  <a:cubicBezTo>
                    <a:pt x="1466" y="213"/>
                    <a:pt x="1526" y="333"/>
                    <a:pt x="1526" y="490"/>
                  </a:cubicBezTo>
                  <a:cubicBezTo>
                    <a:pt x="1526" y="571"/>
                    <a:pt x="1506" y="653"/>
                    <a:pt x="1466" y="735"/>
                  </a:cubicBezTo>
                  <a:cubicBezTo>
                    <a:pt x="1427" y="817"/>
                    <a:pt x="1344" y="888"/>
                    <a:pt x="1217" y="948"/>
                  </a:cubicBezTo>
                  <a:cubicBezTo>
                    <a:pt x="1091" y="1009"/>
                    <a:pt x="932" y="1039"/>
                    <a:pt x="741" y="1039"/>
                  </a:cubicBezTo>
                  <a:lnTo>
                    <a:pt x="555" y="1039"/>
                  </a:lnTo>
                  <a:lnTo>
                    <a:pt x="555" y="1722"/>
                  </a:lnTo>
                  <a:lnTo>
                    <a:pt x="0" y="1722"/>
                  </a:lnTo>
                  <a:lnTo>
                    <a:pt x="0" y="0"/>
                  </a:lnTo>
                  <a:close/>
                  <a:moveTo>
                    <a:pt x="555" y="332"/>
                  </a:moveTo>
                  <a:lnTo>
                    <a:pt x="555" y="701"/>
                  </a:lnTo>
                  <a:lnTo>
                    <a:pt x="676" y="701"/>
                  </a:lnTo>
                  <a:cubicBezTo>
                    <a:pt x="766" y="701"/>
                    <a:pt x="837" y="684"/>
                    <a:pt x="891" y="650"/>
                  </a:cubicBezTo>
                  <a:cubicBezTo>
                    <a:pt x="944" y="615"/>
                    <a:pt x="971" y="567"/>
                    <a:pt x="971" y="506"/>
                  </a:cubicBezTo>
                  <a:cubicBezTo>
                    <a:pt x="971" y="447"/>
                    <a:pt x="950" y="404"/>
                    <a:pt x="909" y="375"/>
                  </a:cubicBezTo>
                  <a:cubicBezTo>
                    <a:pt x="868" y="346"/>
                    <a:pt x="807" y="332"/>
                    <a:pt x="725" y="332"/>
                  </a:cubicBezTo>
                  <a:lnTo>
                    <a:pt x="555" y="332"/>
                  </a:lnTo>
                  <a:lnTo>
                    <a:pt x="555" y="332"/>
                  </a:ln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61" name="Google Shape;4461;gee6873aab4_0_10760"/>
            <p:cNvSpPr/>
            <p:nvPr/>
          </p:nvSpPr>
          <p:spPr>
            <a:xfrm>
              <a:off x="2711" y="1222"/>
              <a:ext cx="731" cy="796"/>
            </a:xfrm>
            <a:custGeom>
              <a:avLst/>
              <a:gdLst/>
              <a:ahLst/>
              <a:cxnLst/>
              <a:rect l="l" t="t" r="r" b="b"/>
              <a:pathLst>
                <a:path w="1581" h="1722" extrusionOk="0">
                  <a:moveTo>
                    <a:pt x="0" y="0"/>
                  </a:moveTo>
                  <a:lnTo>
                    <a:pt x="688" y="0"/>
                  </a:lnTo>
                  <a:cubicBezTo>
                    <a:pt x="895" y="0"/>
                    <a:pt x="1066" y="35"/>
                    <a:pt x="1203" y="106"/>
                  </a:cubicBezTo>
                  <a:cubicBezTo>
                    <a:pt x="1339" y="177"/>
                    <a:pt x="1436" y="277"/>
                    <a:pt x="1494" y="408"/>
                  </a:cubicBezTo>
                  <a:cubicBezTo>
                    <a:pt x="1552" y="539"/>
                    <a:pt x="1581" y="684"/>
                    <a:pt x="1581" y="842"/>
                  </a:cubicBezTo>
                  <a:cubicBezTo>
                    <a:pt x="1581" y="1107"/>
                    <a:pt x="1499" y="1321"/>
                    <a:pt x="1335" y="1481"/>
                  </a:cubicBezTo>
                  <a:cubicBezTo>
                    <a:pt x="1171" y="1642"/>
                    <a:pt x="931" y="1722"/>
                    <a:pt x="614" y="1722"/>
                  </a:cubicBezTo>
                  <a:lnTo>
                    <a:pt x="0" y="1722"/>
                  </a:lnTo>
                  <a:lnTo>
                    <a:pt x="0" y="0"/>
                  </a:lnTo>
                  <a:close/>
                  <a:moveTo>
                    <a:pt x="550" y="334"/>
                  </a:moveTo>
                  <a:lnTo>
                    <a:pt x="550" y="1385"/>
                  </a:lnTo>
                  <a:lnTo>
                    <a:pt x="589" y="1385"/>
                  </a:lnTo>
                  <a:cubicBezTo>
                    <a:pt x="874" y="1385"/>
                    <a:pt x="1017" y="1196"/>
                    <a:pt x="1017" y="819"/>
                  </a:cubicBezTo>
                  <a:cubicBezTo>
                    <a:pt x="1017" y="674"/>
                    <a:pt x="986" y="556"/>
                    <a:pt x="924" y="468"/>
                  </a:cubicBezTo>
                  <a:cubicBezTo>
                    <a:pt x="863" y="379"/>
                    <a:pt x="762" y="334"/>
                    <a:pt x="622" y="334"/>
                  </a:cubicBezTo>
                  <a:lnTo>
                    <a:pt x="550" y="334"/>
                  </a:lnTo>
                  <a:lnTo>
                    <a:pt x="550" y="334"/>
                  </a:ln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62" name="Google Shape;4462;gee6873aab4_0_10760"/>
            <p:cNvSpPr/>
            <p:nvPr/>
          </p:nvSpPr>
          <p:spPr>
            <a:xfrm>
              <a:off x="3536" y="1208"/>
              <a:ext cx="638" cy="822"/>
            </a:xfrm>
            <a:custGeom>
              <a:avLst/>
              <a:gdLst/>
              <a:ahLst/>
              <a:cxnLst/>
              <a:rect l="l" t="t" r="r" b="b"/>
              <a:pathLst>
                <a:path w="1380" h="1778" extrusionOk="0">
                  <a:moveTo>
                    <a:pt x="0" y="1236"/>
                  </a:moveTo>
                  <a:cubicBezTo>
                    <a:pt x="181" y="1359"/>
                    <a:pt x="353" y="1421"/>
                    <a:pt x="514" y="1421"/>
                  </a:cubicBezTo>
                  <a:cubicBezTo>
                    <a:pt x="596" y="1421"/>
                    <a:pt x="667" y="1402"/>
                    <a:pt x="725" y="1363"/>
                  </a:cubicBezTo>
                  <a:cubicBezTo>
                    <a:pt x="784" y="1324"/>
                    <a:pt x="813" y="1278"/>
                    <a:pt x="813" y="1222"/>
                  </a:cubicBezTo>
                  <a:cubicBezTo>
                    <a:pt x="813" y="1178"/>
                    <a:pt x="792" y="1138"/>
                    <a:pt x="751" y="1104"/>
                  </a:cubicBezTo>
                  <a:cubicBezTo>
                    <a:pt x="708" y="1069"/>
                    <a:pt x="628" y="1031"/>
                    <a:pt x="511" y="987"/>
                  </a:cubicBezTo>
                  <a:cubicBezTo>
                    <a:pt x="345" y="928"/>
                    <a:pt x="219" y="861"/>
                    <a:pt x="132" y="788"/>
                  </a:cubicBezTo>
                  <a:cubicBezTo>
                    <a:pt x="44" y="715"/>
                    <a:pt x="0" y="622"/>
                    <a:pt x="0" y="509"/>
                  </a:cubicBezTo>
                  <a:cubicBezTo>
                    <a:pt x="0" y="366"/>
                    <a:pt x="69" y="246"/>
                    <a:pt x="206" y="148"/>
                  </a:cubicBezTo>
                  <a:cubicBezTo>
                    <a:pt x="344" y="49"/>
                    <a:pt x="526" y="0"/>
                    <a:pt x="752" y="0"/>
                  </a:cubicBezTo>
                  <a:cubicBezTo>
                    <a:pt x="908" y="0"/>
                    <a:pt x="1070" y="31"/>
                    <a:pt x="1238" y="92"/>
                  </a:cubicBezTo>
                  <a:lnTo>
                    <a:pt x="1238" y="503"/>
                  </a:lnTo>
                  <a:cubicBezTo>
                    <a:pt x="1089" y="398"/>
                    <a:pt x="946" y="346"/>
                    <a:pt x="810" y="346"/>
                  </a:cubicBezTo>
                  <a:cubicBezTo>
                    <a:pt x="742" y="346"/>
                    <a:pt x="684" y="361"/>
                    <a:pt x="634" y="390"/>
                  </a:cubicBezTo>
                  <a:cubicBezTo>
                    <a:pt x="584" y="420"/>
                    <a:pt x="560" y="456"/>
                    <a:pt x="560" y="498"/>
                  </a:cubicBezTo>
                  <a:cubicBezTo>
                    <a:pt x="560" y="539"/>
                    <a:pt x="580" y="574"/>
                    <a:pt x="621" y="604"/>
                  </a:cubicBezTo>
                  <a:cubicBezTo>
                    <a:pt x="660" y="634"/>
                    <a:pt x="733" y="666"/>
                    <a:pt x="840" y="700"/>
                  </a:cubicBezTo>
                  <a:cubicBezTo>
                    <a:pt x="1017" y="758"/>
                    <a:pt x="1152" y="824"/>
                    <a:pt x="1243" y="898"/>
                  </a:cubicBezTo>
                  <a:cubicBezTo>
                    <a:pt x="1334" y="973"/>
                    <a:pt x="1380" y="1074"/>
                    <a:pt x="1380" y="1200"/>
                  </a:cubicBezTo>
                  <a:cubicBezTo>
                    <a:pt x="1380" y="1360"/>
                    <a:pt x="1301" y="1496"/>
                    <a:pt x="1144" y="1609"/>
                  </a:cubicBezTo>
                  <a:cubicBezTo>
                    <a:pt x="987" y="1722"/>
                    <a:pt x="795" y="1778"/>
                    <a:pt x="568" y="1778"/>
                  </a:cubicBezTo>
                  <a:cubicBezTo>
                    <a:pt x="392" y="1778"/>
                    <a:pt x="203" y="1739"/>
                    <a:pt x="0" y="1662"/>
                  </a:cubicBezTo>
                  <a:lnTo>
                    <a:pt x="0" y="1236"/>
                  </a:lnTo>
                  <a:lnTo>
                    <a:pt x="0" y="1236"/>
                  </a:ln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63" name="Google Shape;4463;gee6873aab4_0_10760"/>
            <p:cNvSpPr/>
            <p:nvPr/>
          </p:nvSpPr>
          <p:spPr>
            <a:xfrm>
              <a:off x="4259" y="1222"/>
              <a:ext cx="689" cy="796"/>
            </a:xfrm>
            <a:custGeom>
              <a:avLst/>
              <a:gdLst/>
              <a:ahLst/>
              <a:cxnLst/>
              <a:rect l="l" t="t" r="r" b="b"/>
              <a:pathLst>
                <a:path w="1490" h="1722" extrusionOk="0">
                  <a:moveTo>
                    <a:pt x="1011" y="1722"/>
                  </a:moveTo>
                  <a:lnTo>
                    <a:pt x="461" y="1722"/>
                  </a:lnTo>
                  <a:lnTo>
                    <a:pt x="461" y="767"/>
                  </a:lnTo>
                  <a:cubicBezTo>
                    <a:pt x="461" y="767"/>
                    <a:pt x="550" y="751"/>
                    <a:pt x="741" y="999"/>
                  </a:cubicBezTo>
                  <a:cubicBezTo>
                    <a:pt x="928" y="1241"/>
                    <a:pt x="1011" y="1234"/>
                    <a:pt x="1011" y="1234"/>
                  </a:cubicBezTo>
                  <a:lnTo>
                    <a:pt x="1011" y="1722"/>
                  </a:lnTo>
                  <a:close/>
                  <a:moveTo>
                    <a:pt x="903" y="641"/>
                  </a:moveTo>
                  <a:cubicBezTo>
                    <a:pt x="662" y="483"/>
                    <a:pt x="461" y="536"/>
                    <a:pt x="461" y="536"/>
                  </a:cubicBezTo>
                  <a:lnTo>
                    <a:pt x="461" y="349"/>
                  </a:lnTo>
                  <a:lnTo>
                    <a:pt x="0" y="349"/>
                  </a:lnTo>
                  <a:lnTo>
                    <a:pt x="0" y="0"/>
                  </a:lnTo>
                  <a:lnTo>
                    <a:pt x="1490" y="0"/>
                  </a:lnTo>
                  <a:lnTo>
                    <a:pt x="1490" y="349"/>
                  </a:lnTo>
                  <a:lnTo>
                    <a:pt x="1011" y="349"/>
                  </a:lnTo>
                  <a:lnTo>
                    <a:pt x="1011" y="741"/>
                  </a:lnTo>
                  <a:cubicBezTo>
                    <a:pt x="1011" y="741"/>
                    <a:pt x="925" y="656"/>
                    <a:pt x="903" y="641"/>
                  </a:cubicBezTo>
                  <a:lnTo>
                    <a:pt x="903" y="641"/>
                  </a:lnTo>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64" name="Google Shape;4464;gee6873aab4_0_10760"/>
            <p:cNvSpPr/>
            <p:nvPr/>
          </p:nvSpPr>
          <p:spPr>
            <a:xfrm>
              <a:off x="4372" y="1311"/>
              <a:ext cx="1690" cy="713"/>
            </a:xfrm>
            <a:custGeom>
              <a:avLst/>
              <a:gdLst/>
              <a:ahLst/>
              <a:cxnLst/>
              <a:rect l="l" t="t" r="r" b="b"/>
              <a:pathLst>
                <a:path w="3653" h="1542" extrusionOk="0">
                  <a:moveTo>
                    <a:pt x="0" y="422"/>
                  </a:moveTo>
                  <a:cubicBezTo>
                    <a:pt x="0" y="422"/>
                    <a:pt x="461" y="362"/>
                    <a:pt x="756" y="660"/>
                  </a:cubicBezTo>
                  <a:cubicBezTo>
                    <a:pt x="1050" y="956"/>
                    <a:pt x="1277" y="960"/>
                    <a:pt x="1720" y="606"/>
                  </a:cubicBezTo>
                  <a:cubicBezTo>
                    <a:pt x="2074" y="323"/>
                    <a:pt x="2414" y="0"/>
                    <a:pt x="3085" y="145"/>
                  </a:cubicBezTo>
                  <a:cubicBezTo>
                    <a:pt x="3620" y="261"/>
                    <a:pt x="3653" y="948"/>
                    <a:pt x="2887" y="1301"/>
                  </a:cubicBezTo>
                  <a:cubicBezTo>
                    <a:pt x="2442" y="1506"/>
                    <a:pt x="2330" y="1542"/>
                    <a:pt x="2330" y="1542"/>
                  </a:cubicBezTo>
                  <a:cubicBezTo>
                    <a:pt x="2330" y="1542"/>
                    <a:pt x="2693" y="1344"/>
                    <a:pt x="2965" y="1064"/>
                  </a:cubicBezTo>
                  <a:cubicBezTo>
                    <a:pt x="3436" y="577"/>
                    <a:pt x="2941" y="3"/>
                    <a:pt x="2354" y="455"/>
                  </a:cubicBezTo>
                  <a:cubicBezTo>
                    <a:pt x="1957" y="761"/>
                    <a:pt x="1206" y="1307"/>
                    <a:pt x="818" y="988"/>
                  </a:cubicBezTo>
                  <a:cubicBezTo>
                    <a:pt x="412" y="654"/>
                    <a:pt x="419" y="422"/>
                    <a:pt x="0" y="422"/>
                  </a:cubicBezTo>
                  <a:lnTo>
                    <a:pt x="0" y="422"/>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65" name="Google Shape;4465;gee6873aab4_0_10760"/>
            <p:cNvSpPr/>
            <p:nvPr/>
          </p:nvSpPr>
          <p:spPr>
            <a:xfrm>
              <a:off x="5470" y="899"/>
              <a:ext cx="365" cy="481"/>
            </a:xfrm>
            <a:custGeom>
              <a:avLst/>
              <a:gdLst/>
              <a:ahLst/>
              <a:cxnLst/>
              <a:rect l="l" t="t" r="r" b="b"/>
              <a:pathLst>
                <a:path w="790" h="1041" extrusionOk="0">
                  <a:moveTo>
                    <a:pt x="49" y="584"/>
                  </a:moveTo>
                  <a:cubicBezTo>
                    <a:pt x="0" y="315"/>
                    <a:pt x="115" y="70"/>
                    <a:pt x="306" y="35"/>
                  </a:cubicBezTo>
                  <a:cubicBezTo>
                    <a:pt x="497" y="0"/>
                    <a:pt x="692" y="190"/>
                    <a:pt x="741" y="458"/>
                  </a:cubicBezTo>
                  <a:cubicBezTo>
                    <a:pt x="790" y="726"/>
                    <a:pt x="675" y="972"/>
                    <a:pt x="484" y="1006"/>
                  </a:cubicBezTo>
                  <a:cubicBezTo>
                    <a:pt x="293" y="1041"/>
                    <a:pt x="99" y="852"/>
                    <a:pt x="49" y="584"/>
                  </a:cubicBezTo>
                  <a:close/>
                  <a:moveTo>
                    <a:pt x="477" y="972"/>
                  </a:moveTo>
                  <a:cubicBezTo>
                    <a:pt x="628" y="944"/>
                    <a:pt x="718" y="751"/>
                    <a:pt x="680" y="540"/>
                  </a:cubicBezTo>
                  <a:cubicBezTo>
                    <a:pt x="641" y="329"/>
                    <a:pt x="487" y="180"/>
                    <a:pt x="337" y="207"/>
                  </a:cubicBezTo>
                  <a:cubicBezTo>
                    <a:pt x="187" y="234"/>
                    <a:pt x="96" y="428"/>
                    <a:pt x="135" y="639"/>
                  </a:cubicBezTo>
                  <a:cubicBezTo>
                    <a:pt x="173" y="850"/>
                    <a:pt x="327" y="999"/>
                    <a:pt x="477" y="972"/>
                  </a:cubicBezTo>
                  <a:lnTo>
                    <a:pt x="477" y="972"/>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66" name="Google Shape;4466;gee6873aab4_0_10760"/>
            <p:cNvSpPr/>
            <p:nvPr/>
          </p:nvSpPr>
          <p:spPr>
            <a:xfrm>
              <a:off x="4862" y="1770"/>
              <a:ext cx="1153" cy="314"/>
            </a:xfrm>
            <a:custGeom>
              <a:avLst/>
              <a:gdLst/>
              <a:ahLst/>
              <a:cxnLst/>
              <a:rect l="l" t="t" r="r" b="b"/>
              <a:pathLst>
                <a:path w="2494" h="678" extrusionOk="0">
                  <a:moveTo>
                    <a:pt x="1252" y="572"/>
                  </a:moveTo>
                  <a:cubicBezTo>
                    <a:pt x="1251" y="572"/>
                    <a:pt x="1250" y="573"/>
                    <a:pt x="1249" y="573"/>
                  </a:cubicBezTo>
                  <a:cubicBezTo>
                    <a:pt x="1245" y="571"/>
                    <a:pt x="1242" y="570"/>
                    <a:pt x="1239" y="569"/>
                  </a:cubicBezTo>
                  <a:cubicBezTo>
                    <a:pt x="655" y="0"/>
                    <a:pt x="72" y="343"/>
                    <a:pt x="72" y="343"/>
                  </a:cubicBezTo>
                  <a:cubicBezTo>
                    <a:pt x="697" y="217"/>
                    <a:pt x="1144" y="504"/>
                    <a:pt x="1232" y="567"/>
                  </a:cubicBezTo>
                  <a:cubicBezTo>
                    <a:pt x="629" y="342"/>
                    <a:pt x="15" y="557"/>
                    <a:pt x="0" y="556"/>
                  </a:cubicBezTo>
                  <a:cubicBezTo>
                    <a:pt x="785" y="457"/>
                    <a:pt x="1238" y="676"/>
                    <a:pt x="1244" y="678"/>
                  </a:cubicBezTo>
                  <a:lnTo>
                    <a:pt x="1244" y="678"/>
                  </a:lnTo>
                  <a:lnTo>
                    <a:pt x="1244" y="678"/>
                  </a:lnTo>
                  <a:cubicBezTo>
                    <a:pt x="1244" y="678"/>
                    <a:pt x="1244" y="678"/>
                    <a:pt x="1244" y="678"/>
                  </a:cubicBezTo>
                  <a:lnTo>
                    <a:pt x="1244" y="678"/>
                  </a:lnTo>
                  <a:cubicBezTo>
                    <a:pt x="1249" y="676"/>
                    <a:pt x="1721" y="501"/>
                    <a:pt x="2494" y="674"/>
                  </a:cubicBezTo>
                  <a:cubicBezTo>
                    <a:pt x="2478" y="673"/>
                    <a:pt x="1888" y="402"/>
                    <a:pt x="1266" y="568"/>
                  </a:cubicBezTo>
                  <a:cubicBezTo>
                    <a:pt x="1360" y="514"/>
                    <a:pt x="1833" y="271"/>
                    <a:pt x="2442" y="455"/>
                  </a:cubicBezTo>
                  <a:cubicBezTo>
                    <a:pt x="2442" y="455"/>
                    <a:pt x="1921" y="95"/>
                    <a:pt x="1315" y="526"/>
                  </a:cubicBezTo>
                  <a:lnTo>
                    <a:pt x="1252" y="572"/>
                  </a:lnTo>
                  <a:lnTo>
                    <a:pt x="1252" y="572"/>
                  </a:lnTo>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67" name="Google Shape;4467;gee6873aab4_0_10760"/>
            <p:cNvSpPr/>
            <p:nvPr/>
          </p:nvSpPr>
          <p:spPr>
            <a:xfrm>
              <a:off x="4113" y="2201"/>
              <a:ext cx="90" cy="140"/>
            </a:xfrm>
            <a:custGeom>
              <a:avLst/>
              <a:gdLst/>
              <a:ahLst/>
              <a:cxnLst/>
              <a:rect l="l" t="t" r="r" b="b"/>
              <a:pathLst>
                <a:path w="195" h="302" extrusionOk="0">
                  <a:moveTo>
                    <a:pt x="120" y="187"/>
                  </a:moveTo>
                  <a:lnTo>
                    <a:pt x="110" y="124"/>
                  </a:lnTo>
                  <a:cubicBezTo>
                    <a:pt x="107" y="106"/>
                    <a:pt x="103" y="76"/>
                    <a:pt x="100" y="56"/>
                  </a:cubicBezTo>
                  <a:lnTo>
                    <a:pt x="99" y="56"/>
                  </a:lnTo>
                  <a:cubicBezTo>
                    <a:pt x="95" y="76"/>
                    <a:pt x="91" y="107"/>
                    <a:pt x="88" y="125"/>
                  </a:cubicBezTo>
                  <a:lnTo>
                    <a:pt x="77" y="187"/>
                  </a:lnTo>
                  <a:lnTo>
                    <a:pt x="120" y="187"/>
                  </a:lnTo>
                  <a:close/>
                  <a:moveTo>
                    <a:pt x="71" y="233"/>
                  </a:moveTo>
                  <a:lnTo>
                    <a:pt x="57" y="302"/>
                  </a:lnTo>
                  <a:lnTo>
                    <a:pt x="0" y="302"/>
                  </a:lnTo>
                  <a:lnTo>
                    <a:pt x="66" y="0"/>
                  </a:lnTo>
                  <a:lnTo>
                    <a:pt x="136" y="0"/>
                  </a:lnTo>
                  <a:lnTo>
                    <a:pt x="195" y="302"/>
                  </a:lnTo>
                  <a:lnTo>
                    <a:pt x="138" y="302"/>
                  </a:lnTo>
                  <a:lnTo>
                    <a:pt x="125" y="233"/>
                  </a:lnTo>
                  <a:lnTo>
                    <a:pt x="71" y="233"/>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68" name="Google Shape;4468;gee6873aab4_0_10760"/>
            <p:cNvSpPr/>
            <p:nvPr/>
          </p:nvSpPr>
          <p:spPr>
            <a:xfrm>
              <a:off x="4219" y="2238"/>
              <a:ext cx="77" cy="103"/>
            </a:xfrm>
            <a:custGeom>
              <a:avLst/>
              <a:gdLst/>
              <a:ahLst/>
              <a:cxnLst/>
              <a:rect l="l" t="t" r="r" b="b"/>
              <a:pathLst>
                <a:path w="166" h="222" extrusionOk="0">
                  <a:moveTo>
                    <a:pt x="2" y="69"/>
                  </a:moveTo>
                  <a:cubicBezTo>
                    <a:pt x="2" y="45"/>
                    <a:pt x="0" y="24"/>
                    <a:pt x="0" y="3"/>
                  </a:cubicBezTo>
                  <a:lnTo>
                    <a:pt x="51" y="3"/>
                  </a:lnTo>
                  <a:lnTo>
                    <a:pt x="53" y="28"/>
                  </a:lnTo>
                  <a:lnTo>
                    <a:pt x="54" y="28"/>
                  </a:lnTo>
                  <a:cubicBezTo>
                    <a:pt x="66" y="11"/>
                    <a:pt x="85" y="0"/>
                    <a:pt x="108" y="0"/>
                  </a:cubicBezTo>
                  <a:cubicBezTo>
                    <a:pt x="150" y="0"/>
                    <a:pt x="166" y="33"/>
                    <a:pt x="166" y="81"/>
                  </a:cubicBezTo>
                  <a:lnTo>
                    <a:pt x="166" y="222"/>
                  </a:lnTo>
                  <a:lnTo>
                    <a:pt x="107" y="222"/>
                  </a:lnTo>
                  <a:lnTo>
                    <a:pt x="107" y="85"/>
                  </a:lnTo>
                  <a:cubicBezTo>
                    <a:pt x="107" y="66"/>
                    <a:pt x="103" y="49"/>
                    <a:pt x="86" y="49"/>
                  </a:cubicBezTo>
                  <a:cubicBezTo>
                    <a:pt x="76" y="49"/>
                    <a:pt x="68" y="56"/>
                    <a:pt x="64" y="68"/>
                  </a:cubicBezTo>
                  <a:cubicBezTo>
                    <a:pt x="62" y="73"/>
                    <a:pt x="61" y="80"/>
                    <a:pt x="61" y="89"/>
                  </a:cubicBezTo>
                  <a:lnTo>
                    <a:pt x="61" y="222"/>
                  </a:lnTo>
                  <a:lnTo>
                    <a:pt x="2" y="222"/>
                  </a:lnTo>
                  <a:lnTo>
                    <a:pt x="2" y="69"/>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69" name="Google Shape;4469;gee6873aab4_0_10760"/>
            <p:cNvSpPr/>
            <p:nvPr/>
          </p:nvSpPr>
          <p:spPr>
            <a:xfrm>
              <a:off x="4347"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5" y="232"/>
                    <a:pt x="107" y="232"/>
                  </a:cubicBezTo>
                  <a:cubicBezTo>
                    <a:pt x="113" y="232"/>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59"/>
                  </a:lnTo>
                  <a:lnTo>
                    <a:pt x="26" y="59"/>
                  </a:lnTo>
                  <a:lnTo>
                    <a:pt x="26" y="14"/>
                  </a:lnTo>
                  <a:lnTo>
                    <a:pt x="85" y="0"/>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70" name="Google Shape;4470;gee6873aab4_0_10760"/>
            <p:cNvSpPr/>
            <p:nvPr/>
          </p:nvSpPr>
          <p:spPr>
            <a:xfrm>
              <a:off x="4418" y="2200"/>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71" name="Google Shape;4471;gee6873aab4_0_10760"/>
            <p:cNvSpPr/>
            <p:nvPr/>
          </p:nvSpPr>
          <p:spPr>
            <a:xfrm>
              <a:off x="4504" y="2238"/>
              <a:ext cx="75"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72" name="Google Shape;4472;gee6873aab4_0_10760"/>
            <p:cNvSpPr/>
            <p:nvPr/>
          </p:nvSpPr>
          <p:spPr>
            <a:xfrm>
              <a:off x="4597" y="2198"/>
              <a:ext cx="28" cy="143"/>
            </a:xfrm>
            <a:custGeom>
              <a:avLst/>
              <a:gdLst/>
              <a:ahLst/>
              <a:cxnLst/>
              <a:rect l="l" t="t" r="r" b="b"/>
              <a:pathLst>
                <a:path w="61" h="309" extrusionOk="0">
                  <a:moveTo>
                    <a:pt x="2" y="309"/>
                  </a:moveTo>
                  <a:lnTo>
                    <a:pt x="2" y="90"/>
                  </a:lnTo>
                  <a:lnTo>
                    <a:pt x="60" y="90"/>
                  </a:lnTo>
                  <a:lnTo>
                    <a:pt x="60" y="309"/>
                  </a:lnTo>
                  <a:lnTo>
                    <a:pt x="2" y="309"/>
                  </a:lnTo>
                  <a:close/>
                  <a:moveTo>
                    <a:pt x="60" y="32"/>
                  </a:moveTo>
                  <a:cubicBezTo>
                    <a:pt x="61" y="51"/>
                    <a:pt x="47" y="64"/>
                    <a:pt x="30" y="64"/>
                  </a:cubicBezTo>
                  <a:cubicBezTo>
                    <a:pt x="13" y="64"/>
                    <a:pt x="0" y="51"/>
                    <a:pt x="0" y="32"/>
                  </a:cubicBezTo>
                  <a:cubicBezTo>
                    <a:pt x="0" y="12"/>
                    <a:pt x="14" y="0"/>
                    <a:pt x="30" y="0"/>
                  </a:cubicBezTo>
                  <a:cubicBezTo>
                    <a:pt x="47" y="0"/>
                    <a:pt x="60" y="12"/>
                    <a:pt x="60" y="32"/>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73" name="Google Shape;4473;gee6873aab4_0_10760"/>
            <p:cNvSpPr/>
            <p:nvPr/>
          </p:nvSpPr>
          <p:spPr>
            <a:xfrm>
              <a:off x="4646" y="2238"/>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74" name="Google Shape;4474;gee6873aab4_0_10760"/>
            <p:cNvSpPr/>
            <p:nvPr/>
          </p:nvSpPr>
          <p:spPr>
            <a:xfrm>
              <a:off x="4710" y="2197"/>
              <a:ext cx="79" cy="145"/>
            </a:xfrm>
            <a:custGeom>
              <a:avLst/>
              <a:gdLst/>
              <a:ahLst/>
              <a:cxnLst/>
              <a:rect l="l" t="t" r="r" b="b"/>
              <a:pathLst>
                <a:path w="170" h="313" extrusionOk="0">
                  <a:moveTo>
                    <a:pt x="61" y="232"/>
                  </a:moveTo>
                  <a:cubicBezTo>
                    <a:pt x="61" y="237"/>
                    <a:pt x="62" y="242"/>
                    <a:pt x="63" y="245"/>
                  </a:cubicBezTo>
                  <a:cubicBezTo>
                    <a:pt x="68" y="261"/>
                    <a:pt x="76" y="266"/>
                    <a:pt x="83"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2" y="97"/>
                    <a:pt x="86" y="88"/>
                    <a:pt x="108" y="88"/>
                  </a:cubicBezTo>
                  <a:cubicBezTo>
                    <a:pt x="150" y="88"/>
                    <a:pt x="170" y="135"/>
                    <a:pt x="170" y="194"/>
                  </a:cubicBezTo>
                  <a:cubicBezTo>
                    <a:pt x="170" y="271"/>
                    <a:pt x="139" y="313"/>
                    <a:pt x="98" y="313"/>
                  </a:cubicBezTo>
                  <a:cubicBezTo>
                    <a:pt x="80" y="313"/>
                    <a:pt x="67" y="306"/>
                    <a:pt x="55" y="284"/>
                  </a:cubicBezTo>
                  <a:lnTo>
                    <a:pt x="54" y="284"/>
                  </a:lnTo>
                  <a:lnTo>
                    <a:pt x="50" y="310"/>
                  </a:lnTo>
                  <a:lnTo>
                    <a:pt x="0" y="31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75" name="Google Shape;4475;gee6873aab4_0_10760"/>
            <p:cNvSpPr/>
            <p:nvPr/>
          </p:nvSpPr>
          <p:spPr>
            <a:xfrm>
              <a:off x="4808"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6" y="310"/>
                  </a:lnTo>
                  <a:lnTo>
                    <a:pt x="106" y="177"/>
                  </a:lnTo>
                  <a:cubicBezTo>
                    <a:pt x="106" y="156"/>
                    <a:pt x="101" y="137"/>
                    <a:pt x="84" y="137"/>
                  </a:cubicBezTo>
                  <a:cubicBezTo>
                    <a:pt x="74" y="137"/>
                    <a:pt x="66" y="143"/>
                    <a:pt x="61" y="157"/>
                  </a:cubicBezTo>
                  <a:cubicBezTo>
                    <a:pt x="60" y="161"/>
                    <a:pt x="59" y="169"/>
                    <a:pt x="59" y="174"/>
                  </a:cubicBezTo>
                  <a:lnTo>
                    <a:pt x="59" y="310"/>
                  </a:lnTo>
                  <a:lnTo>
                    <a:pt x="0" y="310"/>
                  </a:lnTo>
                  <a:lnTo>
                    <a:pt x="0" y="0"/>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76" name="Google Shape;4476;gee6873aab4_0_10760"/>
            <p:cNvSpPr/>
            <p:nvPr/>
          </p:nvSpPr>
          <p:spPr>
            <a:xfrm>
              <a:off x="4906" y="2198"/>
              <a:ext cx="42" cy="143"/>
            </a:xfrm>
            <a:custGeom>
              <a:avLst/>
              <a:gdLst/>
              <a:ahLst/>
              <a:cxnLst/>
              <a:rect l="l" t="t" r="r" b="b"/>
              <a:pathLst>
                <a:path w="92" h="308" extrusionOk="0">
                  <a:moveTo>
                    <a:pt x="92" y="0"/>
                  </a:moveTo>
                  <a:lnTo>
                    <a:pt x="46" y="62"/>
                  </a:lnTo>
                  <a:lnTo>
                    <a:pt x="9" y="62"/>
                  </a:lnTo>
                  <a:lnTo>
                    <a:pt x="40" y="0"/>
                  </a:lnTo>
                  <a:lnTo>
                    <a:pt x="92" y="0"/>
                  </a:lnTo>
                  <a:close/>
                  <a:moveTo>
                    <a:pt x="0" y="308"/>
                  </a:moveTo>
                  <a:lnTo>
                    <a:pt x="0" y="89"/>
                  </a:lnTo>
                  <a:lnTo>
                    <a:pt x="59" y="89"/>
                  </a:lnTo>
                  <a:lnTo>
                    <a:pt x="59" y="308"/>
                  </a:lnTo>
                  <a:lnTo>
                    <a:pt x="0" y="308"/>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77" name="Google Shape;4477;gee6873aab4_0_10760"/>
            <p:cNvSpPr/>
            <p:nvPr/>
          </p:nvSpPr>
          <p:spPr>
            <a:xfrm>
              <a:off x="4950" y="2238"/>
              <a:ext cx="59" cy="104"/>
            </a:xfrm>
            <a:custGeom>
              <a:avLst/>
              <a:gdLst/>
              <a:ahLst/>
              <a:cxnLst/>
              <a:rect l="l" t="t" r="r" b="b"/>
              <a:pathLst>
                <a:path w="128" h="225" extrusionOk="0">
                  <a:moveTo>
                    <a:pt x="11" y="169"/>
                  </a:moveTo>
                  <a:cubicBezTo>
                    <a:pt x="19" y="174"/>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5" y="225"/>
                    <a:pt x="50" y="225"/>
                  </a:cubicBezTo>
                  <a:cubicBezTo>
                    <a:pt x="32" y="225"/>
                    <a:pt x="10" y="220"/>
                    <a:pt x="0" y="212"/>
                  </a:cubicBezTo>
                  <a:lnTo>
                    <a:pt x="11" y="169"/>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78" name="Google Shape;4478;gee6873aab4_0_10760"/>
            <p:cNvSpPr/>
            <p:nvPr/>
          </p:nvSpPr>
          <p:spPr>
            <a:xfrm>
              <a:off x="5061" y="2239"/>
              <a:ext cx="77" cy="103"/>
            </a:xfrm>
            <a:custGeom>
              <a:avLst/>
              <a:gdLst/>
              <a:ahLst/>
              <a:cxnLst/>
              <a:rect l="l" t="t" r="r" b="b"/>
              <a:pathLst>
                <a:path w="165" h="222" extrusionOk="0">
                  <a:moveTo>
                    <a:pt x="163" y="152"/>
                  </a:moveTo>
                  <a:cubicBezTo>
                    <a:pt x="163" y="176"/>
                    <a:pt x="164" y="198"/>
                    <a:pt x="165" y="219"/>
                  </a:cubicBezTo>
                  <a:lnTo>
                    <a:pt x="114" y="219"/>
                  </a:lnTo>
                  <a:lnTo>
                    <a:pt x="111" y="196"/>
                  </a:lnTo>
                  <a:lnTo>
                    <a:pt x="110" y="196"/>
                  </a:lnTo>
                  <a:cubicBezTo>
                    <a:pt x="99" y="210"/>
                    <a:pt x="81" y="222"/>
                    <a:pt x="59" y="222"/>
                  </a:cubicBezTo>
                  <a:cubicBezTo>
                    <a:pt x="17" y="222"/>
                    <a:pt x="0" y="192"/>
                    <a:pt x="0" y="133"/>
                  </a:cubicBezTo>
                  <a:lnTo>
                    <a:pt x="0" y="0"/>
                  </a:lnTo>
                  <a:lnTo>
                    <a:pt x="59" y="0"/>
                  </a:lnTo>
                  <a:lnTo>
                    <a:pt x="59" y="126"/>
                  </a:lnTo>
                  <a:cubicBezTo>
                    <a:pt x="59" y="155"/>
                    <a:pt x="65" y="173"/>
                    <a:pt x="81" y="173"/>
                  </a:cubicBezTo>
                  <a:cubicBezTo>
                    <a:pt x="91" y="173"/>
                    <a:pt x="98" y="166"/>
                    <a:pt x="100" y="159"/>
                  </a:cubicBezTo>
                  <a:cubicBezTo>
                    <a:pt x="103" y="154"/>
                    <a:pt x="104" y="147"/>
                    <a:pt x="104" y="140"/>
                  </a:cubicBezTo>
                  <a:lnTo>
                    <a:pt x="104" y="0"/>
                  </a:lnTo>
                  <a:lnTo>
                    <a:pt x="163" y="0"/>
                  </a:lnTo>
                  <a:lnTo>
                    <a:pt x="163" y="152"/>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79" name="Google Shape;4479;gee6873aab4_0_10760"/>
            <p:cNvSpPr/>
            <p:nvPr/>
          </p:nvSpPr>
          <p:spPr>
            <a:xfrm>
              <a:off x="5159" y="2238"/>
              <a:ext cx="123" cy="103"/>
            </a:xfrm>
            <a:custGeom>
              <a:avLst/>
              <a:gdLst/>
              <a:ahLst/>
              <a:cxnLst/>
              <a:rect l="l" t="t" r="r" b="b"/>
              <a:pathLst>
                <a:path w="266" h="222" extrusionOk="0">
                  <a:moveTo>
                    <a:pt x="2" y="69"/>
                  </a:moveTo>
                  <a:cubicBezTo>
                    <a:pt x="2" y="45"/>
                    <a:pt x="0" y="24"/>
                    <a:pt x="0" y="3"/>
                  </a:cubicBezTo>
                  <a:lnTo>
                    <a:pt x="51" y="3"/>
                  </a:lnTo>
                  <a:lnTo>
                    <a:pt x="54" y="29"/>
                  </a:lnTo>
                  <a:lnTo>
                    <a:pt x="55" y="29"/>
                  </a:lnTo>
                  <a:cubicBezTo>
                    <a:pt x="66" y="12"/>
                    <a:pt x="84" y="0"/>
                    <a:pt x="107" y="0"/>
                  </a:cubicBezTo>
                  <a:cubicBezTo>
                    <a:pt x="132" y="0"/>
                    <a:pt x="148" y="11"/>
                    <a:pt x="155" y="29"/>
                  </a:cubicBezTo>
                  <a:lnTo>
                    <a:pt x="156" y="29"/>
                  </a:lnTo>
                  <a:cubicBezTo>
                    <a:pt x="162" y="21"/>
                    <a:pt x="170" y="13"/>
                    <a:pt x="178" y="7"/>
                  </a:cubicBezTo>
                  <a:cubicBezTo>
                    <a:pt x="187" y="2"/>
                    <a:pt x="198" y="0"/>
                    <a:pt x="209" y="0"/>
                  </a:cubicBezTo>
                  <a:cubicBezTo>
                    <a:pt x="248" y="0"/>
                    <a:pt x="266" y="30"/>
                    <a:pt x="266" y="83"/>
                  </a:cubicBezTo>
                  <a:lnTo>
                    <a:pt x="266" y="222"/>
                  </a:lnTo>
                  <a:lnTo>
                    <a:pt x="207" y="222"/>
                  </a:lnTo>
                  <a:lnTo>
                    <a:pt x="207" y="93"/>
                  </a:lnTo>
                  <a:cubicBezTo>
                    <a:pt x="207" y="68"/>
                    <a:pt x="205" y="48"/>
                    <a:pt x="187" y="48"/>
                  </a:cubicBezTo>
                  <a:cubicBezTo>
                    <a:pt x="176" y="48"/>
                    <a:pt x="169" y="55"/>
                    <a:pt x="165" y="68"/>
                  </a:cubicBezTo>
                  <a:cubicBezTo>
                    <a:pt x="164" y="71"/>
                    <a:pt x="163" y="77"/>
                    <a:pt x="163" y="83"/>
                  </a:cubicBezTo>
                  <a:lnTo>
                    <a:pt x="163" y="222"/>
                  </a:lnTo>
                  <a:lnTo>
                    <a:pt x="105" y="222"/>
                  </a:lnTo>
                  <a:lnTo>
                    <a:pt x="105" y="85"/>
                  </a:lnTo>
                  <a:cubicBezTo>
                    <a:pt x="105" y="69"/>
                    <a:pt x="103" y="48"/>
                    <a:pt x="84" y="48"/>
                  </a:cubicBezTo>
                  <a:cubicBezTo>
                    <a:pt x="75" y="48"/>
                    <a:pt x="66" y="55"/>
                    <a:pt x="62" y="68"/>
                  </a:cubicBezTo>
                  <a:cubicBezTo>
                    <a:pt x="61" y="72"/>
                    <a:pt x="60" y="78"/>
                    <a:pt x="60" y="84"/>
                  </a:cubicBezTo>
                  <a:lnTo>
                    <a:pt x="60" y="222"/>
                  </a:lnTo>
                  <a:lnTo>
                    <a:pt x="2" y="222"/>
                  </a:lnTo>
                  <a:lnTo>
                    <a:pt x="2" y="69"/>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80" name="Google Shape;4480;gee6873aab4_0_10760"/>
            <p:cNvSpPr/>
            <p:nvPr/>
          </p:nvSpPr>
          <p:spPr>
            <a:xfrm>
              <a:off x="5343" y="2201"/>
              <a:ext cx="61" cy="140"/>
            </a:xfrm>
            <a:custGeom>
              <a:avLst/>
              <a:gdLst/>
              <a:ahLst/>
              <a:cxnLst/>
              <a:rect l="l" t="t" r="r" b="b"/>
              <a:pathLst>
                <a:path w="61" h="140" extrusionOk="0">
                  <a:moveTo>
                    <a:pt x="0" y="0"/>
                  </a:moveTo>
                  <a:lnTo>
                    <a:pt x="61" y="0"/>
                  </a:lnTo>
                  <a:lnTo>
                    <a:pt x="61" y="24"/>
                  </a:lnTo>
                  <a:lnTo>
                    <a:pt x="27" y="24"/>
                  </a:lnTo>
                  <a:lnTo>
                    <a:pt x="27" y="60"/>
                  </a:lnTo>
                  <a:lnTo>
                    <a:pt x="59" y="60"/>
                  </a:lnTo>
                  <a:lnTo>
                    <a:pt x="59" y="82"/>
                  </a:lnTo>
                  <a:lnTo>
                    <a:pt x="27" y="82"/>
                  </a:lnTo>
                  <a:lnTo>
                    <a:pt x="27" y="140"/>
                  </a:lnTo>
                  <a:lnTo>
                    <a:pt x="0" y="140"/>
                  </a:lnTo>
                  <a:lnTo>
                    <a:pt x="0" y="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81" name="Google Shape;4481;gee6873aab4_0_10760"/>
            <p:cNvSpPr/>
            <p:nvPr/>
          </p:nvSpPr>
          <p:spPr>
            <a:xfrm>
              <a:off x="5425"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5" y="310"/>
                  </a:lnTo>
                  <a:lnTo>
                    <a:pt x="105" y="177"/>
                  </a:lnTo>
                  <a:cubicBezTo>
                    <a:pt x="105" y="156"/>
                    <a:pt x="101" y="137"/>
                    <a:pt x="84" y="137"/>
                  </a:cubicBezTo>
                  <a:cubicBezTo>
                    <a:pt x="74" y="137"/>
                    <a:pt x="66" y="143"/>
                    <a:pt x="61" y="157"/>
                  </a:cubicBezTo>
                  <a:cubicBezTo>
                    <a:pt x="60" y="161"/>
                    <a:pt x="59" y="169"/>
                    <a:pt x="59" y="174"/>
                  </a:cubicBezTo>
                  <a:lnTo>
                    <a:pt x="59" y="310"/>
                  </a:lnTo>
                  <a:lnTo>
                    <a:pt x="0" y="310"/>
                  </a:lnTo>
                  <a:lnTo>
                    <a:pt x="0" y="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82" name="Google Shape;4482;gee6873aab4_0_10760"/>
            <p:cNvSpPr/>
            <p:nvPr/>
          </p:nvSpPr>
          <p:spPr>
            <a:xfrm>
              <a:off x="5520" y="2238"/>
              <a:ext cx="78" cy="104"/>
            </a:xfrm>
            <a:custGeom>
              <a:avLst/>
              <a:gdLst/>
              <a:ahLst/>
              <a:cxnLst/>
              <a:rect l="l" t="t" r="r" b="b"/>
              <a:pathLst>
                <a:path w="168" h="225" extrusionOk="0">
                  <a:moveTo>
                    <a:pt x="58" y="112"/>
                  </a:moveTo>
                  <a:cubicBezTo>
                    <a:pt x="58" y="149"/>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5"/>
                    <a:pt x="84" y="225"/>
                  </a:cubicBezTo>
                  <a:cubicBezTo>
                    <a:pt x="31" y="225"/>
                    <a:pt x="0" y="184"/>
                    <a:pt x="0" y="113"/>
                  </a:cubicBezTo>
                  <a:cubicBezTo>
                    <a:pt x="0" y="34"/>
                    <a:pt x="41" y="0"/>
                    <a:pt x="85" y="0"/>
                  </a:cubicBezTo>
                  <a:cubicBezTo>
                    <a:pt x="136" y="0"/>
                    <a:pt x="168" y="43"/>
                    <a:pt x="168" y="112"/>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83" name="Google Shape;4483;gee6873aab4_0_10760"/>
            <p:cNvSpPr/>
            <p:nvPr/>
          </p:nvSpPr>
          <p:spPr>
            <a:xfrm>
              <a:off x="5615" y="2238"/>
              <a:ext cx="52" cy="103"/>
            </a:xfrm>
            <a:custGeom>
              <a:avLst/>
              <a:gdLst/>
              <a:ahLst/>
              <a:cxnLst/>
              <a:rect l="l" t="t" r="r" b="b"/>
              <a:pathLst>
                <a:path w="111" h="222" extrusionOk="0">
                  <a:moveTo>
                    <a:pt x="1" y="69"/>
                  </a:moveTo>
                  <a:cubicBezTo>
                    <a:pt x="1" y="47"/>
                    <a:pt x="0" y="23"/>
                    <a:pt x="0" y="3"/>
                  </a:cubicBezTo>
                  <a:lnTo>
                    <a:pt x="51" y="3"/>
                  </a:lnTo>
                  <a:lnTo>
                    <a:pt x="54" y="35"/>
                  </a:lnTo>
                  <a:lnTo>
                    <a:pt x="55" y="35"/>
                  </a:lnTo>
                  <a:cubicBezTo>
                    <a:pt x="65" y="12"/>
                    <a:pt x="83" y="0"/>
                    <a:pt x="99" y="0"/>
                  </a:cubicBezTo>
                  <a:cubicBezTo>
                    <a:pt x="105" y="0"/>
                    <a:pt x="108" y="0"/>
                    <a:pt x="111" y="0"/>
                  </a:cubicBezTo>
                  <a:lnTo>
                    <a:pt x="111" y="59"/>
                  </a:lnTo>
                  <a:cubicBezTo>
                    <a:pt x="108" y="58"/>
                    <a:pt x="104" y="58"/>
                    <a:pt x="99" y="58"/>
                  </a:cubicBezTo>
                  <a:cubicBezTo>
                    <a:pt x="86" y="58"/>
                    <a:pt x="70" y="66"/>
                    <a:pt x="63" y="89"/>
                  </a:cubicBezTo>
                  <a:cubicBezTo>
                    <a:pt x="62" y="94"/>
                    <a:pt x="61" y="102"/>
                    <a:pt x="61" y="111"/>
                  </a:cubicBezTo>
                  <a:lnTo>
                    <a:pt x="61" y="222"/>
                  </a:lnTo>
                  <a:lnTo>
                    <a:pt x="1" y="222"/>
                  </a:lnTo>
                  <a:lnTo>
                    <a:pt x="1" y="69"/>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84" name="Google Shape;4484;gee6873aab4_0_10760"/>
            <p:cNvSpPr/>
            <p:nvPr/>
          </p:nvSpPr>
          <p:spPr>
            <a:xfrm>
              <a:off x="5679" y="2197"/>
              <a:ext cx="79" cy="145"/>
            </a:xfrm>
            <a:custGeom>
              <a:avLst/>
              <a:gdLst/>
              <a:ahLst/>
              <a:cxnLst/>
              <a:rect l="l" t="t" r="r" b="b"/>
              <a:pathLst>
                <a:path w="170" h="313" extrusionOk="0">
                  <a:moveTo>
                    <a:pt x="61" y="232"/>
                  </a:moveTo>
                  <a:cubicBezTo>
                    <a:pt x="61" y="237"/>
                    <a:pt x="62" y="242"/>
                    <a:pt x="63" y="245"/>
                  </a:cubicBezTo>
                  <a:cubicBezTo>
                    <a:pt x="68" y="261"/>
                    <a:pt x="76" y="266"/>
                    <a:pt x="84"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3" y="97"/>
                    <a:pt x="87" y="88"/>
                    <a:pt x="108" y="88"/>
                  </a:cubicBezTo>
                  <a:cubicBezTo>
                    <a:pt x="150" y="88"/>
                    <a:pt x="170" y="135"/>
                    <a:pt x="170" y="194"/>
                  </a:cubicBezTo>
                  <a:cubicBezTo>
                    <a:pt x="170" y="271"/>
                    <a:pt x="139" y="313"/>
                    <a:pt x="98" y="313"/>
                  </a:cubicBezTo>
                  <a:cubicBezTo>
                    <a:pt x="80" y="313"/>
                    <a:pt x="67" y="306"/>
                    <a:pt x="55" y="284"/>
                  </a:cubicBezTo>
                  <a:lnTo>
                    <a:pt x="54" y="284"/>
                  </a:lnTo>
                  <a:lnTo>
                    <a:pt x="51" y="310"/>
                  </a:lnTo>
                  <a:lnTo>
                    <a:pt x="0" y="310"/>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85" name="Google Shape;4485;gee6873aab4_0_10760"/>
            <p:cNvSpPr/>
            <p:nvPr/>
          </p:nvSpPr>
          <p:spPr>
            <a:xfrm>
              <a:off x="5771" y="2238"/>
              <a:ext cx="76" cy="104"/>
            </a:xfrm>
            <a:custGeom>
              <a:avLst/>
              <a:gdLst/>
              <a:ahLst/>
              <a:cxnLst/>
              <a:rect l="l" t="t" r="r" b="b"/>
              <a:pathLst>
                <a:path w="164" h="225" extrusionOk="0">
                  <a:moveTo>
                    <a:pt x="103" y="115"/>
                  </a:moveTo>
                  <a:cubicBezTo>
                    <a:pt x="83" y="116"/>
                    <a:pt x="56" y="122"/>
                    <a:pt x="56" y="153"/>
                  </a:cubicBezTo>
                  <a:cubicBezTo>
                    <a:pt x="56" y="174"/>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2"/>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86" name="Google Shape;4486;gee6873aab4_0_10760"/>
            <p:cNvSpPr/>
            <p:nvPr/>
          </p:nvSpPr>
          <p:spPr>
            <a:xfrm>
              <a:off x="5867" y="2198"/>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1"/>
                    <a:pt x="47" y="64"/>
                    <a:pt x="29" y="64"/>
                  </a:cubicBezTo>
                  <a:cubicBezTo>
                    <a:pt x="13" y="64"/>
                    <a:pt x="0" y="51"/>
                    <a:pt x="0" y="32"/>
                  </a:cubicBezTo>
                  <a:cubicBezTo>
                    <a:pt x="0" y="12"/>
                    <a:pt x="14" y="0"/>
                    <a:pt x="30" y="0"/>
                  </a:cubicBezTo>
                  <a:cubicBezTo>
                    <a:pt x="47" y="0"/>
                    <a:pt x="60" y="12"/>
                    <a:pt x="60" y="32"/>
                  </a:cubicBez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87" name="Google Shape;4487;gee6873aab4_0_10760"/>
            <p:cNvSpPr/>
            <p:nvPr/>
          </p:nvSpPr>
          <p:spPr>
            <a:xfrm>
              <a:off x="5916" y="2238"/>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100" y="0"/>
                  </a:cubicBezTo>
                  <a:cubicBezTo>
                    <a:pt x="105" y="0"/>
                    <a:pt x="108" y="0"/>
                    <a:pt x="112" y="0"/>
                  </a:cubicBezTo>
                  <a:lnTo>
                    <a:pt x="112" y="59"/>
                  </a:lnTo>
                  <a:cubicBezTo>
                    <a:pt x="108" y="58"/>
                    <a:pt x="104" y="58"/>
                    <a:pt x="100" y="58"/>
                  </a:cubicBezTo>
                  <a:cubicBezTo>
                    <a:pt x="87" y="58"/>
                    <a:pt x="70" y="66"/>
                    <a:pt x="64" y="89"/>
                  </a:cubicBezTo>
                  <a:cubicBezTo>
                    <a:pt x="62" y="94"/>
                    <a:pt x="61" y="102"/>
                    <a:pt x="61" y="111"/>
                  </a:cubicBezTo>
                  <a:lnTo>
                    <a:pt x="61" y="222"/>
                  </a:lnTo>
                  <a:lnTo>
                    <a:pt x="2" y="222"/>
                  </a:lnTo>
                  <a:lnTo>
                    <a:pt x="2" y="69"/>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88" name="Google Shape;4488;gee6873aab4_0_10760"/>
            <p:cNvSpPr/>
            <p:nvPr/>
          </p:nvSpPr>
          <p:spPr>
            <a:xfrm>
              <a:off x="5979"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6" y="232"/>
                    <a:pt x="108" y="232"/>
                  </a:cubicBezTo>
                  <a:cubicBezTo>
                    <a:pt x="114" y="232"/>
                    <a:pt x="118" y="232"/>
                    <a:pt x="123" y="231"/>
                  </a:cubicBezTo>
                  <a:lnTo>
                    <a:pt x="123" y="277"/>
                  </a:lnTo>
                  <a:cubicBezTo>
                    <a:pt x="115" y="279"/>
                    <a:pt x="103" y="281"/>
                    <a:pt x="88" y="281"/>
                  </a:cubicBezTo>
                  <a:cubicBezTo>
                    <a:pt x="70" y="281"/>
                    <a:pt x="56" y="277"/>
                    <a:pt x="45" y="267"/>
                  </a:cubicBezTo>
                  <a:cubicBezTo>
                    <a:pt x="33" y="255"/>
                    <a:pt x="26" y="239"/>
                    <a:pt x="26" y="204"/>
                  </a:cubicBezTo>
                  <a:lnTo>
                    <a:pt x="26" y="101"/>
                  </a:lnTo>
                  <a:lnTo>
                    <a:pt x="0" y="101"/>
                  </a:lnTo>
                  <a:lnTo>
                    <a:pt x="0" y="59"/>
                  </a:lnTo>
                  <a:lnTo>
                    <a:pt x="26" y="59"/>
                  </a:lnTo>
                  <a:lnTo>
                    <a:pt x="26" y="14"/>
                  </a:lnTo>
                  <a:lnTo>
                    <a:pt x="85" y="0"/>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89" name="Google Shape;4489;gee6873aab4_0_10760"/>
            <p:cNvSpPr/>
            <p:nvPr/>
          </p:nvSpPr>
          <p:spPr>
            <a:xfrm>
              <a:off x="4080" y="2428"/>
              <a:ext cx="85" cy="142"/>
            </a:xfrm>
            <a:custGeom>
              <a:avLst/>
              <a:gdLst/>
              <a:ahLst/>
              <a:cxnLst/>
              <a:rect l="l" t="t" r="r" b="b"/>
              <a:pathLst>
                <a:path w="184" h="307" extrusionOk="0">
                  <a:moveTo>
                    <a:pt x="184" y="297"/>
                  </a:moveTo>
                  <a:cubicBezTo>
                    <a:pt x="171" y="302"/>
                    <a:pt x="143" y="307"/>
                    <a:pt x="121" y="307"/>
                  </a:cubicBezTo>
                  <a:cubicBezTo>
                    <a:pt x="87" y="307"/>
                    <a:pt x="61" y="297"/>
                    <a:pt x="40" y="277"/>
                  </a:cubicBezTo>
                  <a:cubicBezTo>
                    <a:pt x="14" y="252"/>
                    <a:pt x="0" y="208"/>
                    <a:pt x="1" y="156"/>
                  </a:cubicBezTo>
                  <a:cubicBezTo>
                    <a:pt x="3" y="46"/>
                    <a:pt x="66" y="0"/>
                    <a:pt x="130" y="0"/>
                  </a:cubicBezTo>
                  <a:cubicBezTo>
                    <a:pt x="153" y="0"/>
                    <a:pt x="170" y="5"/>
                    <a:pt x="179" y="9"/>
                  </a:cubicBezTo>
                  <a:lnTo>
                    <a:pt x="169" y="60"/>
                  </a:lnTo>
                  <a:cubicBezTo>
                    <a:pt x="160" y="55"/>
                    <a:pt x="149" y="53"/>
                    <a:pt x="134" y="53"/>
                  </a:cubicBezTo>
                  <a:cubicBezTo>
                    <a:pt x="94" y="53"/>
                    <a:pt x="62" y="80"/>
                    <a:pt x="62" y="159"/>
                  </a:cubicBezTo>
                  <a:cubicBezTo>
                    <a:pt x="62" y="232"/>
                    <a:pt x="91" y="258"/>
                    <a:pt x="118" y="258"/>
                  </a:cubicBezTo>
                  <a:cubicBezTo>
                    <a:pt x="124" y="258"/>
                    <a:pt x="128" y="257"/>
                    <a:pt x="130" y="256"/>
                  </a:cubicBezTo>
                  <a:lnTo>
                    <a:pt x="130" y="183"/>
                  </a:lnTo>
                  <a:lnTo>
                    <a:pt x="103" y="183"/>
                  </a:lnTo>
                  <a:lnTo>
                    <a:pt x="103" y="136"/>
                  </a:lnTo>
                  <a:lnTo>
                    <a:pt x="184" y="136"/>
                  </a:lnTo>
                  <a:lnTo>
                    <a:pt x="184" y="297"/>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90" name="Google Shape;4490;gee6873aab4_0_10760"/>
            <p:cNvSpPr/>
            <p:nvPr/>
          </p:nvSpPr>
          <p:spPr>
            <a:xfrm>
              <a:off x="4187" y="2425"/>
              <a:ext cx="76"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8" y="90"/>
                    <a:pt x="98" y="87"/>
                    <a:pt x="109" y="87"/>
                  </a:cubicBezTo>
                  <a:cubicBezTo>
                    <a:pt x="149" y="87"/>
                    <a:pt x="165" y="121"/>
                    <a:pt x="165" y="177"/>
                  </a:cubicBezTo>
                  <a:lnTo>
                    <a:pt x="165" y="310"/>
                  </a:lnTo>
                  <a:lnTo>
                    <a:pt x="106" y="310"/>
                  </a:lnTo>
                  <a:lnTo>
                    <a:pt x="106" y="177"/>
                  </a:lnTo>
                  <a:cubicBezTo>
                    <a:pt x="106" y="155"/>
                    <a:pt x="102" y="136"/>
                    <a:pt x="84" y="136"/>
                  </a:cubicBezTo>
                  <a:cubicBezTo>
                    <a:pt x="74" y="136"/>
                    <a:pt x="66" y="142"/>
                    <a:pt x="61" y="157"/>
                  </a:cubicBezTo>
                  <a:cubicBezTo>
                    <a:pt x="61" y="161"/>
                    <a:pt x="59" y="169"/>
                    <a:pt x="59" y="174"/>
                  </a:cubicBezTo>
                  <a:lnTo>
                    <a:pt x="59" y="310"/>
                  </a:lnTo>
                  <a:lnTo>
                    <a:pt x="0" y="310"/>
                  </a:lnTo>
                  <a:lnTo>
                    <a:pt x="0" y="0"/>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91" name="Google Shape;4491;gee6873aab4_0_10760"/>
            <p:cNvSpPr/>
            <p:nvPr/>
          </p:nvSpPr>
          <p:spPr>
            <a:xfrm>
              <a:off x="4281" y="2466"/>
              <a:ext cx="75" cy="104"/>
            </a:xfrm>
            <a:custGeom>
              <a:avLst/>
              <a:gdLst/>
              <a:ahLst/>
              <a:cxnLst/>
              <a:rect l="l" t="t" r="r" b="b"/>
              <a:pathLst>
                <a:path w="163" h="226" extrusionOk="0">
                  <a:moveTo>
                    <a:pt x="102" y="116"/>
                  </a:moveTo>
                  <a:cubicBezTo>
                    <a:pt x="82" y="117"/>
                    <a:pt x="55" y="123"/>
                    <a:pt x="55" y="153"/>
                  </a:cubicBezTo>
                  <a:cubicBezTo>
                    <a:pt x="55" y="175"/>
                    <a:pt x="67" y="183"/>
                    <a:pt x="76" y="183"/>
                  </a:cubicBezTo>
                  <a:cubicBezTo>
                    <a:pt x="86" y="183"/>
                    <a:pt x="97" y="177"/>
                    <a:pt x="101" y="164"/>
                  </a:cubicBezTo>
                  <a:cubicBezTo>
                    <a:pt x="102" y="161"/>
                    <a:pt x="102" y="158"/>
                    <a:pt x="102" y="154"/>
                  </a:cubicBezTo>
                  <a:lnTo>
                    <a:pt x="102" y="116"/>
                  </a:lnTo>
                  <a:close/>
                  <a:moveTo>
                    <a:pt x="110" y="223"/>
                  </a:moveTo>
                  <a:lnTo>
                    <a:pt x="107" y="201"/>
                  </a:lnTo>
                  <a:lnTo>
                    <a:pt x="106" y="201"/>
                  </a:lnTo>
                  <a:cubicBezTo>
                    <a:pt x="94" y="218"/>
                    <a:pt x="77" y="226"/>
                    <a:pt x="57" y="226"/>
                  </a:cubicBezTo>
                  <a:cubicBezTo>
                    <a:pt x="24" y="226"/>
                    <a:pt x="0" y="198"/>
                    <a:pt x="0" y="160"/>
                  </a:cubicBezTo>
                  <a:cubicBezTo>
                    <a:pt x="0" y="102"/>
                    <a:pt x="50" y="79"/>
                    <a:pt x="100" y="78"/>
                  </a:cubicBezTo>
                  <a:lnTo>
                    <a:pt x="100" y="73"/>
                  </a:lnTo>
                  <a:cubicBezTo>
                    <a:pt x="100" y="56"/>
                    <a:pt x="90" y="44"/>
                    <a:pt x="69" y="44"/>
                  </a:cubicBezTo>
                  <a:cubicBezTo>
                    <a:pt x="52" y="44"/>
                    <a:pt x="37" y="48"/>
                    <a:pt x="24" y="56"/>
                  </a:cubicBezTo>
                  <a:lnTo>
                    <a:pt x="13" y="17"/>
                  </a:lnTo>
                  <a:cubicBezTo>
                    <a:pt x="26" y="10"/>
                    <a:pt x="51" y="0"/>
                    <a:pt x="82" y="0"/>
                  </a:cubicBezTo>
                  <a:cubicBezTo>
                    <a:pt x="149" y="0"/>
                    <a:pt x="159" y="47"/>
                    <a:pt x="159" y="91"/>
                  </a:cubicBezTo>
                  <a:lnTo>
                    <a:pt x="159" y="172"/>
                  </a:lnTo>
                  <a:cubicBezTo>
                    <a:pt x="159" y="190"/>
                    <a:pt x="160" y="208"/>
                    <a:pt x="163" y="223"/>
                  </a:cubicBezTo>
                  <a:lnTo>
                    <a:pt x="110" y="223"/>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92" name="Google Shape;4492;gee6873aab4_0_10760"/>
            <p:cNvSpPr/>
            <p:nvPr/>
          </p:nvSpPr>
          <p:spPr>
            <a:xfrm>
              <a:off x="4377"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3" y="63"/>
                    <a:pt x="0" y="50"/>
                    <a:pt x="0" y="32"/>
                  </a:cubicBezTo>
                  <a:cubicBezTo>
                    <a:pt x="0" y="12"/>
                    <a:pt x="14" y="0"/>
                    <a:pt x="31" y="0"/>
                  </a:cubicBezTo>
                  <a:cubicBezTo>
                    <a:pt x="48" y="0"/>
                    <a:pt x="61" y="12"/>
                    <a:pt x="61" y="32"/>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93" name="Google Shape;4493;gee6873aab4_0_10760"/>
            <p:cNvSpPr/>
            <p:nvPr/>
          </p:nvSpPr>
          <p:spPr>
            <a:xfrm>
              <a:off x="4427" y="2466"/>
              <a:ext cx="52" cy="103"/>
            </a:xfrm>
            <a:custGeom>
              <a:avLst/>
              <a:gdLst/>
              <a:ahLst/>
              <a:cxnLst/>
              <a:rect l="l" t="t" r="r" b="b"/>
              <a:pathLst>
                <a:path w="112" h="223" extrusionOk="0">
                  <a:moveTo>
                    <a:pt x="2" y="70"/>
                  </a:moveTo>
                  <a:cubicBezTo>
                    <a:pt x="2" y="48"/>
                    <a:pt x="1" y="24"/>
                    <a:pt x="0" y="4"/>
                  </a:cubicBezTo>
                  <a:lnTo>
                    <a:pt x="51" y="4"/>
                  </a:lnTo>
                  <a:lnTo>
                    <a:pt x="55" y="36"/>
                  </a:lnTo>
                  <a:lnTo>
                    <a:pt x="56" y="36"/>
                  </a:lnTo>
                  <a:cubicBezTo>
                    <a:pt x="66" y="12"/>
                    <a:pt x="83" y="0"/>
                    <a:pt x="100" y="0"/>
                  </a:cubicBezTo>
                  <a:cubicBezTo>
                    <a:pt x="105" y="0"/>
                    <a:pt x="109" y="0"/>
                    <a:pt x="112" y="1"/>
                  </a:cubicBezTo>
                  <a:lnTo>
                    <a:pt x="112" y="59"/>
                  </a:lnTo>
                  <a:cubicBezTo>
                    <a:pt x="109" y="58"/>
                    <a:pt x="105" y="58"/>
                    <a:pt x="100" y="58"/>
                  </a:cubicBezTo>
                  <a:cubicBezTo>
                    <a:pt x="87" y="58"/>
                    <a:pt x="70" y="67"/>
                    <a:pt x="64" y="90"/>
                  </a:cubicBezTo>
                  <a:cubicBezTo>
                    <a:pt x="62" y="95"/>
                    <a:pt x="61" y="102"/>
                    <a:pt x="61" y="112"/>
                  </a:cubicBezTo>
                  <a:lnTo>
                    <a:pt x="61" y="223"/>
                  </a:lnTo>
                  <a:lnTo>
                    <a:pt x="2" y="223"/>
                  </a:lnTo>
                  <a:lnTo>
                    <a:pt x="2" y="7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94" name="Google Shape;4494;gee6873aab4_0_10760"/>
            <p:cNvSpPr/>
            <p:nvPr/>
          </p:nvSpPr>
          <p:spPr>
            <a:xfrm>
              <a:off x="4493" y="2466"/>
              <a:ext cx="123" cy="103"/>
            </a:xfrm>
            <a:custGeom>
              <a:avLst/>
              <a:gdLst/>
              <a:ahLst/>
              <a:cxnLst/>
              <a:rect l="l" t="t" r="r" b="b"/>
              <a:pathLst>
                <a:path w="266" h="223" extrusionOk="0">
                  <a:moveTo>
                    <a:pt x="2" y="70"/>
                  </a:moveTo>
                  <a:cubicBezTo>
                    <a:pt x="2" y="45"/>
                    <a:pt x="1" y="24"/>
                    <a:pt x="0" y="4"/>
                  </a:cubicBezTo>
                  <a:lnTo>
                    <a:pt x="52" y="4"/>
                  </a:lnTo>
                  <a:lnTo>
                    <a:pt x="54" y="29"/>
                  </a:lnTo>
                  <a:lnTo>
                    <a:pt x="55" y="29"/>
                  </a:lnTo>
                  <a:cubicBezTo>
                    <a:pt x="66" y="13"/>
                    <a:pt x="85" y="0"/>
                    <a:pt x="108" y="0"/>
                  </a:cubicBezTo>
                  <a:cubicBezTo>
                    <a:pt x="132" y="0"/>
                    <a:pt x="148" y="11"/>
                    <a:pt x="156" y="30"/>
                  </a:cubicBezTo>
                  <a:lnTo>
                    <a:pt x="157" y="30"/>
                  </a:lnTo>
                  <a:cubicBezTo>
                    <a:pt x="162" y="21"/>
                    <a:pt x="170" y="13"/>
                    <a:pt x="179" y="8"/>
                  </a:cubicBezTo>
                  <a:cubicBezTo>
                    <a:pt x="188" y="3"/>
                    <a:pt x="198" y="0"/>
                    <a:pt x="210" y="0"/>
                  </a:cubicBezTo>
                  <a:cubicBezTo>
                    <a:pt x="249" y="0"/>
                    <a:pt x="266" y="31"/>
                    <a:pt x="266" y="84"/>
                  </a:cubicBezTo>
                  <a:lnTo>
                    <a:pt x="266" y="223"/>
                  </a:lnTo>
                  <a:lnTo>
                    <a:pt x="208" y="223"/>
                  </a:lnTo>
                  <a:lnTo>
                    <a:pt x="208" y="94"/>
                  </a:lnTo>
                  <a:cubicBezTo>
                    <a:pt x="208" y="69"/>
                    <a:pt x="205" y="49"/>
                    <a:pt x="187" y="49"/>
                  </a:cubicBezTo>
                  <a:cubicBezTo>
                    <a:pt x="177" y="49"/>
                    <a:pt x="169" y="56"/>
                    <a:pt x="165" y="69"/>
                  </a:cubicBezTo>
                  <a:cubicBezTo>
                    <a:pt x="164" y="72"/>
                    <a:pt x="163" y="78"/>
                    <a:pt x="163" y="84"/>
                  </a:cubicBezTo>
                  <a:lnTo>
                    <a:pt x="163" y="223"/>
                  </a:lnTo>
                  <a:lnTo>
                    <a:pt x="105" y="223"/>
                  </a:lnTo>
                  <a:lnTo>
                    <a:pt x="105" y="85"/>
                  </a:lnTo>
                  <a:cubicBezTo>
                    <a:pt x="105" y="70"/>
                    <a:pt x="103" y="49"/>
                    <a:pt x="85" y="49"/>
                  </a:cubicBezTo>
                  <a:cubicBezTo>
                    <a:pt x="76" y="49"/>
                    <a:pt x="67" y="55"/>
                    <a:pt x="63" y="68"/>
                  </a:cubicBezTo>
                  <a:cubicBezTo>
                    <a:pt x="61" y="72"/>
                    <a:pt x="61" y="79"/>
                    <a:pt x="61" y="85"/>
                  </a:cubicBezTo>
                  <a:lnTo>
                    <a:pt x="61" y="223"/>
                  </a:lnTo>
                  <a:lnTo>
                    <a:pt x="2" y="223"/>
                  </a:lnTo>
                  <a:lnTo>
                    <a:pt x="2" y="70"/>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95" name="Google Shape;4495;gee6873aab4_0_10760"/>
            <p:cNvSpPr/>
            <p:nvPr/>
          </p:nvSpPr>
          <p:spPr>
            <a:xfrm>
              <a:off x="4638"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96" name="Google Shape;4496;gee6873aab4_0_10760"/>
            <p:cNvSpPr/>
            <p:nvPr/>
          </p:nvSpPr>
          <p:spPr>
            <a:xfrm>
              <a:off x="4689" y="2426"/>
              <a:ext cx="76" cy="144"/>
            </a:xfrm>
            <a:custGeom>
              <a:avLst/>
              <a:gdLst/>
              <a:ahLst/>
              <a:cxnLst/>
              <a:rect l="l" t="t" r="r" b="b"/>
              <a:pathLst>
                <a:path w="165" h="312" extrusionOk="0">
                  <a:moveTo>
                    <a:pt x="146" y="0"/>
                  </a:moveTo>
                  <a:lnTo>
                    <a:pt x="100" y="63"/>
                  </a:lnTo>
                  <a:lnTo>
                    <a:pt x="63" y="63"/>
                  </a:lnTo>
                  <a:lnTo>
                    <a:pt x="94" y="0"/>
                  </a:lnTo>
                  <a:lnTo>
                    <a:pt x="146" y="0"/>
                  </a:lnTo>
                  <a:close/>
                  <a:moveTo>
                    <a:pt x="163" y="242"/>
                  </a:moveTo>
                  <a:cubicBezTo>
                    <a:pt x="163" y="265"/>
                    <a:pt x="164" y="288"/>
                    <a:pt x="165" y="309"/>
                  </a:cubicBezTo>
                  <a:lnTo>
                    <a:pt x="114" y="309"/>
                  </a:lnTo>
                  <a:lnTo>
                    <a:pt x="111" y="285"/>
                  </a:lnTo>
                  <a:lnTo>
                    <a:pt x="110" y="285"/>
                  </a:lnTo>
                  <a:cubicBezTo>
                    <a:pt x="99" y="300"/>
                    <a:pt x="81" y="312"/>
                    <a:pt x="59" y="312"/>
                  </a:cubicBezTo>
                  <a:cubicBezTo>
                    <a:pt x="17" y="312"/>
                    <a:pt x="0" y="281"/>
                    <a:pt x="0" y="222"/>
                  </a:cubicBezTo>
                  <a:lnTo>
                    <a:pt x="0" y="90"/>
                  </a:lnTo>
                  <a:lnTo>
                    <a:pt x="59" y="90"/>
                  </a:lnTo>
                  <a:lnTo>
                    <a:pt x="59" y="216"/>
                  </a:lnTo>
                  <a:cubicBezTo>
                    <a:pt x="59" y="245"/>
                    <a:pt x="65" y="263"/>
                    <a:pt x="81" y="263"/>
                  </a:cubicBezTo>
                  <a:cubicBezTo>
                    <a:pt x="91" y="263"/>
                    <a:pt x="98" y="255"/>
                    <a:pt x="100" y="248"/>
                  </a:cubicBezTo>
                  <a:cubicBezTo>
                    <a:pt x="103" y="244"/>
                    <a:pt x="104" y="237"/>
                    <a:pt x="104" y="229"/>
                  </a:cubicBezTo>
                  <a:lnTo>
                    <a:pt x="104" y="90"/>
                  </a:lnTo>
                  <a:lnTo>
                    <a:pt x="163" y="90"/>
                  </a:lnTo>
                  <a:lnTo>
                    <a:pt x="163" y="242"/>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97" name="Google Shape;4497;gee6873aab4_0_10760"/>
            <p:cNvSpPr/>
            <p:nvPr/>
          </p:nvSpPr>
          <p:spPr>
            <a:xfrm>
              <a:off x="4787" y="2426"/>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0"/>
                    <a:pt x="47" y="63"/>
                    <a:pt x="29" y="63"/>
                  </a:cubicBezTo>
                  <a:cubicBezTo>
                    <a:pt x="13" y="63"/>
                    <a:pt x="0" y="50"/>
                    <a:pt x="0" y="32"/>
                  </a:cubicBezTo>
                  <a:cubicBezTo>
                    <a:pt x="0" y="12"/>
                    <a:pt x="14" y="0"/>
                    <a:pt x="30" y="0"/>
                  </a:cubicBezTo>
                  <a:cubicBezTo>
                    <a:pt x="47" y="0"/>
                    <a:pt x="60" y="12"/>
                    <a:pt x="60" y="32"/>
                  </a:cubicBez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98" name="Google Shape;4498;gee6873aab4_0_10760"/>
            <p:cNvSpPr/>
            <p:nvPr/>
          </p:nvSpPr>
          <p:spPr>
            <a:xfrm>
              <a:off x="4838" y="2425"/>
              <a:ext cx="0" cy="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99" name="Google Shape;4499;gee6873aab4_0_10760"/>
            <p:cNvSpPr/>
            <p:nvPr/>
          </p:nvSpPr>
          <p:spPr>
            <a:xfrm>
              <a:off x="4922" y="2425"/>
              <a:ext cx="78" cy="145"/>
            </a:xfrm>
            <a:custGeom>
              <a:avLst/>
              <a:gdLst/>
              <a:ahLst/>
              <a:cxnLst/>
              <a:rect l="l" t="t" r="r" b="b"/>
              <a:pathLst>
                <a:path w="169" h="313" extrusionOk="0">
                  <a:moveTo>
                    <a:pt x="108" y="175"/>
                  </a:moveTo>
                  <a:cubicBezTo>
                    <a:pt x="108" y="171"/>
                    <a:pt x="108" y="166"/>
                    <a:pt x="108" y="162"/>
                  </a:cubicBezTo>
                  <a:cubicBezTo>
                    <a:pt x="106" y="149"/>
                    <a:pt x="99" y="136"/>
                    <a:pt x="87" y="136"/>
                  </a:cubicBezTo>
                  <a:cubicBezTo>
                    <a:pt x="66" y="136"/>
                    <a:pt x="59" y="166"/>
                    <a:pt x="59" y="202"/>
                  </a:cubicBezTo>
                  <a:cubicBezTo>
                    <a:pt x="59" y="243"/>
                    <a:pt x="70" y="265"/>
                    <a:pt x="86" y="265"/>
                  </a:cubicBezTo>
                  <a:cubicBezTo>
                    <a:pt x="94" y="265"/>
                    <a:pt x="102" y="261"/>
                    <a:pt x="107" y="246"/>
                  </a:cubicBezTo>
                  <a:cubicBezTo>
                    <a:pt x="108" y="243"/>
                    <a:pt x="108" y="238"/>
                    <a:pt x="108" y="233"/>
                  </a:cubicBezTo>
                  <a:lnTo>
                    <a:pt x="108" y="175"/>
                  </a:lnTo>
                  <a:close/>
                  <a:moveTo>
                    <a:pt x="167" y="0"/>
                  </a:moveTo>
                  <a:lnTo>
                    <a:pt x="167" y="245"/>
                  </a:lnTo>
                  <a:cubicBezTo>
                    <a:pt x="167" y="266"/>
                    <a:pt x="168" y="289"/>
                    <a:pt x="169" y="310"/>
                  </a:cubicBezTo>
                  <a:lnTo>
                    <a:pt x="118" y="310"/>
                  </a:lnTo>
                  <a:lnTo>
                    <a:pt x="115" y="285"/>
                  </a:lnTo>
                  <a:lnTo>
                    <a:pt x="114" y="285"/>
                  </a:lnTo>
                  <a:cubicBezTo>
                    <a:pt x="106" y="300"/>
                    <a:pt x="89" y="313"/>
                    <a:pt x="68" y="313"/>
                  </a:cubicBezTo>
                  <a:cubicBezTo>
                    <a:pt x="22" y="313"/>
                    <a:pt x="0" y="262"/>
                    <a:pt x="0" y="200"/>
                  </a:cubicBezTo>
                  <a:cubicBezTo>
                    <a:pt x="0" y="124"/>
                    <a:pt x="33" y="87"/>
                    <a:pt x="71" y="87"/>
                  </a:cubicBezTo>
                  <a:cubicBezTo>
                    <a:pt x="90" y="87"/>
                    <a:pt x="102" y="97"/>
                    <a:pt x="108" y="109"/>
                  </a:cubicBezTo>
                  <a:lnTo>
                    <a:pt x="108" y="109"/>
                  </a:lnTo>
                  <a:lnTo>
                    <a:pt x="108" y="0"/>
                  </a:lnTo>
                  <a:lnTo>
                    <a:pt x="167" y="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00" name="Google Shape;4500;gee6873aab4_0_10760"/>
            <p:cNvSpPr/>
            <p:nvPr/>
          </p:nvSpPr>
          <p:spPr>
            <a:xfrm>
              <a:off x="5019" y="2466"/>
              <a:ext cx="78" cy="104"/>
            </a:xfrm>
            <a:custGeom>
              <a:avLst/>
              <a:gdLst/>
              <a:ahLst/>
              <a:cxnLst/>
              <a:rect l="l" t="t" r="r" b="b"/>
              <a:pathLst>
                <a:path w="168" h="226" extrusionOk="0">
                  <a:moveTo>
                    <a:pt x="58" y="113"/>
                  </a:moveTo>
                  <a:cubicBezTo>
                    <a:pt x="58" y="150"/>
                    <a:pt x="64" y="181"/>
                    <a:pt x="85" y="181"/>
                  </a:cubicBezTo>
                  <a:cubicBezTo>
                    <a:pt x="104" y="181"/>
                    <a:pt x="109" y="145"/>
                    <a:pt x="109" y="113"/>
                  </a:cubicBezTo>
                  <a:cubicBezTo>
                    <a:pt x="109" y="83"/>
                    <a:pt x="104" y="45"/>
                    <a:pt x="84" y="45"/>
                  </a:cubicBezTo>
                  <a:cubicBezTo>
                    <a:pt x="62" y="45"/>
                    <a:pt x="58" y="83"/>
                    <a:pt x="58" y="113"/>
                  </a:cubicBezTo>
                  <a:close/>
                  <a:moveTo>
                    <a:pt x="168" y="113"/>
                  </a:moveTo>
                  <a:cubicBezTo>
                    <a:pt x="168" y="204"/>
                    <a:pt x="117" y="226"/>
                    <a:pt x="84" y="226"/>
                  </a:cubicBezTo>
                  <a:cubicBezTo>
                    <a:pt x="31" y="226"/>
                    <a:pt x="0" y="185"/>
                    <a:pt x="0" y="114"/>
                  </a:cubicBezTo>
                  <a:cubicBezTo>
                    <a:pt x="0" y="35"/>
                    <a:pt x="41" y="0"/>
                    <a:pt x="84" y="0"/>
                  </a:cubicBezTo>
                  <a:cubicBezTo>
                    <a:pt x="136" y="0"/>
                    <a:pt x="168" y="44"/>
                    <a:pt x="168" y="113"/>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01" name="Google Shape;4501;gee6873aab4_0_10760"/>
            <p:cNvSpPr/>
            <p:nvPr/>
          </p:nvSpPr>
          <p:spPr>
            <a:xfrm>
              <a:off x="5150" y="2429"/>
              <a:ext cx="119" cy="140"/>
            </a:xfrm>
            <a:custGeom>
              <a:avLst/>
              <a:gdLst/>
              <a:ahLst/>
              <a:cxnLst/>
              <a:rect l="l" t="t" r="r" b="b"/>
              <a:pathLst>
                <a:path w="255" h="302" extrusionOk="0">
                  <a:moveTo>
                    <a:pt x="197" y="196"/>
                  </a:moveTo>
                  <a:cubicBezTo>
                    <a:pt x="195" y="167"/>
                    <a:pt x="193" y="128"/>
                    <a:pt x="194" y="96"/>
                  </a:cubicBezTo>
                  <a:lnTo>
                    <a:pt x="193" y="96"/>
                  </a:lnTo>
                  <a:cubicBezTo>
                    <a:pt x="187" y="128"/>
                    <a:pt x="179" y="166"/>
                    <a:pt x="173" y="189"/>
                  </a:cubicBezTo>
                  <a:lnTo>
                    <a:pt x="147" y="297"/>
                  </a:lnTo>
                  <a:lnTo>
                    <a:pt x="106" y="297"/>
                  </a:lnTo>
                  <a:lnTo>
                    <a:pt x="80" y="191"/>
                  </a:lnTo>
                  <a:cubicBezTo>
                    <a:pt x="75" y="167"/>
                    <a:pt x="67" y="129"/>
                    <a:pt x="62" y="96"/>
                  </a:cubicBezTo>
                  <a:lnTo>
                    <a:pt x="61" y="96"/>
                  </a:lnTo>
                  <a:cubicBezTo>
                    <a:pt x="60" y="129"/>
                    <a:pt x="58" y="167"/>
                    <a:pt x="56" y="197"/>
                  </a:cubicBezTo>
                  <a:lnTo>
                    <a:pt x="51" y="302"/>
                  </a:lnTo>
                  <a:lnTo>
                    <a:pt x="0" y="302"/>
                  </a:lnTo>
                  <a:lnTo>
                    <a:pt x="22" y="0"/>
                  </a:lnTo>
                  <a:lnTo>
                    <a:pt x="84" y="0"/>
                  </a:lnTo>
                  <a:lnTo>
                    <a:pt x="109" y="109"/>
                  </a:lnTo>
                  <a:cubicBezTo>
                    <a:pt x="117" y="147"/>
                    <a:pt x="125" y="181"/>
                    <a:pt x="130" y="215"/>
                  </a:cubicBezTo>
                  <a:lnTo>
                    <a:pt x="131" y="215"/>
                  </a:lnTo>
                  <a:cubicBezTo>
                    <a:pt x="136" y="181"/>
                    <a:pt x="142" y="147"/>
                    <a:pt x="151" y="109"/>
                  </a:cubicBezTo>
                  <a:lnTo>
                    <a:pt x="174" y="0"/>
                  </a:lnTo>
                  <a:lnTo>
                    <a:pt x="236" y="0"/>
                  </a:lnTo>
                  <a:lnTo>
                    <a:pt x="255" y="302"/>
                  </a:lnTo>
                  <a:lnTo>
                    <a:pt x="202" y="302"/>
                  </a:lnTo>
                  <a:lnTo>
                    <a:pt x="197" y="196"/>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02" name="Google Shape;4502;gee6873aab4_0_10760"/>
            <p:cNvSpPr/>
            <p:nvPr/>
          </p:nvSpPr>
          <p:spPr>
            <a:xfrm>
              <a:off x="5290" y="2425"/>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7"/>
                    <a:pt x="108" y="87"/>
                  </a:cubicBezTo>
                  <a:cubicBezTo>
                    <a:pt x="149" y="87"/>
                    <a:pt x="164" y="121"/>
                    <a:pt x="164" y="177"/>
                  </a:cubicBezTo>
                  <a:lnTo>
                    <a:pt x="164" y="310"/>
                  </a:lnTo>
                  <a:lnTo>
                    <a:pt x="106" y="310"/>
                  </a:lnTo>
                  <a:lnTo>
                    <a:pt x="106" y="177"/>
                  </a:lnTo>
                  <a:cubicBezTo>
                    <a:pt x="106" y="155"/>
                    <a:pt x="102" y="136"/>
                    <a:pt x="84" y="136"/>
                  </a:cubicBezTo>
                  <a:cubicBezTo>
                    <a:pt x="74" y="136"/>
                    <a:pt x="66" y="142"/>
                    <a:pt x="61" y="157"/>
                  </a:cubicBezTo>
                  <a:cubicBezTo>
                    <a:pt x="60" y="161"/>
                    <a:pt x="59" y="169"/>
                    <a:pt x="59" y="174"/>
                  </a:cubicBezTo>
                  <a:lnTo>
                    <a:pt x="59" y="310"/>
                  </a:lnTo>
                  <a:lnTo>
                    <a:pt x="0" y="310"/>
                  </a:lnTo>
                  <a:lnTo>
                    <a:pt x="0" y="0"/>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03" name="Google Shape;4503;gee6873aab4_0_10760"/>
            <p:cNvSpPr/>
            <p:nvPr/>
          </p:nvSpPr>
          <p:spPr>
            <a:xfrm>
              <a:off x="5388" y="2426"/>
              <a:ext cx="76" cy="144"/>
            </a:xfrm>
            <a:custGeom>
              <a:avLst/>
              <a:gdLst/>
              <a:ahLst/>
              <a:cxnLst/>
              <a:rect l="l" t="t" r="r" b="b"/>
              <a:pathLst>
                <a:path w="164" h="312" extrusionOk="0">
                  <a:moveTo>
                    <a:pt x="145" y="0"/>
                  </a:moveTo>
                  <a:lnTo>
                    <a:pt x="100" y="63"/>
                  </a:lnTo>
                  <a:lnTo>
                    <a:pt x="63" y="63"/>
                  </a:lnTo>
                  <a:lnTo>
                    <a:pt x="94" y="0"/>
                  </a:lnTo>
                  <a:lnTo>
                    <a:pt x="145" y="0"/>
                  </a:lnTo>
                  <a:close/>
                  <a:moveTo>
                    <a:pt x="162" y="242"/>
                  </a:moveTo>
                  <a:cubicBezTo>
                    <a:pt x="162" y="265"/>
                    <a:pt x="163" y="288"/>
                    <a:pt x="164" y="309"/>
                  </a:cubicBezTo>
                  <a:lnTo>
                    <a:pt x="113" y="309"/>
                  </a:lnTo>
                  <a:lnTo>
                    <a:pt x="110" y="285"/>
                  </a:lnTo>
                  <a:lnTo>
                    <a:pt x="109" y="285"/>
                  </a:lnTo>
                  <a:cubicBezTo>
                    <a:pt x="99" y="300"/>
                    <a:pt x="81" y="312"/>
                    <a:pt x="58" y="312"/>
                  </a:cubicBezTo>
                  <a:cubicBezTo>
                    <a:pt x="17" y="312"/>
                    <a:pt x="0" y="281"/>
                    <a:pt x="0" y="222"/>
                  </a:cubicBezTo>
                  <a:lnTo>
                    <a:pt x="0" y="90"/>
                  </a:lnTo>
                  <a:lnTo>
                    <a:pt x="59" y="90"/>
                  </a:lnTo>
                  <a:lnTo>
                    <a:pt x="59" y="216"/>
                  </a:lnTo>
                  <a:cubicBezTo>
                    <a:pt x="59" y="245"/>
                    <a:pt x="64" y="263"/>
                    <a:pt x="81" y="263"/>
                  </a:cubicBezTo>
                  <a:cubicBezTo>
                    <a:pt x="91" y="263"/>
                    <a:pt x="97" y="255"/>
                    <a:pt x="100" y="248"/>
                  </a:cubicBezTo>
                  <a:cubicBezTo>
                    <a:pt x="102" y="244"/>
                    <a:pt x="103" y="237"/>
                    <a:pt x="103" y="229"/>
                  </a:cubicBezTo>
                  <a:lnTo>
                    <a:pt x="103" y="90"/>
                  </a:lnTo>
                  <a:lnTo>
                    <a:pt x="162" y="90"/>
                  </a:lnTo>
                  <a:lnTo>
                    <a:pt x="162" y="242"/>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04" name="Google Shape;4504;gee6873aab4_0_10760"/>
            <p:cNvSpPr/>
            <p:nvPr/>
          </p:nvSpPr>
          <p:spPr>
            <a:xfrm>
              <a:off x="5486"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4" y="0"/>
                    <a:pt x="31" y="0"/>
                  </a:cubicBezTo>
                  <a:cubicBezTo>
                    <a:pt x="48" y="0"/>
                    <a:pt x="61" y="12"/>
                    <a:pt x="61" y="32"/>
                  </a:cubicBez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05" name="Google Shape;4505;gee6873aab4_0_10760"/>
            <p:cNvSpPr/>
            <p:nvPr/>
          </p:nvSpPr>
          <p:spPr>
            <a:xfrm>
              <a:off x="5537" y="2466"/>
              <a:ext cx="77" cy="103"/>
            </a:xfrm>
            <a:custGeom>
              <a:avLst/>
              <a:gdLst/>
              <a:ahLst/>
              <a:cxnLst/>
              <a:rect l="l" t="t" r="r" b="b"/>
              <a:pathLst>
                <a:path w="166" h="223" extrusionOk="0">
                  <a:moveTo>
                    <a:pt x="2" y="70"/>
                  </a:moveTo>
                  <a:cubicBezTo>
                    <a:pt x="2" y="45"/>
                    <a:pt x="0" y="24"/>
                    <a:pt x="0" y="4"/>
                  </a:cubicBezTo>
                  <a:lnTo>
                    <a:pt x="51" y="4"/>
                  </a:lnTo>
                  <a:lnTo>
                    <a:pt x="53" y="29"/>
                  </a:lnTo>
                  <a:lnTo>
                    <a:pt x="54" y="29"/>
                  </a:lnTo>
                  <a:cubicBezTo>
                    <a:pt x="66" y="11"/>
                    <a:pt x="85" y="0"/>
                    <a:pt x="108" y="0"/>
                  </a:cubicBezTo>
                  <a:cubicBezTo>
                    <a:pt x="149" y="0"/>
                    <a:pt x="166" y="33"/>
                    <a:pt x="166" y="82"/>
                  </a:cubicBezTo>
                  <a:lnTo>
                    <a:pt x="166" y="223"/>
                  </a:lnTo>
                  <a:lnTo>
                    <a:pt x="107" y="223"/>
                  </a:lnTo>
                  <a:lnTo>
                    <a:pt x="107" y="86"/>
                  </a:lnTo>
                  <a:cubicBezTo>
                    <a:pt x="107" y="67"/>
                    <a:pt x="103" y="49"/>
                    <a:pt x="86" y="49"/>
                  </a:cubicBezTo>
                  <a:cubicBezTo>
                    <a:pt x="76" y="49"/>
                    <a:pt x="68" y="56"/>
                    <a:pt x="64" y="69"/>
                  </a:cubicBezTo>
                  <a:cubicBezTo>
                    <a:pt x="62" y="74"/>
                    <a:pt x="60" y="81"/>
                    <a:pt x="60" y="89"/>
                  </a:cubicBezTo>
                  <a:lnTo>
                    <a:pt x="60" y="223"/>
                  </a:lnTo>
                  <a:lnTo>
                    <a:pt x="2" y="223"/>
                  </a:lnTo>
                  <a:lnTo>
                    <a:pt x="2" y="7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06" name="Google Shape;4506;gee6873aab4_0_10760"/>
            <p:cNvSpPr/>
            <p:nvPr/>
          </p:nvSpPr>
          <p:spPr>
            <a:xfrm>
              <a:off x="5629" y="2440"/>
              <a:ext cx="60" cy="130"/>
            </a:xfrm>
            <a:custGeom>
              <a:avLst/>
              <a:gdLst/>
              <a:ahLst/>
              <a:cxnLst/>
              <a:rect l="l" t="t" r="r" b="b"/>
              <a:pathLst>
                <a:path w="128" h="280" extrusionOk="0">
                  <a:moveTo>
                    <a:pt x="85" y="0"/>
                  </a:moveTo>
                  <a:lnTo>
                    <a:pt x="85" y="59"/>
                  </a:lnTo>
                  <a:lnTo>
                    <a:pt x="128" y="59"/>
                  </a:lnTo>
                  <a:lnTo>
                    <a:pt x="128" y="100"/>
                  </a:lnTo>
                  <a:lnTo>
                    <a:pt x="85" y="100"/>
                  </a:lnTo>
                  <a:lnTo>
                    <a:pt x="85" y="200"/>
                  </a:lnTo>
                  <a:cubicBezTo>
                    <a:pt x="85" y="226"/>
                    <a:pt x="96" y="232"/>
                    <a:pt x="108" y="232"/>
                  </a:cubicBezTo>
                  <a:cubicBezTo>
                    <a:pt x="113" y="232"/>
                    <a:pt x="118" y="232"/>
                    <a:pt x="123" y="231"/>
                  </a:cubicBezTo>
                  <a:lnTo>
                    <a:pt x="123" y="276"/>
                  </a:lnTo>
                  <a:cubicBezTo>
                    <a:pt x="115" y="279"/>
                    <a:pt x="103" y="280"/>
                    <a:pt x="87" y="280"/>
                  </a:cubicBezTo>
                  <a:cubicBezTo>
                    <a:pt x="70" y="280"/>
                    <a:pt x="55" y="276"/>
                    <a:pt x="45" y="266"/>
                  </a:cubicBezTo>
                  <a:cubicBezTo>
                    <a:pt x="33" y="255"/>
                    <a:pt x="26" y="238"/>
                    <a:pt x="26" y="204"/>
                  </a:cubicBezTo>
                  <a:lnTo>
                    <a:pt x="26" y="100"/>
                  </a:lnTo>
                  <a:lnTo>
                    <a:pt x="0" y="100"/>
                  </a:lnTo>
                  <a:lnTo>
                    <a:pt x="0" y="59"/>
                  </a:lnTo>
                  <a:lnTo>
                    <a:pt x="26" y="59"/>
                  </a:lnTo>
                  <a:lnTo>
                    <a:pt x="26" y="14"/>
                  </a:lnTo>
                  <a:lnTo>
                    <a:pt x="85" y="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07" name="Google Shape;4507;gee6873aab4_0_10760"/>
            <p:cNvSpPr/>
            <p:nvPr/>
          </p:nvSpPr>
          <p:spPr>
            <a:xfrm>
              <a:off x="5702" y="2466"/>
              <a:ext cx="75" cy="104"/>
            </a:xfrm>
            <a:custGeom>
              <a:avLst/>
              <a:gdLst/>
              <a:ahLst/>
              <a:cxnLst/>
              <a:rect l="l" t="t" r="r" b="b"/>
              <a:pathLst>
                <a:path w="162" h="225" extrusionOk="0">
                  <a:moveTo>
                    <a:pt x="109" y="93"/>
                  </a:moveTo>
                  <a:cubicBezTo>
                    <a:pt x="109" y="65"/>
                    <a:pt x="102" y="43"/>
                    <a:pt x="84" y="43"/>
                  </a:cubicBezTo>
                  <a:cubicBezTo>
                    <a:pt x="65" y="43"/>
                    <a:pt x="57" y="71"/>
                    <a:pt x="57" y="93"/>
                  </a:cubicBezTo>
                  <a:lnTo>
                    <a:pt x="109" y="93"/>
                  </a:lnTo>
                  <a:close/>
                  <a:moveTo>
                    <a:pt x="56" y="134"/>
                  </a:moveTo>
                  <a:cubicBezTo>
                    <a:pt x="57" y="168"/>
                    <a:pt x="77" y="181"/>
                    <a:pt x="103" y="181"/>
                  </a:cubicBezTo>
                  <a:cubicBezTo>
                    <a:pt x="120" y="181"/>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4"/>
                  </a:cubicBezTo>
                  <a:cubicBezTo>
                    <a:pt x="162" y="119"/>
                    <a:pt x="162" y="128"/>
                    <a:pt x="160" y="134"/>
                  </a:cubicBezTo>
                  <a:lnTo>
                    <a:pt x="56" y="134"/>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08" name="Google Shape;4508;gee6873aab4_0_10760"/>
            <p:cNvSpPr/>
            <p:nvPr/>
          </p:nvSpPr>
          <p:spPr>
            <a:xfrm>
              <a:off x="5793" y="2466"/>
              <a:ext cx="78" cy="104"/>
            </a:xfrm>
            <a:custGeom>
              <a:avLst/>
              <a:gdLst/>
              <a:ahLst/>
              <a:cxnLst/>
              <a:rect l="l" t="t" r="r" b="b"/>
              <a:pathLst>
                <a:path w="168" h="226" extrusionOk="0">
                  <a:moveTo>
                    <a:pt x="59" y="113"/>
                  </a:moveTo>
                  <a:cubicBezTo>
                    <a:pt x="59" y="150"/>
                    <a:pt x="65" y="181"/>
                    <a:pt x="86" y="181"/>
                  </a:cubicBezTo>
                  <a:cubicBezTo>
                    <a:pt x="105" y="181"/>
                    <a:pt x="110" y="145"/>
                    <a:pt x="110" y="113"/>
                  </a:cubicBezTo>
                  <a:cubicBezTo>
                    <a:pt x="110" y="83"/>
                    <a:pt x="105" y="45"/>
                    <a:pt x="85" y="45"/>
                  </a:cubicBezTo>
                  <a:cubicBezTo>
                    <a:pt x="63" y="45"/>
                    <a:pt x="59" y="83"/>
                    <a:pt x="59" y="113"/>
                  </a:cubicBezTo>
                  <a:close/>
                  <a:moveTo>
                    <a:pt x="168" y="113"/>
                  </a:moveTo>
                  <a:cubicBezTo>
                    <a:pt x="168" y="204"/>
                    <a:pt x="118" y="226"/>
                    <a:pt x="84" y="226"/>
                  </a:cubicBezTo>
                  <a:cubicBezTo>
                    <a:pt x="32" y="226"/>
                    <a:pt x="0" y="185"/>
                    <a:pt x="0" y="114"/>
                  </a:cubicBezTo>
                  <a:cubicBezTo>
                    <a:pt x="0" y="35"/>
                    <a:pt x="42" y="0"/>
                    <a:pt x="85" y="0"/>
                  </a:cubicBezTo>
                  <a:cubicBezTo>
                    <a:pt x="137" y="0"/>
                    <a:pt x="168" y="44"/>
                    <a:pt x="168" y="113"/>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09" name="Google Shape;4509;gee6873aab4_0_10760"/>
            <p:cNvSpPr/>
            <p:nvPr/>
          </p:nvSpPr>
          <p:spPr>
            <a:xfrm>
              <a:off x="5889" y="2426"/>
              <a:ext cx="29"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10" name="Google Shape;4510;gee6873aab4_0_10760"/>
            <p:cNvSpPr/>
            <p:nvPr/>
          </p:nvSpPr>
          <p:spPr>
            <a:xfrm>
              <a:off x="5940" y="2466"/>
              <a:ext cx="52" cy="103"/>
            </a:xfrm>
            <a:custGeom>
              <a:avLst/>
              <a:gdLst/>
              <a:ahLst/>
              <a:cxnLst/>
              <a:rect l="l" t="t" r="r" b="b"/>
              <a:pathLst>
                <a:path w="112" h="223" extrusionOk="0">
                  <a:moveTo>
                    <a:pt x="1" y="70"/>
                  </a:moveTo>
                  <a:cubicBezTo>
                    <a:pt x="1" y="48"/>
                    <a:pt x="1" y="24"/>
                    <a:pt x="0" y="4"/>
                  </a:cubicBezTo>
                  <a:lnTo>
                    <a:pt x="51" y="4"/>
                  </a:lnTo>
                  <a:lnTo>
                    <a:pt x="54" y="36"/>
                  </a:lnTo>
                  <a:lnTo>
                    <a:pt x="55" y="36"/>
                  </a:lnTo>
                  <a:cubicBezTo>
                    <a:pt x="65" y="12"/>
                    <a:pt x="83" y="0"/>
                    <a:pt x="99" y="0"/>
                  </a:cubicBezTo>
                  <a:cubicBezTo>
                    <a:pt x="105" y="0"/>
                    <a:pt x="108" y="0"/>
                    <a:pt x="112" y="1"/>
                  </a:cubicBezTo>
                  <a:lnTo>
                    <a:pt x="112" y="59"/>
                  </a:lnTo>
                  <a:cubicBezTo>
                    <a:pt x="108" y="58"/>
                    <a:pt x="104" y="58"/>
                    <a:pt x="99" y="58"/>
                  </a:cubicBezTo>
                  <a:cubicBezTo>
                    <a:pt x="86" y="58"/>
                    <a:pt x="70" y="67"/>
                    <a:pt x="63" y="90"/>
                  </a:cubicBezTo>
                  <a:cubicBezTo>
                    <a:pt x="62" y="95"/>
                    <a:pt x="61" y="102"/>
                    <a:pt x="61" y="112"/>
                  </a:cubicBezTo>
                  <a:lnTo>
                    <a:pt x="61" y="223"/>
                  </a:lnTo>
                  <a:lnTo>
                    <a:pt x="1" y="223"/>
                  </a:lnTo>
                  <a:lnTo>
                    <a:pt x="1" y="70"/>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11" name="Google Shape;4511;gee6873aab4_0_10760"/>
            <p:cNvSpPr/>
            <p:nvPr/>
          </p:nvSpPr>
          <p:spPr>
            <a:xfrm>
              <a:off x="6006" y="2426"/>
              <a:ext cx="42" cy="143"/>
            </a:xfrm>
            <a:custGeom>
              <a:avLst/>
              <a:gdLst/>
              <a:ahLst/>
              <a:cxnLst/>
              <a:rect l="l" t="t" r="r" b="b"/>
              <a:pathLst>
                <a:path w="92" h="309" extrusionOk="0">
                  <a:moveTo>
                    <a:pt x="92" y="0"/>
                  </a:moveTo>
                  <a:lnTo>
                    <a:pt x="46" y="63"/>
                  </a:lnTo>
                  <a:lnTo>
                    <a:pt x="9" y="63"/>
                  </a:lnTo>
                  <a:lnTo>
                    <a:pt x="40" y="0"/>
                  </a:lnTo>
                  <a:lnTo>
                    <a:pt x="92" y="0"/>
                  </a:lnTo>
                  <a:close/>
                  <a:moveTo>
                    <a:pt x="0" y="309"/>
                  </a:moveTo>
                  <a:lnTo>
                    <a:pt x="0" y="90"/>
                  </a:lnTo>
                  <a:lnTo>
                    <a:pt x="59" y="90"/>
                  </a:lnTo>
                  <a:lnTo>
                    <a:pt x="59" y="309"/>
                  </a:lnTo>
                  <a:lnTo>
                    <a:pt x="0" y="309"/>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cxnSp>
          <p:nvCxnSpPr>
            <p:cNvPr id="4512" name="Google Shape;4512;gee6873aab4_0_10760"/>
            <p:cNvCxnSpPr/>
            <p:nvPr/>
          </p:nvCxnSpPr>
          <p:spPr>
            <a:xfrm>
              <a:off x="3964" y="2205"/>
              <a:ext cx="0" cy="300"/>
            </a:xfrm>
            <a:prstGeom prst="straightConnector1">
              <a:avLst/>
            </a:prstGeom>
            <a:solidFill>
              <a:schemeClr val="accent2"/>
            </a:solidFill>
            <a:ln w="14275" cap="flat" cmpd="sng">
              <a:solidFill>
                <a:srgbClr val="20406F"/>
              </a:solidFill>
              <a:prstDash val="solid"/>
              <a:miter lim="800000"/>
              <a:headEnd type="none" w="med" len="med"/>
              <a:tailEnd type="none" w="med" len="med"/>
            </a:ln>
          </p:spPr>
        </p:cxnSp>
      </p:grpSp>
      <p:grpSp>
        <p:nvGrpSpPr>
          <p:cNvPr id="4513" name="Google Shape;4513;gee6873aab4_0_10760"/>
          <p:cNvGrpSpPr/>
          <p:nvPr/>
        </p:nvGrpSpPr>
        <p:grpSpPr>
          <a:xfrm>
            <a:off x="-2330787" y="180519"/>
            <a:ext cx="8882381" cy="6220794"/>
            <a:chOff x="8589113" y="1245357"/>
            <a:chExt cx="1009132" cy="706748"/>
          </a:xfrm>
        </p:grpSpPr>
        <p:sp>
          <p:nvSpPr>
            <p:cNvPr id="4514" name="Google Shape;4514;gee6873aab4_0_10760"/>
            <p:cNvSpPr/>
            <p:nvPr/>
          </p:nvSpPr>
          <p:spPr>
            <a:xfrm>
              <a:off x="8589113" y="1491079"/>
              <a:ext cx="1009132" cy="425839"/>
            </a:xfrm>
            <a:custGeom>
              <a:avLst/>
              <a:gdLst/>
              <a:ahLst/>
              <a:cxnLst/>
              <a:rect l="l" t="t" r="r" b="b"/>
              <a:pathLst>
                <a:path w="3653" h="1542" extrusionOk="0">
                  <a:moveTo>
                    <a:pt x="0" y="422"/>
                  </a:moveTo>
                  <a:cubicBezTo>
                    <a:pt x="0" y="422"/>
                    <a:pt x="461" y="362"/>
                    <a:pt x="756" y="660"/>
                  </a:cubicBezTo>
                  <a:cubicBezTo>
                    <a:pt x="1050" y="956"/>
                    <a:pt x="1277" y="960"/>
                    <a:pt x="1720" y="606"/>
                  </a:cubicBezTo>
                  <a:cubicBezTo>
                    <a:pt x="2074" y="323"/>
                    <a:pt x="2414" y="0"/>
                    <a:pt x="3085" y="145"/>
                  </a:cubicBezTo>
                  <a:cubicBezTo>
                    <a:pt x="3620" y="261"/>
                    <a:pt x="3653" y="948"/>
                    <a:pt x="2887" y="1301"/>
                  </a:cubicBezTo>
                  <a:cubicBezTo>
                    <a:pt x="2442" y="1506"/>
                    <a:pt x="2330" y="1542"/>
                    <a:pt x="2330" y="1542"/>
                  </a:cubicBezTo>
                  <a:cubicBezTo>
                    <a:pt x="2330" y="1542"/>
                    <a:pt x="2693" y="1344"/>
                    <a:pt x="2965" y="1064"/>
                  </a:cubicBezTo>
                  <a:cubicBezTo>
                    <a:pt x="3436" y="577"/>
                    <a:pt x="2941" y="3"/>
                    <a:pt x="2354" y="455"/>
                  </a:cubicBezTo>
                  <a:cubicBezTo>
                    <a:pt x="1957" y="761"/>
                    <a:pt x="1206" y="1307"/>
                    <a:pt x="818" y="988"/>
                  </a:cubicBezTo>
                  <a:cubicBezTo>
                    <a:pt x="412" y="654"/>
                    <a:pt x="419" y="422"/>
                    <a:pt x="0" y="422"/>
                  </a:cubicBezTo>
                  <a:lnTo>
                    <a:pt x="0" y="422"/>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15" name="Google Shape;4515;gee6873aab4_0_10760"/>
            <p:cNvSpPr/>
            <p:nvPr/>
          </p:nvSpPr>
          <p:spPr>
            <a:xfrm>
              <a:off x="9243973" y="1245357"/>
              <a:ext cx="218287" cy="287470"/>
            </a:xfrm>
            <a:custGeom>
              <a:avLst/>
              <a:gdLst/>
              <a:ahLst/>
              <a:cxnLst/>
              <a:rect l="l" t="t" r="r" b="b"/>
              <a:pathLst>
                <a:path w="790" h="1041" extrusionOk="0">
                  <a:moveTo>
                    <a:pt x="49" y="584"/>
                  </a:moveTo>
                  <a:cubicBezTo>
                    <a:pt x="0" y="315"/>
                    <a:pt x="115" y="70"/>
                    <a:pt x="306" y="35"/>
                  </a:cubicBezTo>
                  <a:cubicBezTo>
                    <a:pt x="497" y="0"/>
                    <a:pt x="692" y="190"/>
                    <a:pt x="741" y="458"/>
                  </a:cubicBezTo>
                  <a:cubicBezTo>
                    <a:pt x="790" y="726"/>
                    <a:pt x="675" y="972"/>
                    <a:pt x="484" y="1006"/>
                  </a:cubicBezTo>
                  <a:cubicBezTo>
                    <a:pt x="293" y="1041"/>
                    <a:pt x="99" y="852"/>
                    <a:pt x="49" y="584"/>
                  </a:cubicBezTo>
                  <a:close/>
                  <a:moveTo>
                    <a:pt x="477" y="972"/>
                  </a:moveTo>
                  <a:cubicBezTo>
                    <a:pt x="628" y="944"/>
                    <a:pt x="718" y="751"/>
                    <a:pt x="680" y="540"/>
                  </a:cubicBezTo>
                  <a:cubicBezTo>
                    <a:pt x="641" y="329"/>
                    <a:pt x="487" y="180"/>
                    <a:pt x="337" y="207"/>
                  </a:cubicBezTo>
                  <a:cubicBezTo>
                    <a:pt x="187" y="234"/>
                    <a:pt x="96" y="428"/>
                    <a:pt x="135" y="639"/>
                  </a:cubicBezTo>
                  <a:cubicBezTo>
                    <a:pt x="173" y="850"/>
                    <a:pt x="327" y="999"/>
                    <a:pt x="477" y="972"/>
                  </a:cubicBezTo>
                  <a:lnTo>
                    <a:pt x="477" y="972"/>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16" name="Google Shape;4516;gee6873aab4_0_10760"/>
            <p:cNvSpPr/>
            <p:nvPr/>
          </p:nvSpPr>
          <p:spPr>
            <a:xfrm>
              <a:off x="8881355" y="1764831"/>
              <a:ext cx="688855" cy="187274"/>
            </a:xfrm>
            <a:custGeom>
              <a:avLst/>
              <a:gdLst/>
              <a:ahLst/>
              <a:cxnLst/>
              <a:rect l="l" t="t" r="r" b="b"/>
              <a:pathLst>
                <a:path w="2494" h="678" extrusionOk="0">
                  <a:moveTo>
                    <a:pt x="1252" y="572"/>
                  </a:moveTo>
                  <a:cubicBezTo>
                    <a:pt x="1251" y="572"/>
                    <a:pt x="1250" y="573"/>
                    <a:pt x="1249" y="573"/>
                  </a:cubicBezTo>
                  <a:cubicBezTo>
                    <a:pt x="1245" y="571"/>
                    <a:pt x="1242" y="570"/>
                    <a:pt x="1239" y="569"/>
                  </a:cubicBezTo>
                  <a:cubicBezTo>
                    <a:pt x="655" y="0"/>
                    <a:pt x="72" y="343"/>
                    <a:pt x="72" y="343"/>
                  </a:cubicBezTo>
                  <a:cubicBezTo>
                    <a:pt x="697" y="217"/>
                    <a:pt x="1144" y="504"/>
                    <a:pt x="1232" y="567"/>
                  </a:cubicBezTo>
                  <a:cubicBezTo>
                    <a:pt x="629" y="342"/>
                    <a:pt x="15" y="557"/>
                    <a:pt x="0" y="556"/>
                  </a:cubicBezTo>
                  <a:cubicBezTo>
                    <a:pt x="785" y="457"/>
                    <a:pt x="1238" y="676"/>
                    <a:pt x="1244" y="678"/>
                  </a:cubicBezTo>
                  <a:lnTo>
                    <a:pt x="1244" y="678"/>
                  </a:lnTo>
                  <a:lnTo>
                    <a:pt x="1244" y="678"/>
                  </a:lnTo>
                  <a:cubicBezTo>
                    <a:pt x="1244" y="678"/>
                    <a:pt x="1244" y="678"/>
                    <a:pt x="1244" y="678"/>
                  </a:cubicBezTo>
                  <a:lnTo>
                    <a:pt x="1244" y="678"/>
                  </a:lnTo>
                  <a:cubicBezTo>
                    <a:pt x="1249" y="676"/>
                    <a:pt x="1721" y="501"/>
                    <a:pt x="2494" y="674"/>
                  </a:cubicBezTo>
                  <a:cubicBezTo>
                    <a:pt x="2478" y="673"/>
                    <a:pt x="1888" y="402"/>
                    <a:pt x="1266" y="568"/>
                  </a:cubicBezTo>
                  <a:cubicBezTo>
                    <a:pt x="1360" y="514"/>
                    <a:pt x="1833" y="271"/>
                    <a:pt x="2442" y="455"/>
                  </a:cubicBezTo>
                  <a:cubicBezTo>
                    <a:pt x="2442" y="455"/>
                    <a:pt x="1921" y="95"/>
                    <a:pt x="1315" y="526"/>
                  </a:cubicBezTo>
                  <a:lnTo>
                    <a:pt x="1252" y="572"/>
                  </a:lnTo>
                  <a:lnTo>
                    <a:pt x="1252" y="572"/>
                  </a:lnTo>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pic>
        <p:nvPicPr>
          <p:cNvPr id="4517" name="Google Shape;4517;gee6873aab4_0_10760"/>
          <p:cNvPicPr preferRelativeResize="0"/>
          <p:nvPr/>
        </p:nvPicPr>
        <p:blipFill rotWithShape="1">
          <a:blip r:embed="rId2">
            <a:alphaModFix/>
          </a:blip>
          <a:srcRect/>
          <a:stretch/>
        </p:blipFill>
        <p:spPr>
          <a:xfrm>
            <a:off x="9896697" y="1271768"/>
            <a:ext cx="1710223" cy="669430"/>
          </a:xfrm>
          <a:prstGeom prst="rect">
            <a:avLst/>
          </a:prstGeom>
          <a:noFill/>
          <a:ln>
            <a:noFill/>
          </a:ln>
        </p:spPr>
      </p:pic>
    </p:spTree>
    <p:extLst>
      <p:ext uri="{BB962C8B-B14F-4D97-AF65-F5344CB8AC3E}">
        <p14:creationId xmlns:p14="http://schemas.microsoft.com/office/powerpoint/2010/main" val="1188638742"/>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513"/>
                                        </p:tgtEl>
                                        <p:attrNameLst>
                                          <p:attrName>style.visibility</p:attrName>
                                        </p:attrNameLst>
                                      </p:cBhvr>
                                      <p:to>
                                        <p:strVal val="visible"/>
                                      </p:to>
                                    </p:set>
                                    <p:animEffect transition="in" filter="fade">
                                      <p:cBhvr>
                                        <p:cTn id="7" dur="500"/>
                                        <p:tgtEl>
                                          <p:spTgt spid="451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418"/>
                                        </p:tgtEl>
                                        <p:attrNameLst>
                                          <p:attrName>style.visibility</p:attrName>
                                        </p:attrNameLst>
                                      </p:cBhvr>
                                      <p:to>
                                        <p:strVal val="visible"/>
                                      </p:to>
                                    </p:set>
                                    <p:animEffect transition="in" filter="fade">
                                      <p:cBhvr>
                                        <p:cTn id="11" dur="500"/>
                                        <p:tgtEl>
                                          <p:spTgt spid="4418"/>
                                        </p:tgtEl>
                                      </p:cBhvr>
                                    </p:animEffect>
                                  </p:childTnLst>
                                </p:cTn>
                              </p:par>
                              <p:par>
                                <p:cTn id="12" presetID="10" presetClass="entr" presetSubtype="0" fill="hold" nodeType="withEffect">
                                  <p:stCondLst>
                                    <p:cond delay="0"/>
                                  </p:stCondLst>
                                  <p:childTnLst>
                                    <p:set>
                                      <p:cBhvr>
                                        <p:cTn id="13" dur="1" fill="hold">
                                          <p:stCondLst>
                                            <p:cond delay="0"/>
                                          </p:stCondLst>
                                        </p:cTn>
                                        <p:tgtEl>
                                          <p:spTgt spid="4416"/>
                                        </p:tgtEl>
                                        <p:attrNameLst>
                                          <p:attrName>style.visibility</p:attrName>
                                        </p:attrNameLst>
                                      </p:cBhvr>
                                      <p:to>
                                        <p:strVal val="visible"/>
                                      </p:to>
                                    </p:set>
                                    <p:animEffect transition="in" filter="fade">
                                      <p:cBhvr>
                                        <p:cTn id="14" dur="500"/>
                                        <p:tgtEl>
                                          <p:spTgt spid="4416"/>
                                        </p:tgtEl>
                                      </p:cBhvr>
                                    </p:animEffect>
                                  </p:childTnLst>
                                </p:cTn>
                              </p:par>
                              <p:par>
                                <p:cTn id="15" presetID="10" presetClass="entr" presetSubtype="0" fill="hold" nodeType="withEffect">
                                  <p:stCondLst>
                                    <p:cond delay="0"/>
                                  </p:stCondLst>
                                  <p:childTnLst>
                                    <p:set>
                                      <p:cBhvr>
                                        <p:cTn id="16" dur="1" fill="hold">
                                          <p:stCondLst>
                                            <p:cond delay="0"/>
                                          </p:stCondLst>
                                        </p:cTn>
                                        <p:tgtEl>
                                          <p:spTgt spid="4417">
                                            <p:txEl>
                                              <p:pRg st="0" end="0"/>
                                            </p:txEl>
                                          </p:spTgt>
                                        </p:tgtEl>
                                        <p:attrNameLst>
                                          <p:attrName>style.visibility</p:attrName>
                                        </p:attrNameLst>
                                      </p:cBhvr>
                                      <p:to>
                                        <p:strVal val="visible"/>
                                      </p:to>
                                    </p:set>
                                    <p:animEffect transition="in" filter="fade">
                                      <p:cBhvr>
                                        <p:cTn id="17" dur="500"/>
                                        <p:tgtEl>
                                          <p:spTgt spid="4417">
                                            <p:txEl>
                                              <p:pRg st="0" end="0"/>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4417">
                                            <p:txEl>
                                              <p:charRg st="1" end="1"/>
                                            </p:txEl>
                                          </p:spTgt>
                                        </p:tgtEl>
                                        <p:attrNameLst>
                                          <p:attrName>style.visibility</p:attrName>
                                        </p:attrNameLst>
                                      </p:cBhvr>
                                      <p:to>
                                        <p:strVal val="visible"/>
                                      </p:to>
                                    </p:set>
                                    <p:animEffect transition="in" filter="fade">
                                      <p:cBhvr>
                                        <p:cTn id="20" dur="500"/>
                                        <p:tgtEl>
                                          <p:spTgt spid="4417">
                                            <p:txEl>
                                              <p:charRg st="1" end="1"/>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4417">
                                            <p:txEl>
                                              <p:charRg st="1" end="1"/>
                                            </p:txEl>
                                          </p:spTgt>
                                        </p:tgtEl>
                                        <p:attrNameLst>
                                          <p:attrName>style.visibility</p:attrName>
                                        </p:attrNameLst>
                                      </p:cBhvr>
                                      <p:to>
                                        <p:strVal val="visible"/>
                                      </p:to>
                                    </p:set>
                                    <p:animEffect transition="in" filter="fade">
                                      <p:cBhvr>
                                        <p:cTn id="23" dur="500"/>
                                        <p:tgtEl>
                                          <p:spTgt spid="4417">
                                            <p:txEl>
                                              <p:charRg st="1" end="1"/>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4417">
                                            <p:txEl>
                                              <p:charRg st="1" end="1"/>
                                            </p:txEl>
                                          </p:spTgt>
                                        </p:tgtEl>
                                        <p:attrNameLst>
                                          <p:attrName>style.visibility</p:attrName>
                                        </p:attrNameLst>
                                      </p:cBhvr>
                                      <p:to>
                                        <p:strVal val="visible"/>
                                      </p:to>
                                    </p:set>
                                    <p:animEffect transition="in" filter="fade">
                                      <p:cBhvr>
                                        <p:cTn id="26" dur="500"/>
                                        <p:tgtEl>
                                          <p:spTgt spid="4417">
                                            <p:txEl>
                                              <p:charRg st="1" end="1"/>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4417">
                                            <p:txEl>
                                              <p:charRg st="1" end="1"/>
                                            </p:txEl>
                                          </p:spTgt>
                                        </p:tgtEl>
                                        <p:attrNameLst>
                                          <p:attrName>style.visibility</p:attrName>
                                        </p:attrNameLst>
                                      </p:cBhvr>
                                      <p:to>
                                        <p:strVal val="visible"/>
                                      </p:to>
                                    </p:set>
                                    <p:animEffect transition="in" filter="fade">
                                      <p:cBhvr>
                                        <p:cTn id="29" dur="500"/>
                                        <p:tgtEl>
                                          <p:spTgt spid="4417">
                                            <p:txEl>
                                              <p:charRg st="1" end="1"/>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4417">
                                            <p:txEl>
                                              <p:charRg st="1" end="1"/>
                                            </p:txEl>
                                          </p:spTgt>
                                        </p:tgtEl>
                                        <p:attrNameLst>
                                          <p:attrName>style.visibility</p:attrName>
                                        </p:attrNameLst>
                                      </p:cBhvr>
                                      <p:to>
                                        <p:strVal val="visible"/>
                                      </p:to>
                                    </p:set>
                                    <p:animEffect transition="in" filter="fade">
                                      <p:cBhvr>
                                        <p:cTn id="32" dur="500"/>
                                        <p:tgtEl>
                                          <p:spTgt spid="4417">
                                            <p:txEl>
                                              <p:charRg st="1" end="1"/>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4417">
                                            <p:txEl>
                                              <p:charRg st="1" end="1"/>
                                            </p:txEl>
                                          </p:spTgt>
                                        </p:tgtEl>
                                        <p:attrNameLst>
                                          <p:attrName>style.visibility</p:attrName>
                                        </p:attrNameLst>
                                      </p:cBhvr>
                                      <p:to>
                                        <p:strVal val="visible"/>
                                      </p:to>
                                    </p:set>
                                    <p:animEffect transition="in" filter="fade">
                                      <p:cBhvr>
                                        <p:cTn id="35" dur="500"/>
                                        <p:tgtEl>
                                          <p:spTgt spid="4417">
                                            <p:txEl>
                                              <p:charRg st="1" end="1"/>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4417">
                                            <p:txEl>
                                              <p:charRg st="1" end="1"/>
                                            </p:txEl>
                                          </p:spTgt>
                                        </p:tgtEl>
                                        <p:attrNameLst>
                                          <p:attrName>style.visibility</p:attrName>
                                        </p:attrNameLst>
                                      </p:cBhvr>
                                      <p:to>
                                        <p:strVal val="visible"/>
                                      </p:to>
                                    </p:set>
                                    <p:animEffect transition="in" filter="fade">
                                      <p:cBhvr>
                                        <p:cTn id="38" dur="500"/>
                                        <p:tgtEl>
                                          <p:spTgt spid="4417">
                                            <p:txEl>
                                              <p:charRg st="1" end="1"/>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4417">
                                            <p:txEl>
                                              <p:charRg st="1" end="1"/>
                                            </p:txEl>
                                          </p:spTgt>
                                        </p:tgtEl>
                                        <p:attrNameLst>
                                          <p:attrName>style.visibility</p:attrName>
                                        </p:attrNameLst>
                                      </p:cBhvr>
                                      <p:to>
                                        <p:strVal val="visible"/>
                                      </p:to>
                                    </p:set>
                                    <p:animEffect transition="in" filter="fade">
                                      <p:cBhvr>
                                        <p:cTn id="41" dur="500"/>
                                        <p:tgtEl>
                                          <p:spTgt spid="4417">
                                            <p:txEl>
                                              <p:charRg st="1" end="1"/>
                                            </p:txEl>
                                          </p:spTgt>
                                        </p:tgtEl>
                                      </p:cBhvr>
                                    </p:animEffect>
                                  </p:childTnLst>
                                </p:cTn>
                              </p:par>
                            </p:childTnLst>
                          </p:cTn>
                        </p:par>
                        <p:par>
                          <p:cTn id="42" fill="hold">
                            <p:stCondLst>
                              <p:cond delay="1000"/>
                            </p:stCondLst>
                            <p:childTnLst>
                              <p:par>
                                <p:cTn id="43" presetID="10" presetClass="entr" presetSubtype="0" fill="hold" nodeType="afterEffect">
                                  <p:stCondLst>
                                    <p:cond delay="0"/>
                                  </p:stCondLst>
                                  <p:childTnLst>
                                    <p:set>
                                      <p:cBhvr>
                                        <p:cTn id="44" dur="1" fill="hold">
                                          <p:stCondLst>
                                            <p:cond delay="0"/>
                                          </p:stCondLst>
                                        </p:cTn>
                                        <p:tgtEl>
                                          <p:spTgt spid="4517"/>
                                        </p:tgtEl>
                                        <p:attrNameLst>
                                          <p:attrName>style.visibility</p:attrName>
                                        </p:attrNameLst>
                                      </p:cBhvr>
                                      <p:to>
                                        <p:strVal val="visible"/>
                                      </p:to>
                                    </p:set>
                                    <p:animEffect transition="in" filter="fade">
                                      <p:cBhvr>
                                        <p:cTn id="45" dur="1000"/>
                                        <p:tgtEl>
                                          <p:spTgt spid="45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content and image: White">
  <p:cSld name="Title, content and image: White">
    <p:bg>
      <p:bgPr>
        <a:solidFill>
          <a:schemeClr val="lt1"/>
        </a:solidFill>
        <a:effectLst/>
      </p:bgPr>
    </p:bg>
    <p:spTree>
      <p:nvGrpSpPr>
        <p:cNvPr id="1" name="Shape 4518"/>
        <p:cNvGrpSpPr/>
        <p:nvPr/>
      </p:nvGrpSpPr>
      <p:grpSpPr>
        <a:xfrm>
          <a:off x="0" y="0"/>
          <a:ext cx="0" cy="0"/>
          <a:chOff x="0" y="0"/>
          <a:chExt cx="0" cy="0"/>
        </a:xfrm>
      </p:grpSpPr>
      <p:sp>
        <p:nvSpPr>
          <p:cNvPr id="4519" name="Google Shape;4519;gee6873aab4_0_10867"/>
          <p:cNvSpPr/>
          <p:nvPr/>
        </p:nvSpPr>
        <p:spPr>
          <a:xfrm>
            <a:off x="-3600" y="0"/>
            <a:ext cx="12204600" cy="68652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520" name="Google Shape;4520;gee6873aab4_0_10867"/>
          <p:cNvSpPr txBox="1">
            <a:spLocks noGrp="1"/>
          </p:cNvSpPr>
          <p:nvPr>
            <p:ph type="title"/>
          </p:nvPr>
        </p:nvSpPr>
        <p:spPr>
          <a:xfrm>
            <a:off x="6456039" y="897616"/>
            <a:ext cx="5256600" cy="793200"/>
          </a:xfrm>
          <a:prstGeom prst="rect">
            <a:avLst/>
          </a:prstGeom>
          <a:noFill/>
          <a:ln>
            <a:noFill/>
          </a:ln>
        </p:spPr>
        <p:txBody>
          <a:bodyPr spcFirstLastPara="1" wrap="square" lIns="0" tIns="0" rIns="0" bIns="0" anchor="b" anchorCtr="0">
            <a:noAutofit/>
          </a:bodyPr>
          <a:lstStyle>
            <a:lvl1pPr lvl="0" algn="l" rtl="0">
              <a:lnSpc>
                <a:spcPct val="90000"/>
              </a:lnSpc>
              <a:spcBef>
                <a:spcPts val="0"/>
              </a:spcBef>
              <a:spcAft>
                <a:spcPts val="0"/>
              </a:spcAft>
              <a:buClr>
                <a:schemeClr val="accent2"/>
              </a:buClr>
              <a:buSzPts val="2800"/>
              <a:buFont typeface="Calibri"/>
              <a:buNone/>
              <a:defRPr>
                <a:solidFill>
                  <a:schemeClr val="accent2"/>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521" name="Google Shape;4521;gee6873aab4_0_10867"/>
          <p:cNvSpPr txBox="1">
            <a:spLocks noGrp="1"/>
          </p:cNvSpPr>
          <p:nvPr>
            <p:ph type="dt" idx="10"/>
          </p:nvPr>
        </p:nvSpPr>
        <p:spPr>
          <a:xfrm>
            <a:off x="695400" y="6496604"/>
            <a:ext cx="5580600" cy="160200"/>
          </a:xfrm>
          <a:prstGeom prst="rect">
            <a:avLst/>
          </a:prstGeom>
          <a:noFill/>
          <a:ln>
            <a:noFill/>
          </a:ln>
        </p:spPr>
        <p:txBody>
          <a:bodyPr spcFirstLastPara="1" wrap="square" lIns="91425" tIns="45700" rIns="91425" bIns="45700" anchor="t"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522" name="Google Shape;4522;gee6873aab4_0_10867"/>
          <p:cNvSpPr txBox="1">
            <a:spLocks noGrp="1"/>
          </p:cNvSpPr>
          <p:nvPr>
            <p:ph type="ftr" idx="11"/>
          </p:nvPr>
        </p:nvSpPr>
        <p:spPr>
          <a:xfrm>
            <a:off x="695400" y="6416541"/>
            <a:ext cx="5580600" cy="160200"/>
          </a:xfrm>
          <a:prstGeom prst="rect">
            <a:avLst/>
          </a:prstGeom>
          <a:noFill/>
          <a:ln>
            <a:noFill/>
          </a:ln>
        </p:spPr>
        <p:txBody>
          <a:bodyPr spcFirstLastPara="1" wrap="square" lIns="91425" tIns="45700" rIns="91425" bIns="45700" anchor="t"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523" name="Google Shape;4523;gee6873aab4_0_10867"/>
          <p:cNvSpPr txBox="1">
            <a:spLocks noGrp="1"/>
          </p:cNvSpPr>
          <p:nvPr>
            <p:ph type="sldNum" idx="12"/>
          </p:nvPr>
        </p:nvSpPr>
        <p:spPr>
          <a:xfrm>
            <a:off x="-12703" y="6356350"/>
            <a:ext cx="79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IE"/>
              <a:t>‹#›</a:t>
            </a:fld>
            <a:endParaRPr/>
          </a:p>
        </p:txBody>
      </p:sp>
      <p:sp>
        <p:nvSpPr>
          <p:cNvPr id="4524" name="Google Shape;4524;gee6873aab4_0_10867"/>
          <p:cNvSpPr>
            <a:spLocks noGrp="1"/>
          </p:cNvSpPr>
          <p:nvPr>
            <p:ph type="pic" idx="2"/>
          </p:nvPr>
        </p:nvSpPr>
        <p:spPr>
          <a:xfrm>
            <a:off x="-9526" y="0"/>
            <a:ext cx="6105600" cy="6858000"/>
          </a:xfrm>
          <a:prstGeom prst="rect">
            <a:avLst/>
          </a:prstGeom>
          <a:noFill/>
          <a:ln>
            <a:noFill/>
          </a:ln>
        </p:spPr>
        <p:txBody>
          <a:bodyPr spcFirstLastPara="1" wrap="square" lIns="0" tIns="0" rIns="0" bIns="0" anchor="ctr" anchorCtr="0">
            <a:noAutofit/>
          </a:bodyPr>
          <a:lstStyle>
            <a:lvl1pPr marR="0" lvl="0" algn="ctr"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R="0" lvl="1"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2pPr>
            <a:lvl3pPr marR="0" lvl="2" algn="l" rtl="0">
              <a:lnSpc>
                <a:spcPct val="90000"/>
              </a:lnSpc>
              <a:spcBef>
                <a:spcPts val="400"/>
              </a:spcBef>
              <a:spcAft>
                <a:spcPts val="0"/>
              </a:spcAft>
              <a:buClr>
                <a:schemeClr val="dk2"/>
              </a:buClr>
              <a:buSzPts val="1800"/>
              <a:buFont typeface="Arial"/>
              <a:buChar char="•"/>
              <a:defRPr sz="1800" b="1" i="0" u="none" strike="noStrike" cap="none">
                <a:solidFill>
                  <a:schemeClr val="dk1"/>
                </a:solidFill>
                <a:latin typeface="Calibri"/>
                <a:ea typeface="Calibri"/>
                <a:cs typeface="Calibri"/>
                <a:sym typeface="Calibri"/>
              </a:defRPr>
            </a:lvl3pPr>
            <a:lvl4pPr marR="0" lvl="3" algn="l" rtl="0">
              <a:lnSpc>
                <a:spcPct val="90000"/>
              </a:lnSpc>
              <a:spcBef>
                <a:spcPts val="400"/>
              </a:spcBef>
              <a:spcAft>
                <a:spcPts val="0"/>
              </a:spcAft>
              <a:buClr>
                <a:schemeClr val="accent2"/>
              </a:buClr>
              <a:buSzPts val="1600"/>
              <a:buFont typeface="Arial"/>
              <a:buChar char="•"/>
              <a:defRPr sz="1600" b="0" i="0" u="none" strike="noStrike" cap="none">
                <a:solidFill>
                  <a:schemeClr val="dk1"/>
                </a:solidFill>
                <a:latin typeface="Calibri"/>
                <a:ea typeface="Calibri"/>
                <a:cs typeface="Calibri"/>
                <a:sym typeface="Calibri"/>
              </a:defRPr>
            </a:lvl4pPr>
            <a:lvl5pPr marR="0" lvl="4" algn="l" rtl="0">
              <a:lnSpc>
                <a:spcPct val="90000"/>
              </a:lnSpc>
              <a:spcBef>
                <a:spcPts val="800"/>
              </a:spcBef>
              <a:spcAft>
                <a:spcPts val="0"/>
              </a:spcAft>
              <a:buClr>
                <a:schemeClr val="accent1"/>
              </a:buClr>
              <a:buSzPts val="2000"/>
              <a:buFont typeface="Arial"/>
              <a:buNone/>
              <a:defRPr sz="2000" b="1" i="0" u="none" strike="noStrike" cap="none">
                <a:solidFill>
                  <a:schemeClr val="accent1"/>
                </a:solidFill>
                <a:latin typeface="Calibri"/>
                <a:ea typeface="Calibri"/>
                <a:cs typeface="Calibri"/>
                <a:sym typeface="Calibri"/>
              </a:defRPr>
            </a:lvl5pPr>
            <a:lvl6pPr marR="0" lvl="5" algn="l" rtl="0">
              <a:lnSpc>
                <a:spcPct val="90000"/>
              </a:lnSpc>
              <a:spcBef>
                <a:spcPts val="500"/>
              </a:spcBef>
              <a:spcAft>
                <a:spcPts val="0"/>
              </a:spcAft>
              <a:buClr>
                <a:srgbClr val="FF0000"/>
              </a:buClr>
              <a:buSzPts val="1800"/>
              <a:buFont typeface="Arial"/>
              <a:buChar char="•"/>
              <a:defRPr sz="1800" b="0" i="0" u="none" strike="noStrike" cap="none">
                <a:solidFill>
                  <a:srgbClr val="FF0000"/>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525" name="Google Shape;4525;gee6873aab4_0_10867"/>
          <p:cNvSpPr txBox="1">
            <a:spLocks noGrp="1"/>
          </p:cNvSpPr>
          <p:nvPr>
            <p:ph type="body" idx="1"/>
          </p:nvPr>
        </p:nvSpPr>
        <p:spPr>
          <a:xfrm>
            <a:off x="6455234" y="2263939"/>
            <a:ext cx="4471500" cy="3698700"/>
          </a:xfrm>
          <a:prstGeom prst="rect">
            <a:avLst/>
          </a:prstGeom>
          <a:noFill/>
          <a:ln>
            <a:noFill/>
          </a:ln>
        </p:spPr>
        <p:txBody>
          <a:bodyPr spcFirstLastPara="1" wrap="square" lIns="0" tIns="0" rIns="0" bIns="0" anchor="t" anchorCtr="0">
            <a:noAutofit/>
          </a:bodyPr>
          <a:lstStyle>
            <a:lvl1pPr marL="457200" lvl="0" indent="-228600" algn="l" rtl="0">
              <a:lnSpc>
                <a:spcPct val="90000"/>
              </a:lnSpc>
              <a:spcBef>
                <a:spcPts val="400"/>
              </a:spcBef>
              <a:spcAft>
                <a:spcPts val="0"/>
              </a:spcAft>
              <a:buClr>
                <a:schemeClr val="dk2"/>
              </a:buClr>
              <a:buSzPts val="2000"/>
              <a:buNone/>
              <a:defRPr>
                <a:solidFill>
                  <a:schemeClr val="dk2"/>
                </a:solidFill>
              </a:defRPr>
            </a:lvl1pPr>
            <a:lvl2pPr marL="914400" lvl="1" indent="-228600" algn="l" rtl="0">
              <a:lnSpc>
                <a:spcPct val="90000"/>
              </a:lnSpc>
              <a:spcBef>
                <a:spcPts val="400"/>
              </a:spcBef>
              <a:spcAft>
                <a:spcPts val="0"/>
              </a:spcAft>
              <a:buClr>
                <a:schemeClr val="dk2"/>
              </a:buClr>
              <a:buSzPts val="1800"/>
              <a:buNone/>
              <a:defRPr>
                <a:solidFill>
                  <a:schemeClr val="dk2"/>
                </a:solidFill>
              </a:defRPr>
            </a:lvl2pPr>
            <a:lvl3pPr marL="1371600" lvl="2" indent="-342900" algn="l" rtl="0">
              <a:lnSpc>
                <a:spcPct val="90000"/>
              </a:lnSpc>
              <a:spcBef>
                <a:spcPts val="400"/>
              </a:spcBef>
              <a:spcAft>
                <a:spcPts val="0"/>
              </a:spcAft>
              <a:buClr>
                <a:schemeClr val="accent2"/>
              </a:buClr>
              <a:buSzPts val="1800"/>
              <a:buChar char="•"/>
              <a:defRPr>
                <a:solidFill>
                  <a:schemeClr val="dk2"/>
                </a:solidFill>
              </a:defRPr>
            </a:lvl3pPr>
            <a:lvl4pPr marL="1828800" lvl="3" indent="-330200" algn="l" rtl="0">
              <a:lnSpc>
                <a:spcPct val="90000"/>
              </a:lnSpc>
              <a:spcBef>
                <a:spcPts val="400"/>
              </a:spcBef>
              <a:spcAft>
                <a:spcPts val="0"/>
              </a:spcAft>
              <a:buClr>
                <a:schemeClr val="accent2"/>
              </a:buClr>
              <a:buSzPts val="1600"/>
              <a:buChar char="•"/>
              <a:defRPr>
                <a:solidFill>
                  <a:schemeClr val="dk2"/>
                </a:solidFill>
              </a:defRPr>
            </a:lvl4pPr>
            <a:lvl5pPr marL="2286000" lvl="4" indent="-228600" algn="l" rtl="0">
              <a:lnSpc>
                <a:spcPct val="90000"/>
              </a:lnSpc>
              <a:spcBef>
                <a:spcPts val="800"/>
              </a:spcBef>
              <a:spcAft>
                <a:spcPts val="0"/>
              </a:spcAft>
              <a:buClr>
                <a:schemeClr val="dk2"/>
              </a:buClr>
              <a:buSzPts val="2000"/>
              <a:buNone/>
              <a:defRPr>
                <a:solidFill>
                  <a:schemeClr val="dk2"/>
                </a:solidFill>
              </a:defRPr>
            </a:lvl5pPr>
            <a:lvl6pPr marL="2743200" lvl="5" indent="-342900" algn="l" rtl="0">
              <a:lnSpc>
                <a:spcPct val="90000"/>
              </a:lnSpc>
              <a:spcBef>
                <a:spcPts val="500"/>
              </a:spcBef>
              <a:spcAft>
                <a:spcPts val="0"/>
              </a:spcAft>
              <a:buClr>
                <a:srgbClr val="FF0000"/>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grpSp>
        <p:nvGrpSpPr>
          <p:cNvPr id="4526" name="Google Shape;4526;gee6873aab4_0_10867"/>
          <p:cNvGrpSpPr/>
          <p:nvPr/>
        </p:nvGrpSpPr>
        <p:grpSpPr>
          <a:xfrm>
            <a:off x="-2040904" y="3988723"/>
            <a:ext cx="1872300" cy="2902792"/>
            <a:chOff x="6195941" y="562596"/>
            <a:chExt cx="1872300" cy="2902792"/>
          </a:xfrm>
        </p:grpSpPr>
        <p:grpSp>
          <p:nvGrpSpPr>
            <p:cNvPr id="4527" name="Google Shape;4527;gee6873aab4_0_10867"/>
            <p:cNvGrpSpPr/>
            <p:nvPr/>
          </p:nvGrpSpPr>
          <p:grpSpPr>
            <a:xfrm>
              <a:off x="6195941" y="832605"/>
              <a:ext cx="1872300" cy="2632784"/>
              <a:chOff x="-1872716" y="660661"/>
              <a:chExt cx="1872300" cy="1974637"/>
            </a:xfrm>
          </p:grpSpPr>
          <p:sp>
            <p:nvSpPr>
              <p:cNvPr id="4528" name="Google Shape;4528;gee6873aab4_0_10867"/>
              <p:cNvSpPr txBox="1"/>
              <p:nvPr/>
            </p:nvSpPr>
            <p:spPr>
              <a:xfrm>
                <a:off x="-1872716" y="984698"/>
                <a:ext cx="1872300" cy="16506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IE" sz="1100">
                    <a:solidFill>
                      <a:srgbClr val="000000"/>
                    </a:solidFill>
                    <a:latin typeface="Calibri"/>
                    <a:ea typeface="Calibri"/>
                    <a:cs typeface="Calibri"/>
                    <a:sym typeface="Calibri"/>
                  </a:rPr>
                  <a:t>To format the body text, simply highlight the specific line(s) of text and click ‘tab’ or press ‘increase/decrease list level’ button. If you continue to click the ‘Tab’ button and the text turns red you have tabbed too far and should use the ‘decrease level’ button to return to compliant text.</a:t>
                </a:r>
                <a:endParaRPr/>
              </a:p>
              <a:p>
                <a:pPr marL="0" marR="0" lvl="0" indent="0" algn="l" rtl="0">
                  <a:spcBef>
                    <a:spcPts val="0"/>
                  </a:spcBef>
                  <a:spcAft>
                    <a:spcPts val="0"/>
                  </a:spcAft>
                  <a:buNone/>
                </a:pPr>
                <a:endParaRPr sz="1100">
                  <a:solidFill>
                    <a:srgbClr val="000000"/>
                  </a:solidFill>
                  <a:latin typeface="Calibri"/>
                  <a:ea typeface="Calibri"/>
                  <a:cs typeface="Calibri"/>
                  <a:sym typeface="Calibri"/>
                </a:endParaRPr>
              </a:p>
              <a:p>
                <a:pPr marL="0" marR="0" lvl="0" indent="0" algn="l" rtl="0">
                  <a:spcBef>
                    <a:spcPts val="0"/>
                  </a:spcBef>
                  <a:spcAft>
                    <a:spcPts val="0"/>
                  </a:spcAft>
                  <a:buNone/>
                </a:pPr>
                <a:r>
                  <a:rPr lang="en-IE" sz="1100">
                    <a:solidFill>
                      <a:srgbClr val="000000"/>
                    </a:solidFill>
                    <a:latin typeface="Calibri"/>
                    <a:ea typeface="Calibri"/>
                    <a:cs typeface="Calibri"/>
                    <a:sym typeface="Calibri"/>
                  </a:rPr>
                  <a:t>Do not use the bullet point button to format your text.</a:t>
                </a:r>
                <a:endParaRPr sz="1100">
                  <a:solidFill>
                    <a:srgbClr val="000000"/>
                  </a:solidFill>
                  <a:latin typeface="Calibri"/>
                  <a:ea typeface="Calibri"/>
                  <a:cs typeface="Calibri"/>
                  <a:sym typeface="Calibri"/>
                </a:endParaRPr>
              </a:p>
            </p:txBody>
          </p:sp>
          <p:pic>
            <p:nvPicPr>
              <p:cNvPr id="4529" name="Google Shape;4529;gee6873aab4_0_10867" descr="icon_information-white.png"/>
              <p:cNvPicPr preferRelativeResize="0"/>
              <p:nvPr/>
            </p:nvPicPr>
            <p:blipFill rotWithShape="1">
              <a:blip r:embed="rId2">
                <a:alphaModFix/>
              </a:blip>
              <a:srcRect/>
              <a:stretch/>
            </p:blipFill>
            <p:spPr>
              <a:xfrm>
                <a:off x="-1764703" y="660661"/>
                <a:ext cx="121592" cy="240085"/>
              </a:xfrm>
              <a:prstGeom prst="rect">
                <a:avLst/>
              </a:prstGeom>
              <a:noFill/>
              <a:ln>
                <a:noFill/>
              </a:ln>
            </p:spPr>
          </p:pic>
        </p:grpSp>
        <p:grpSp>
          <p:nvGrpSpPr>
            <p:cNvPr id="4530" name="Google Shape;4530;gee6873aab4_0_10867"/>
            <p:cNvGrpSpPr/>
            <p:nvPr/>
          </p:nvGrpSpPr>
          <p:grpSpPr>
            <a:xfrm>
              <a:off x="6303954" y="562596"/>
              <a:ext cx="540000" cy="540000"/>
              <a:chOff x="6303954" y="562596"/>
              <a:chExt cx="540000" cy="540000"/>
            </a:xfrm>
          </p:grpSpPr>
          <p:sp>
            <p:nvSpPr>
              <p:cNvPr id="4531" name="Google Shape;4531;gee6873aab4_0_10867"/>
              <p:cNvSpPr/>
              <p:nvPr/>
            </p:nvSpPr>
            <p:spPr>
              <a:xfrm>
                <a:off x="6303954" y="562596"/>
                <a:ext cx="540000" cy="540000"/>
              </a:xfrm>
              <a:prstGeom prst="donut">
                <a:avLst>
                  <a:gd name="adj" fmla="val 7083"/>
                </a:avLst>
              </a:prstGeom>
              <a:solidFill>
                <a:srgbClr val="0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pic>
            <p:nvPicPr>
              <p:cNvPr id="4532" name="Google Shape;4532;gee6873aab4_0_10867" descr="increase_indent.png"/>
              <p:cNvPicPr preferRelativeResize="0"/>
              <p:nvPr/>
            </p:nvPicPr>
            <p:blipFill rotWithShape="1">
              <a:blip r:embed="rId3">
                <a:alphaModFix/>
              </a:blip>
              <a:srcRect/>
              <a:stretch/>
            </p:blipFill>
            <p:spPr>
              <a:xfrm>
                <a:off x="6425212" y="679422"/>
                <a:ext cx="317520" cy="317520"/>
              </a:xfrm>
              <a:prstGeom prst="rect">
                <a:avLst/>
              </a:prstGeom>
              <a:noFill/>
              <a:ln>
                <a:noFill/>
              </a:ln>
            </p:spPr>
          </p:pic>
        </p:grpSp>
      </p:grpSp>
      <p:sp>
        <p:nvSpPr>
          <p:cNvPr id="4533" name="Google Shape;4533;gee6873aab4_0_10867"/>
          <p:cNvSpPr/>
          <p:nvPr/>
        </p:nvSpPr>
        <p:spPr>
          <a:xfrm>
            <a:off x="6170723" y="2356638"/>
            <a:ext cx="5827217" cy="4080745"/>
          </a:xfrm>
          <a:custGeom>
            <a:avLst/>
            <a:gdLst/>
            <a:ahLst/>
            <a:cxnLst/>
            <a:rect l="l" t="t" r="r" b="b"/>
            <a:pathLst>
              <a:path w="3654" h="2558" extrusionOk="0">
                <a:moveTo>
                  <a:pt x="2505" y="639"/>
                </a:moveTo>
                <a:cubicBezTo>
                  <a:pt x="2466" y="428"/>
                  <a:pt x="2557" y="234"/>
                  <a:pt x="2707" y="207"/>
                </a:cubicBezTo>
                <a:cubicBezTo>
                  <a:pt x="2858" y="180"/>
                  <a:pt x="3011" y="329"/>
                  <a:pt x="3050" y="540"/>
                </a:cubicBezTo>
                <a:cubicBezTo>
                  <a:pt x="3089" y="751"/>
                  <a:pt x="2998" y="944"/>
                  <a:pt x="2847" y="972"/>
                </a:cubicBezTo>
                <a:cubicBezTo>
                  <a:pt x="2697" y="999"/>
                  <a:pt x="2544" y="850"/>
                  <a:pt x="2505" y="639"/>
                </a:cubicBezTo>
                <a:close/>
                <a:moveTo>
                  <a:pt x="2323" y="2448"/>
                </a:moveTo>
                <a:cubicBezTo>
                  <a:pt x="2417" y="2394"/>
                  <a:pt x="2890" y="2151"/>
                  <a:pt x="3499" y="2335"/>
                </a:cubicBezTo>
                <a:cubicBezTo>
                  <a:pt x="3499" y="2335"/>
                  <a:pt x="3231" y="2150"/>
                  <a:pt x="2857" y="2204"/>
                </a:cubicBezTo>
                <a:cubicBezTo>
                  <a:pt x="2867" y="2200"/>
                  <a:pt x="2877" y="2195"/>
                  <a:pt x="2887" y="2190"/>
                </a:cubicBezTo>
                <a:cubicBezTo>
                  <a:pt x="3654" y="1837"/>
                  <a:pt x="3620" y="1150"/>
                  <a:pt x="3085" y="1034"/>
                </a:cubicBezTo>
                <a:cubicBezTo>
                  <a:pt x="3010" y="1018"/>
                  <a:pt x="2939" y="1008"/>
                  <a:pt x="2872" y="1002"/>
                </a:cubicBezTo>
                <a:cubicBezTo>
                  <a:pt x="3053" y="956"/>
                  <a:pt x="3159" y="718"/>
                  <a:pt x="3112" y="458"/>
                </a:cubicBezTo>
                <a:cubicBezTo>
                  <a:pt x="3062" y="190"/>
                  <a:pt x="2868" y="0"/>
                  <a:pt x="2677" y="35"/>
                </a:cubicBezTo>
                <a:cubicBezTo>
                  <a:pt x="2486" y="70"/>
                  <a:pt x="2371" y="315"/>
                  <a:pt x="2420" y="584"/>
                </a:cubicBezTo>
                <a:cubicBezTo>
                  <a:pt x="2458" y="794"/>
                  <a:pt x="2586" y="955"/>
                  <a:pt x="2731" y="999"/>
                </a:cubicBezTo>
                <a:cubicBezTo>
                  <a:pt x="2283" y="1012"/>
                  <a:pt x="2006" y="1267"/>
                  <a:pt x="1720" y="1495"/>
                </a:cubicBezTo>
                <a:cubicBezTo>
                  <a:pt x="1277" y="1849"/>
                  <a:pt x="1050" y="1845"/>
                  <a:pt x="757" y="1549"/>
                </a:cubicBezTo>
                <a:cubicBezTo>
                  <a:pt x="461" y="1251"/>
                  <a:pt x="0" y="1311"/>
                  <a:pt x="0" y="1311"/>
                </a:cubicBezTo>
                <a:cubicBezTo>
                  <a:pt x="419" y="1311"/>
                  <a:pt x="412" y="1543"/>
                  <a:pt x="818" y="1877"/>
                </a:cubicBezTo>
                <a:cubicBezTo>
                  <a:pt x="1206" y="2196"/>
                  <a:pt x="1957" y="1650"/>
                  <a:pt x="2354" y="1344"/>
                </a:cubicBezTo>
                <a:cubicBezTo>
                  <a:pt x="2941" y="892"/>
                  <a:pt x="3436" y="1466"/>
                  <a:pt x="2965" y="1953"/>
                </a:cubicBezTo>
                <a:cubicBezTo>
                  <a:pt x="2817" y="2106"/>
                  <a:pt x="2642" y="2234"/>
                  <a:pt x="2513" y="2319"/>
                </a:cubicBezTo>
                <a:cubicBezTo>
                  <a:pt x="2467" y="2344"/>
                  <a:pt x="2420" y="2373"/>
                  <a:pt x="2373" y="2406"/>
                </a:cubicBezTo>
                <a:lnTo>
                  <a:pt x="2368" y="2410"/>
                </a:lnTo>
                <a:cubicBezTo>
                  <a:pt x="2344" y="2424"/>
                  <a:pt x="2331" y="2431"/>
                  <a:pt x="2331" y="2431"/>
                </a:cubicBezTo>
                <a:cubicBezTo>
                  <a:pt x="2331" y="2431"/>
                  <a:pt x="2335" y="2430"/>
                  <a:pt x="2345" y="2426"/>
                </a:cubicBezTo>
                <a:lnTo>
                  <a:pt x="2309" y="2452"/>
                </a:lnTo>
                <a:cubicBezTo>
                  <a:pt x="2308" y="2452"/>
                  <a:pt x="2307" y="2452"/>
                  <a:pt x="2306" y="2453"/>
                </a:cubicBezTo>
                <a:cubicBezTo>
                  <a:pt x="2303" y="2451"/>
                  <a:pt x="2299" y="2450"/>
                  <a:pt x="2296" y="2449"/>
                </a:cubicBezTo>
                <a:cubicBezTo>
                  <a:pt x="1712" y="1880"/>
                  <a:pt x="1129" y="2223"/>
                  <a:pt x="1129" y="2223"/>
                </a:cubicBezTo>
                <a:cubicBezTo>
                  <a:pt x="1754" y="2097"/>
                  <a:pt x="2202" y="2384"/>
                  <a:pt x="2290" y="2447"/>
                </a:cubicBezTo>
                <a:cubicBezTo>
                  <a:pt x="1687" y="2222"/>
                  <a:pt x="1072" y="2437"/>
                  <a:pt x="1057" y="2436"/>
                </a:cubicBezTo>
                <a:cubicBezTo>
                  <a:pt x="1842" y="2336"/>
                  <a:pt x="2296" y="2556"/>
                  <a:pt x="2301" y="2558"/>
                </a:cubicBezTo>
                <a:lnTo>
                  <a:pt x="2301" y="2558"/>
                </a:lnTo>
                <a:lnTo>
                  <a:pt x="2301" y="2558"/>
                </a:lnTo>
                <a:cubicBezTo>
                  <a:pt x="2301" y="2558"/>
                  <a:pt x="2301" y="2558"/>
                  <a:pt x="2301" y="2558"/>
                </a:cubicBezTo>
                <a:lnTo>
                  <a:pt x="2301" y="2558"/>
                </a:lnTo>
                <a:cubicBezTo>
                  <a:pt x="2307" y="2556"/>
                  <a:pt x="2779" y="2381"/>
                  <a:pt x="3551" y="2554"/>
                </a:cubicBezTo>
                <a:cubicBezTo>
                  <a:pt x="3535" y="2553"/>
                  <a:pt x="2945" y="2282"/>
                  <a:pt x="2323" y="2448"/>
                </a:cubicBezTo>
                <a:close/>
              </a:path>
            </a:pathLst>
          </a:custGeom>
          <a:solidFill>
            <a:srgbClr val="AEABAB">
              <a:alpha val="980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4534" name="Google Shape;4534;gee6873aab4_0_10867"/>
          <p:cNvGrpSpPr/>
          <p:nvPr/>
        </p:nvGrpSpPr>
        <p:grpSpPr>
          <a:xfrm>
            <a:off x="10555200" y="295200"/>
            <a:ext cx="1191992" cy="478599"/>
            <a:chOff x="1899" y="899"/>
            <a:chExt cx="4163" cy="1671"/>
          </a:xfrm>
        </p:grpSpPr>
        <p:sp>
          <p:nvSpPr>
            <p:cNvPr id="4535" name="Google Shape;4535;gee6873aab4_0_10867"/>
            <p:cNvSpPr/>
            <p:nvPr/>
          </p:nvSpPr>
          <p:spPr>
            <a:xfrm>
              <a:off x="1902" y="2206"/>
              <a:ext cx="79" cy="141"/>
            </a:xfrm>
            <a:custGeom>
              <a:avLst/>
              <a:gdLst/>
              <a:ahLst/>
              <a:cxnLst/>
              <a:rect l="l" t="t" r="r" b="b"/>
              <a:pathLst>
                <a:path w="170" h="303" extrusionOk="0">
                  <a:moveTo>
                    <a:pt x="59" y="143"/>
                  </a:moveTo>
                  <a:cubicBezTo>
                    <a:pt x="61" y="144"/>
                    <a:pt x="65" y="144"/>
                    <a:pt x="68" y="144"/>
                  </a:cubicBezTo>
                  <a:cubicBezTo>
                    <a:pt x="98" y="144"/>
                    <a:pt x="111" y="123"/>
                    <a:pt x="111" y="95"/>
                  </a:cubicBezTo>
                  <a:cubicBezTo>
                    <a:pt x="111" y="68"/>
                    <a:pt x="100" y="48"/>
                    <a:pt x="73" y="48"/>
                  </a:cubicBezTo>
                  <a:cubicBezTo>
                    <a:pt x="68" y="48"/>
                    <a:pt x="62" y="49"/>
                    <a:pt x="59" y="50"/>
                  </a:cubicBezTo>
                  <a:lnTo>
                    <a:pt x="59" y="143"/>
                  </a:lnTo>
                  <a:close/>
                  <a:moveTo>
                    <a:pt x="0" y="6"/>
                  </a:moveTo>
                  <a:cubicBezTo>
                    <a:pt x="16" y="3"/>
                    <a:pt x="39" y="0"/>
                    <a:pt x="61" y="0"/>
                  </a:cubicBezTo>
                  <a:cubicBezTo>
                    <a:pt x="96" y="0"/>
                    <a:pt x="124" y="5"/>
                    <a:pt x="144" y="24"/>
                  </a:cubicBezTo>
                  <a:cubicBezTo>
                    <a:pt x="162" y="39"/>
                    <a:pt x="170" y="64"/>
                    <a:pt x="170" y="90"/>
                  </a:cubicBezTo>
                  <a:cubicBezTo>
                    <a:pt x="170" y="123"/>
                    <a:pt x="160" y="145"/>
                    <a:pt x="144" y="162"/>
                  </a:cubicBezTo>
                  <a:cubicBezTo>
                    <a:pt x="125" y="182"/>
                    <a:pt x="95" y="191"/>
                    <a:pt x="70" y="191"/>
                  </a:cubicBezTo>
                  <a:lnTo>
                    <a:pt x="59" y="191"/>
                  </a:lnTo>
                  <a:lnTo>
                    <a:pt x="59" y="303"/>
                  </a:lnTo>
                  <a:lnTo>
                    <a:pt x="0" y="303"/>
                  </a:lnTo>
                  <a:lnTo>
                    <a:pt x="0" y="6"/>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36" name="Google Shape;4536;gee6873aab4_0_10867"/>
            <p:cNvSpPr/>
            <p:nvPr/>
          </p:nvSpPr>
          <p:spPr>
            <a:xfrm>
              <a:off x="1995" y="2244"/>
              <a:ext cx="52" cy="103"/>
            </a:xfrm>
            <a:custGeom>
              <a:avLst/>
              <a:gdLst/>
              <a:ahLst/>
              <a:cxnLst/>
              <a:rect l="l" t="t" r="r" b="b"/>
              <a:pathLst>
                <a:path w="111" h="222" extrusionOk="0">
                  <a:moveTo>
                    <a:pt x="1" y="69"/>
                  </a:moveTo>
                  <a:cubicBezTo>
                    <a:pt x="1" y="47"/>
                    <a:pt x="1" y="24"/>
                    <a:pt x="0" y="4"/>
                  </a:cubicBezTo>
                  <a:lnTo>
                    <a:pt x="51" y="4"/>
                  </a:lnTo>
                  <a:lnTo>
                    <a:pt x="54" y="35"/>
                  </a:lnTo>
                  <a:lnTo>
                    <a:pt x="55" y="35"/>
                  </a:lnTo>
                  <a:cubicBezTo>
                    <a:pt x="65" y="12"/>
                    <a:pt x="83" y="0"/>
                    <a:pt x="99" y="0"/>
                  </a:cubicBezTo>
                  <a:cubicBezTo>
                    <a:pt x="105" y="0"/>
                    <a:pt x="108" y="0"/>
                    <a:pt x="111" y="1"/>
                  </a:cubicBezTo>
                  <a:lnTo>
                    <a:pt x="111" y="59"/>
                  </a:lnTo>
                  <a:cubicBezTo>
                    <a:pt x="108" y="58"/>
                    <a:pt x="104" y="58"/>
                    <a:pt x="99" y="58"/>
                  </a:cubicBezTo>
                  <a:cubicBezTo>
                    <a:pt x="86" y="58"/>
                    <a:pt x="70" y="67"/>
                    <a:pt x="63" y="89"/>
                  </a:cubicBezTo>
                  <a:cubicBezTo>
                    <a:pt x="62" y="94"/>
                    <a:pt x="61" y="102"/>
                    <a:pt x="61" y="111"/>
                  </a:cubicBezTo>
                  <a:lnTo>
                    <a:pt x="61" y="222"/>
                  </a:lnTo>
                  <a:lnTo>
                    <a:pt x="1" y="222"/>
                  </a:lnTo>
                  <a:lnTo>
                    <a:pt x="1" y="69"/>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37" name="Google Shape;4537;gee6873aab4_0_10867"/>
            <p:cNvSpPr/>
            <p:nvPr/>
          </p:nvSpPr>
          <p:spPr>
            <a:xfrm>
              <a:off x="2055" y="2244"/>
              <a:ext cx="78" cy="104"/>
            </a:xfrm>
            <a:custGeom>
              <a:avLst/>
              <a:gdLst/>
              <a:ahLst/>
              <a:cxnLst/>
              <a:rect l="l" t="t" r="r" b="b"/>
              <a:pathLst>
                <a:path w="168" h="226" extrusionOk="0">
                  <a:moveTo>
                    <a:pt x="59" y="112"/>
                  </a:moveTo>
                  <a:cubicBezTo>
                    <a:pt x="59" y="150"/>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38" name="Google Shape;4538;gee6873aab4_0_10867"/>
            <p:cNvSpPr/>
            <p:nvPr/>
          </p:nvSpPr>
          <p:spPr>
            <a:xfrm>
              <a:off x="2141" y="2201"/>
              <a:ext cx="65" cy="146"/>
            </a:xfrm>
            <a:custGeom>
              <a:avLst/>
              <a:gdLst/>
              <a:ahLst/>
              <a:cxnLst/>
              <a:rect l="l" t="t" r="r" b="b"/>
              <a:pathLst>
                <a:path w="140" h="313" extrusionOk="0">
                  <a:moveTo>
                    <a:pt x="29" y="313"/>
                  </a:moveTo>
                  <a:lnTo>
                    <a:pt x="29" y="136"/>
                  </a:lnTo>
                  <a:lnTo>
                    <a:pt x="0" y="136"/>
                  </a:lnTo>
                  <a:lnTo>
                    <a:pt x="0" y="95"/>
                  </a:lnTo>
                  <a:lnTo>
                    <a:pt x="29" y="95"/>
                  </a:lnTo>
                  <a:lnTo>
                    <a:pt x="29" y="86"/>
                  </a:lnTo>
                  <a:cubicBezTo>
                    <a:pt x="29" y="61"/>
                    <a:pt x="34" y="38"/>
                    <a:pt x="52" y="20"/>
                  </a:cubicBezTo>
                  <a:cubicBezTo>
                    <a:pt x="65" y="7"/>
                    <a:pt x="84" y="0"/>
                    <a:pt x="104" y="0"/>
                  </a:cubicBezTo>
                  <a:cubicBezTo>
                    <a:pt x="119" y="0"/>
                    <a:pt x="131" y="2"/>
                    <a:pt x="140" y="5"/>
                  </a:cubicBezTo>
                  <a:lnTo>
                    <a:pt x="133" y="51"/>
                  </a:lnTo>
                  <a:cubicBezTo>
                    <a:pt x="128" y="49"/>
                    <a:pt x="122" y="48"/>
                    <a:pt x="115" y="48"/>
                  </a:cubicBezTo>
                  <a:cubicBezTo>
                    <a:pt x="95" y="48"/>
                    <a:pt x="88" y="65"/>
                    <a:pt x="88" y="84"/>
                  </a:cubicBezTo>
                  <a:lnTo>
                    <a:pt x="88" y="95"/>
                  </a:lnTo>
                  <a:lnTo>
                    <a:pt x="126" y="95"/>
                  </a:lnTo>
                  <a:lnTo>
                    <a:pt x="126" y="136"/>
                  </a:lnTo>
                  <a:lnTo>
                    <a:pt x="88" y="136"/>
                  </a:lnTo>
                  <a:lnTo>
                    <a:pt x="88" y="313"/>
                  </a:lnTo>
                  <a:lnTo>
                    <a:pt x="29" y="313"/>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39" name="Google Shape;4539;gee6873aab4_0_10867"/>
            <p:cNvSpPr/>
            <p:nvPr/>
          </p:nvSpPr>
          <p:spPr>
            <a:xfrm>
              <a:off x="2207"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5" y="177"/>
                    <a:pt x="145" y="173"/>
                  </a:cubicBezTo>
                  <a:lnTo>
                    <a:pt x="153" y="215"/>
                  </a:lnTo>
                  <a:cubicBezTo>
                    <a:pt x="138" y="221"/>
                    <a:pt x="115" y="225"/>
                    <a:pt x="92" y="225"/>
                  </a:cubicBezTo>
                  <a:cubicBezTo>
                    <a:pt x="33" y="225"/>
                    <a:pt x="0" y="186"/>
                    <a:pt x="0" y="117"/>
                  </a:cubicBezTo>
                  <a:cubicBezTo>
                    <a:pt x="0" y="44"/>
                    <a:pt x="38" y="0"/>
                    <a:pt x="88" y="0"/>
                  </a:cubicBezTo>
                  <a:cubicBezTo>
                    <a:pt x="135" y="0"/>
                    <a:pt x="162" y="37"/>
                    <a:pt x="162" y="103"/>
                  </a:cubicBezTo>
                  <a:cubicBezTo>
                    <a:pt x="162" y="119"/>
                    <a:pt x="162" y="127"/>
                    <a:pt x="161" y="134"/>
                  </a:cubicBezTo>
                  <a:lnTo>
                    <a:pt x="56" y="134"/>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40" name="Google Shape;4540;gee6873aab4_0_10867"/>
            <p:cNvSpPr/>
            <p:nvPr/>
          </p:nvSpPr>
          <p:spPr>
            <a:xfrm>
              <a:off x="2293" y="2244"/>
              <a:ext cx="60" cy="104"/>
            </a:xfrm>
            <a:custGeom>
              <a:avLst/>
              <a:gdLst/>
              <a:ahLst/>
              <a:cxnLst/>
              <a:rect l="l" t="t" r="r" b="b"/>
              <a:pathLst>
                <a:path w="128" h="225" extrusionOk="0">
                  <a:moveTo>
                    <a:pt x="11" y="169"/>
                  </a:moveTo>
                  <a:cubicBezTo>
                    <a:pt x="20" y="175"/>
                    <a:pt x="36" y="181"/>
                    <a:pt x="51" y="181"/>
                  </a:cubicBezTo>
                  <a:cubicBezTo>
                    <a:pt x="66" y="181"/>
                    <a:pt x="74" y="174"/>
                    <a:pt x="74" y="161"/>
                  </a:cubicBezTo>
                  <a:cubicBezTo>
                    <a:pt x="74" y="150"/>
                    <a:pt x="68" y="143"/>
                    <a:pt x="49" y="132"/>
                  </a:cubicBezTo>
                  <a:cubicBezTo>
                    <a:pt x="13" y="112"/>
                    <a:pt x="4" y="89"/>
                    <a:pt x="4" y="69"/>
                  </a:cubicBezTo>
                  <a:cubicBezTo>
                    <a:pt x="4" y="29"/>
                    <a:pt x="33" y="0"/>
                    <a:pt x="77" y="0"/>
                  </a:cubicBezTo>
                  <a:cubicBezTo>
                    <a:pt x="95" y="0"/>
                    <a:pt x="109" y="4"/>
                    <a:pt x="121" y="10"/>
                  </a:cubicBezTo>
                  <a:lnTo>
                    <a:pt x="111" y="53"/>
                  </a:lnTo>
                  <a:cubicBezTo>
                    <a:pt x="102" y="48"/>
                    <a:pt x="92" y="44"/>
                    <a:pt x="80" y="44"/>
                  </a:cubicBezTo>
                  <a:cubicBezTo>
                    <a:pt x="65" y="44"/>
                    <a:pt x="58" y="53"/>
                    <a:pt x="58" y="63"/>
                  </a:cubicBezTo>
                  <a:cubicBezTo>
                    <a:pt x="58" y="72"/>
                    <a:pt x="63" y="78"/>
                    <a:pt x="84" y="90"/>
                  </a:cubicBezTo>
                  <a:cubicBezTo>
                    <a:pt x="116" y="108"/>
                    <a:pt x="128" y="131"/>
                    <a:pt x="128" y="156"/>
                  </a:cubicBezTo>
                  <a:cubicBezTo>
                    <a:pt x="128" y="201"/>
                    <a:pt x="96" y="225"/>
                    <a:pt x="51" y="225"/>
                  </a:cubicBezTo>
                  <a:cubicBezTo>
                    <a:pt x="32" y="225"/>
                    <a:pt x="11" y="220"/>
                    <a:pt x="0" y="212"/>
                  </a:cubicBezTo>
                  <a:lnTo>
                    <a:pt x="11" y="169"/>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41" name="Google Shape;4541;gee6873aab4_0_10867"/>
            <p:cNvSpPr/>
            <p:nvPr/>
          </p:nvSpPr>
          <p:spPr>
            <a:xfrm>
              <a:off x="2363" y="2244"/>
              <a:ext cx="59"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2"/>
                    <a:pt x="4" y="89"/>
                    <a:pt x="4" y="69"/>
                  </a:cubicBezTo>
                  <a:cubicBezTo>
                    <a:pt x="4" y="29"/>
                    <a:pt x="32" y="0"/>
                    <a:pt x="76" y="0"/>
                  </a:cubicBezTo>
                  <a:cubicBezTo>
                    <a:pt x="95" y="0"/>
                    <a:pt x="109" y="4"/>
                    <a:pt x="121" y="10"/>
                  </a:cubicBezTo>
                  <a:lnTo>
                    <a:pt x="110" y="53"/>
                  </a:lnTo>
                  <a:cubicBezTo>
                    <a:pt x="102" y="48"/>
                    <a:pt x="92" y="44"/>
                    <a:pt x="80" y="44"/>
                  </a:cubicBezTo>
                  <a:cubicBezTo>
                    <a:pt x="65" y="44"/>
                    <a:pt x="58" y="53"/>
                    <a:pt x="58" y="63"/>
                  </a:cubicBezTo>
                  <a:cubicBezTo>
                    <a:pt x="58" y="72"/>
                    <a:pt x="63" y="78"/>
                    <a:pt x="83" y="90"/>
                  </a:cubicBezTo>
                  <a:cubicBezTo>
                    <a:pt x="116" y="108"/>
                    <a:pt x="128" y="131"/>
                    <a:pt x="128" y="156"/>
                  </a:cubicBezTo>
                  <a:cubicBezTo>
                    <a:pt x="128" y="201"/>
                    <a:pt x="96" y="225"/>
                    <a:pt x="50" y="225"/>
                  </a:cubicBezTo>
                  <a:cubicBezTo>
                    <a:pt x="32" y="225"/>
                    <a:pt x="10" y="220"/>
                    <a:pt x="0" y="212"/>
                  </a:cubicBezTo>
                  <a:lnTo>
                    <a:pt x="11" y="169"/>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42" name="Google Shape;4542;gee6873aab4_0_10867"/>
            <p:cNvSpPr/>
            <p:nvPr/>
          </p:nvSpPr>
          <p:spPr>
            <a:xfrm>
              <a:off x="2436" y="2204"/>
              <a:ext cx="28" cy="143"/>
            </a:xfrm>
            <a:custGeom>
              <a:avLst/>
              <a:gdLst/>
              <a:ahLst/>
              <a:cxnLst/>
              <a:rect l="l" t="t" r="r" b="b"/>
              <a:pathLst>
                <a:path w="61" h="308" extrusionOk="0">
                  <a:moveTo>
                    <a:pt x="2" y="308"/>
                  </a:moveTo>
                  <a:lnTo>
                    <a:pt x="2" y="90"/>
                  </a:lnTo>
                  <a:lnTo>
                    <a:pt x="61" y="90"/>
                  </a:lnTo>
                  <a:lnTo>
                    <a:pt x="61" y="308"/>
                  </a:lnTo>
                  <a:lnTo>
                    <a:pt x="2" y="308"/>
                  </a:lnTo>
                  <a:close/>
                  <a:moveTo>
                    <a:pt x="61" y="31"/>
                  </a:moveTo>
                  <a:cubicBezTo>
                    <a:pt x="61" y="50"/>
                    <a:pt x="48" y="63"/>
                    <a:pt x="30" y="63"/>
                  </a:cubicBezTo>
                  <a:cubicBezTo>
                    <a:pt x="14" y="63"/>
                    <a:pt x="0" y="50"/>
                    <a:pt x="1" y="31"/>
                  </a:cubicBezTo>
                  <a:cubicBezTo>
                    <a:pt x="0" y="12"/>
                    <a:pt x="15" y="0"/>
                    <a:pt x="31" y="0"/>
                  </a:cubicBezTo>
                  <a:cubicBezTo>
                    <a:pt x="48" y="0"/>
                    <a:pt x="61" y="12"/>
                    <a:pt x="61" y="31"/>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43" name="Google Shape;4543;gee6873aab4_0_10867"/>
            <p:cNvSpPr/>
            <p:nvPr/>
          </p:nvSpPr>
          <p:spPr>
            <a:xfrm>
              <a:off x="2482" y="2244"/>
              <a:ext cx="77" cy="104"/>
            </a:xfrm>
            <a:custGeom>
              <a:avLst/>
              <a:gdLst/>
              <a:ahLst/>
              <a:cxnLst/>
              <a:rect l="l" t="t" r="r" b="b"/>
              <a:pathLst>
                <a:path w="168" h="226" extrusionOk="0">
                  <a:moveTo>
                    <a:pt x="58" y="112"/>
                  </a:moveTo>
                  <a:cubicBezTo>
                    <a:pt x="58" y="150"/>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6"/>
                    <a:pt x="84" y="226"/>
                  </a:cubicBezTo>
                  <a:cubicBezTo>
                    <a:pt x="31" y="226"/>
                    <a:pt x="0" y="185"/>
                    <a:pt x="0" y="114"/>
                  </a:cubicBezTo>
                  <a:cubicBezTo>
                    <a:pt x="0" y="35"/>
                    <a:pt x="41" y="0"/>
                    <a:pt x="85" y="0"/>
                  </a:cubicBezTo>
                  <a:cubicBezTo>
                    <a:pt x="136" y="0"/>
                    <a:pt x="168" y="43"/>
                    <a:pt x="168" y="112"/>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44" name="Google Shape;4544;gee6873aab4_0_10867"/>
            <p:cNvSpPr/>
            <p:nvPr/>
          </p:nvSpPr>
          <p:spPr>
            <a:xfrm>
              <a:off x="2575" y="2244"/>
              <a:ext cx="78" cy="103"/>
            </a:xfrm>
            <a:custGeom>
              <a:avLst/>
              <a:gdLst/>
              <a:ahLst/>
              <a:cxnLst/>
              <a:rect l="l" t="t" r="r" b="b"/>
              <a:pathLst>
                <a:path w="167" h="222" extrusionOk="0">
                  <a:moveTo>
                    <a:pt x="2" y="69"/>
                  </a:moveTo>
                  <a:cubicBezTo>
                    <a:pt x="2" y="45"/>
                    <a:pt x="1" y="24"/>
                    <a:pt x="0" y="4"/>
                  </a:cubicBezTo>
                  <a:lnTo>
                    <a:pt x="51" y="4"/>
                  </a:lnTo>
                  <a:lnTo>
                    <a:pt x="54" y="29"/>
                  </a:lnTo>
                  <a:lnTo>
                    <a:pt x="55" y="29"/>
                  </a:lnTo>
                  <a:cubicBezTo>
                    <a:pt x="66" y="11"/>
                    <a:pt x="85" y="0"/>
                    <a:pt x="108" y="0"/>
                  </a:cubicBezTo>
                  <a:cubicBezTo>
                    <a:pt x="150" y="0"/>
                    <a:pt x="167" y="33"/>
                    <a:pt x="167" y="82"/>
                  </a:cubicBezTo>
                  <a:lnTo>
                    <a:pt x="167" y="222"/>
                  </a:lnTo>
                  <a:lnTo>
                    <a:pt x="108" y="222"/>
                  </a:lnTo>
                  <a:lnTo>
                    <a:pt x="108" y="85"/>
                  </a:lnTo>
                  <a:cubicBezTo>
                    <a:pt x="108" y="67"/>
                    <a:pt x="103" y="49"/>
                    <a:pt x="86" y="49"/>
                  </a:cubicBezTo>
                  <a:cubicBezTo>
                    <a:pt x="76" y="49"/>
                    <a:pt x="68" y="56"/>
                    <a:pt x="64" y="69"/>
                  </a:cubicBezTo>
                  <a:cubicBezTo>
                    <a:pt x="62" y="73"/>
                    <a:pt x="61" y="80"/>
                    <a:pt x="61" y="89"/>
                  </a:cubicBezTo>
                  <a:lnTo>
                    <a:pt x="61" y="222"/>
                  </a:lnTo>
                  <a:lnTo>
                    <a:pt x="2" y="222"/>
                  </a:lnTo>
                  <a:lnTo>
                    <a:pt x="2" y="69"/>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45" name="Google Shape;4545;gee6873aab4_0_10867"/>
            <p:cNvSpPr/>
            <p:nvPr/>
          </p:nvSpPr>
          <p:spPr>
            <a:xfrm>
              <a:off x="2667" y="2244"/>
              <a:ext cx="76" cy="104"/>
            </a:xfrm>
            <a:custGeom>
              <a:avLst/>
              <a:gdLst/>
              <a:ahLst/>
              <a:cxnLst/>
              <a:rect l="l" t="t" r="r" b="b"/>
              <a:pathLst>
                <a:path w="163" h="226" extrusionOk="0">
                  <a:moveTo>
                    <a:pt x="102" y="116"/>
                  </a:moveTo>
                  <a:cubicBezTo>
                    <a:pt x="83" y="116"/>
                    <a:pt x="56" y="123"/>
                    <a:pt x="56" y="153"/>
                  </a:cubicBezTo>
                  <a:cubicBezTo>
                    <a:pt x="56" y="175"/>
                    <a:pt x="68" y="183"/>
                    <a:pt x="77" y="183"/>
                  </a:cubicBezTo>
                  <a:cubicBezTo>
                    <a:pt x="86" y="183"/>
                    <a:pt x="97" y="177"/>
                    <a:pt x="101" y="164"/>
                  </a:cubicBezTo>
                  <a:cubicBezTo>
                    <a:pt x="102" y="161"/>
                    <a:pt x="102" y="157"/>
                    <a:pt x="102" y="154"/>
                  </a:cubicBezTo>
                  <a:lnTo>
                    <a:pt x="102" y="116"/>
                  </a:lnTo>
                  <a:close/>
                  <a:moveTo>
                    <a:pt x="110" y="222"/>
                  </a:moveTo>
                  <a:lnTo>
                    <a:pt x="107" y="201"/>
                  </a:lnTo>
                  <a:lnTo>
                    <a:pt x="106" y="201"/>
                  </a:lnTo>
                  <a:cubicBezTo>
                    <a:pt x="94" y="218"/>
                    <a:pt x="77" y="226"/>
                    <a:pt x="58" y="226"/>
                  </a:cubicBezTo>
                  <a:cubicBezTo>
                    <a:pt x="25" y="226"/>
                    <a:pt x="0" y="198"/>
                    <a:pt x="0" y="159"/>
                  </a:cubicBezTo>
                  <a:cubicBezTo>
                    <a:pt x="0" y="102"/>
                    <a:pt x="51" y="78"/>
                    <a:pt x="101" y="78"/>
                  </a:cubicBezTo>
                  <a:lnTo>
                    <a:pt x="101" y="73"/>
                  </a:lnTo>
                  <a:cubicBezTo>
                    <a:pt x="101" y="56"/>
                    <a:pt x="90" y="43"/>
                    <a:pt x="70" y="43"/>
                  </a:cubicBezTo>
                  <a:cubicBezTo>
                    <a:pt x="52" y="43"/>
                    <a:pt x="38" y="48"/>
                    <a:pt x="25" y="56"/>
                  </a:cubicBezTo>
                  <a:lnTo>
                    <a:pt x="14" y="17"/>
                  </a:lnTo>
                  <a:cubicBezTo>
                    <a:pt x="26" y="9"/>
                    <a:pt x="52" y="0"/>
                    <a:pt x="82" y="0"/>
                  </a:cubicBezTo>
                  <a:cubicBezTo>
                    <a:pt x="149" y="0"/>
                    <a:pt x="160" y="46"/>
                    <a:pt x="160" y="91"/>
                  </a:cubicBezTo>
                  <a:lnTo>
                    <a:pt x="160" y="172"/>
                  </a:lnTo>
                  <a:cubicBezTo>
                    <a:pt x="160" y="190"/>
                    <a:pt x="161" y="208"/>
                    <a:pt x="163" y="222"/>
                  </a:cubicBezTo>
                  <a:lnTo>
                    <a:pt x="110" y="222"/>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46" name="Google Shape;4546;gee6873aab4_0_10867"/>
            <p:cNvSpPr/>
            <p:nvPr/>
          </p:nvSpPr>
          <p:spPr>
            <a:xfrm>
              <a:off x="2762" y="2203"/>
              <a:ext cx="0" cy="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47" name="Google Shape;4547;gee6873aab4_0_10867"/>
            <p:cNvSpPr/>
            <p:nvPr/>
          </p:nvSpPr>
          <p:spPr>
            <a:xfrm>
              <a:off x="2848" y="2206"/>
              <a:ext cx="84" cy="142"/>
            </a:xfrm>
            <a:custGeom>
              <a:avLst/>
              <a:gdLst/>
              <a:ahLst/>
              <a:cxnLst/>
              <a:rect l="l" t="t" r="r" b="b"/>
              <a:pathLst>
                <a:path w="183" h="306" extrusionOk="0">
                  <a:moveTo>
                    <a:pt x="59" y="257"/>
                  </a:moveTo>
                  <a:cubicBezTo>
                    <a:pt x="62" y="258"/>
                    <a:pt x="66" y="258"/>
                    <a:pt x="69" y="258"/>
                  </a:cubicBezTo>
                  <a:cubicBezTo>
                    <a:pt x="97" y="258"/>
                    <a:pt x="122" y="230"/>
                    <a:pt x="122" y="147"/>
                  </a:cubicBezTo>
                  <a:cubicBezTo>
                    <a:pt x="122" y="85"/>
                    <a:pt x="106" y="47"/>
                    <a:pt x="70" y="47"/>
                  </a:cubicBezTo>
                  <a:cubicBezTo>
                    <a:pt x="66" y="47"/>
                    <a:pt x="62" y="47"/>
                    <a:pt x="59" y="49"/>
                  </a:cubicBezTo>
                  <a:lnTo>
                    <a:pt x="59" y="257"/>
                  </a:lnTo>
                  <a:close/>
                  <a:moveTo>
                    <a:pt x="0" y="6"/>
                  </a:moveTo>
                  <a:cubicBezTo>
                    <a:pt x="15" y="3"/>
                    <a:pt x="36" y="0"/>
                    <a:pt x="60" y="0"/>
                  </a:cubicBezTo>
                  <a:cubicBezTo>
                    <a:pt x="98" y="0"/>
                    <a:pt x="124" y="9"/>
                    <a:pt x="144" y="27"/>
                  </a:cubicBezTo>
                  <a:cubicBezTo>
                    <a:pt x="170" y="51"/>
                    <a:pt x="183" y="90"/>
                    <a:pt x="183" y="149"/>
                  </a:cubicBezTo>
                  <a:cubicBezTo>
                    <a:pt x="183" y="210"/>
                    <a:pt x="168" y="253"/>
                    <a:pt x="141" y="276"/>
                  </a:cubicBezTo>
                  <a:cubicBezTo>
                    <a:pt x="121" y="296"/>
                    <a:pt x="91" y="306"/>
                    <a:pt x="48" y="306"/>
                  </a:cubicBezTo>
                  <a:cubicBezTo>
                    <a:pt x="30" y="306"/>
                    <a:pt x="12" y="304"/>
                    <a:pt x="0" y="302"/>
                  </a:cubicBezTo>
                  <a:lnTo>
                    <a:pt x="0" y="6"/>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48" name="Google Shape;4548;gee6873aab4_0_10867"/>
            <p:cNvSpPr/>
            <p:nvPr/>
          </p:nvSpPr>
          <p:spPr>
            <a:xfrm>
              <a:off x="2945"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49" name="Google Shape;4549;gee6873aab4_0_10867"/>
            <p:cNvSpPr/>
            <p:nvPr/>
          </p:nvSpPr>
          <p:spPr>
            <a:xfrm>
              <a:off x="3025" y="2246"/>
              <a:ext cx="80" cy="101"/>
            </a:xfrm>
            <a:custGeom>
              <a:avLst/>
              <a:gdLst/>
              <a:ahLst/>
              <a:cxnLst/>
              <a:rect l="l" t="t" r="r" b="b"/>
              <a:pathLst>
                <a:path w="172" h="218" extrusionOk="0">
                  <a:moveTo>
                    <a:pt x="62" y="0"/>
                  </a:moveTo>
                  <a:lnTo>
                    <a:pt x="79" y="97"/>
                  </a:lnTo>
                  <a:cubicBezTo>
                    <a:pt x="82" y="117"/>
                    <a:pt x="85" y="136"/>
                    <a:pt x="88" y="158"/>
                  </a:cubicBezTo>
                  <a:lnTo>
                    <a:pt x="89" y="158"/>
                  </a:lnTo>
                  <a:cubicBezTo>
                    <a:pt x="92" y="136"/>
                    <a:pt x="94" y="118"/>
                    <a:pt x="97" y="97"/>
                  </a:cubicBezTo>
                  <a:lnTo>
                    <a:pt x="115" y="0"/>
                  </a:lnTo>
                  <a:lnTo>
                    <a:pt x="172" y="0"/>
                  </a:lnTo>
                  <a:lnTo>
                    <a:pt x="114" y="218"/>
                  </a:lnTo>
                  <a:lnTo>
                    <a:pt x="59" y="218"/>
                  </a:lnTo>
                  <a:lnTo>
                    <a:pt x="0" y="0"/>
                  </a:lnTo>
                  <a:lnTo>
                    <a:pt x="62" y="0"/>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50" name="Google Shape;4550;gee6873aab4_0_10867"/>
            <p:cNvSpPr/>
            <p:nvPr/>
          </p:nvSpPr>
          <p:spPr>
            <a:xfrm>
              <a:off x="3111"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7"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51" name="Google Shape;4551;gee6873aab4_0_10867"/>
            <p:cNvSpPr/>
            <p:nvPr/>
          </p:nvSpPr>
          <p:spPr>
            <a:xfrm>
              <a:off x="3203" y="2203"/>
              <a:ext cx="0" cy="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52" name="Google Shape;4552;gee6873aab4_0_10867"/>
            <p:cNvSpPr/>
            <p:nvPr/>
          </p:nvSpPr>
          <p:spPr>
            <a:xfrm>
              <a:off x="3247" y="2244"/>
              <a:ext cx="78" cy="104"/>
            </a:xfrm>
            <a:custGeom>
              <a:avLst/>
              <a:gdLst/>
              <a:ahLst/>
              <a:cxnLst/>
              <a:rect l="l" t="t" r="r" b="b"/>
              <a:pathLst>
                <a:path w="168" h="226" extrusionOk="0">
                  <a:moveTo>
                    <a:pt x="59" y="112"/>
                  </a:moveTo>
                  <a:cubicBezTo>
                    <a:pt x="59" y="150"/>
                    <a:pt x="65" y="181"/>
                    <a:pt x="86" y="181"/>
                  </a:cubicBezTo>
                  <a:cubicBezTo>
                    <a:pt x="105" y="181"/>
                    <a:pt x="109" y="144"/>
                    <a:pt x="109" y="112"/>
                  </a:cubicBezTo>
                  <a:cubicBezTo>
                    <a:pt x="109"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53" name="Google Shape;4553;gee6873aab4_0_10867"/>
            <p:cNvSpPr/>
            <p:nvPr/>
          </p:nvSpPr>
          <p:spPr>
            <a:xfrm>
              <a:off x="3341" y="2244"/>
              <a:ext cx="79" cy="142"/>
            </a:xfrm>
            <a:custGeom>
              <a:avLst/>
              <a:gdLst/>
              <a:ahLst/>
              <a:cxnLst/>
              <a:rect l="l" t="t" r="r" b="b"/>
              <a:pathLst>
                <a:path w="170" h="308" extrusionOk="0">
                  <a:moveTo>
                    <a:pt x="61" y="142"/>
                  </a:moveTo>
                  <a:cubicBezTo>
                    <a:pt x="61" y="150"/>
                    <a:pt x="62" y="157"/>
                    <a:pt x="64" y="161"/>
                  </a:cubicBezTo>
                  <a:cubicBezTo>
                    <a:pt x="69" y="174"/>
                    <a:pt x="76" y="178"/>
                    <a:pt x="83" y="178"/>
                  </a:cubicBezTo>
                  <a:cubicBezTo>
                    <a:pt x="104" y="178"/>
                    <a:pt x="111" y="148"/>
                    <a:pt x="111" y="113"/>
                  </a:cubicBezTo>
                  <a:cubicBezTo>
                    <a:pt x="111" y="72"/>
                    <a:pt x="101" y="49"/>
                    <a:pt x="84" y="49"/>
                  </a:cubicBezTo>
                  <a:cubicBezTo>
                    <a:pt x="75" y="49"/>
                    <a:pt x="66" y="58"/>
                    <a:pt x="64" y="68"/>
                  </a:cubicBezTo>
                  <a:cubicBezTo>
                    <a:pt x="62" y="72"/>
                    <a:pt x="61" y="78"/>
                    <a:pt x="61" y="84"/>
                  </a:cubicBezTo>
                  <a:lnTo>
                    <a:pt x="61" y="142"/>
                  </a:lnTo>
                  <a:close/>
                  <a:moveTo>
                    <a:pt x="2" y="73"/>
                  </a:moveTo>
                  <a:cubicBezTo>
                    <a:pt x="2" y="46"/>
                    <a:pt x="1" y="24"/>
                    <a:pt x="0" y="4"/>
                  </a:cubicBezTo>
                  <a:lnTo>
                    <a:pt x="52" y="4"/>
                  </a:lnTo>
                  <a:lnTo>
                    <a:pt x="55" y="29"/>
                  </a:lnTo>
                  <a:lnTo>
                    <a:pt x="56" y="29"/>
                  </a:lnTo>
                  <a:cubicBezTo>
                    <a:pt x="65" y="11"/>
                    <a:pt x="81" y="0"/>
                    <a:pt x="102" y="0"/>
                  </a:cubicBezTo>
                  <a:cubicBezTo>
                    <a:pt x="150" y="0"/>
                    <a:pt x="170" y="52"/>
                    <a:pt x="170" y="113"/>
                  </a:cubicBezTo>
                  <a:cubicBezTo>
                    <a:pt x="170" y="191"/>
                    <a:pt x="135" y="226"/>
                    <a:pt x="98" y="226"/>
                  </a:cubicBezTo>
                  <a:cubicBezTo>
                    <a:pt x="80" y="226"/>
                    <a:pt x="68" y="215"/>
                    <a:pt x="62" y="204"/>
                  </a:cubicBezTo>
                  <a:lnTo>
                    <a:pt x="61" y="204"/>
                  </a:lnTo>
                  <a:lnTo>
                    <a:pt x="61" y="308"/>
                  </a:lnTo>
                  <a:lnTo>
                    <a:pt x="2" y="308"/>
                  </a:lnTo>
                  <a:lnTo>
                    <a:pt x="2" y="73"/>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54" name="Google Shape;4554;gee6873aab4_0_10867"/>
            <p:cNvSpPr/>
            <p:nvPr/>
          </p:nvSpPr>
          <p:spPr>
            <a:xfrm>
              <a:off x="3436" y="2244"/>
              <a:ext cx="123" cy="103"/>
            </a:xfrm>
            <a:custGeom>
              <a:avLst/>
              <a:gdLst/>
              <a:ahLst/>
              <a:cxnLst/>
              <a:rect l="l" t="t" r="r" b="b"/>
              <a:pathLst>
                <a:path w="266" h="222" extrusionOk="0">
                  <a:moveTo>
                    <a:pt x="2" y="69"/>
                  </a:moveTo>
                  <a:cubicBezTo>
                    <a:pt x="2" y="45"/>
                    <a:pt x="0" y="24"/>
                    <a:pt x="0" y="4"/>
                  </a:cubicBezTo>
                  <a:lnTo>
                    <a:pt x="51" y="4"/>
                  </a:lnTo>
                  <a:lnTo>
                    <a:pt x="54" y="29"/>
                  </a:lnTo>
                  <a:lnTo>
                    <a:pt x="55" y="29"/>
                  </a:lnTo>
                  <a:cubicBezTo>
                    <a:pt x="66" y="12"/>
                    <a:pt x="84" y="0"/>
                    <a:pt x="107" y="0"/>
                  </a:cubicBezTo>
                  <a:cubicBezTo>
                    <a:pt x="132" y="0"/>
                    <a:pt x="148" y="11"/>
                    <a:pt x="155" y="29"/>
                  </a:cubicBezTo>
                  <a:lnTo>
                    <a:pt x="156" y="29"/>
                  </a:lnTo>
                  <a:cubicBezTo>
                    <a:pt x="162" y="21"/>
                    <a:pt x="170" y="13"/>
                    <a:pt x="178" y="8"/>
                  </a:cubicBezTo>
                  <a:cubicBezTo>
                    <a:pt x="187" y="3"/>
                    <a:pt x="198" y="0"/>
                    <a:pt x="209" y="0"/>
                  </a:cubicBezTo>
                  <a:cubicBezTo>
                    <a:pt x="248" y="0"/>
                    <a:pt x="266" y="31"/>
                    <a:pt x="266" y="84"/>
                  </a:cubicBezTo>
                  <a:lnTo>
                    <a:pt x="266" y="222"/>
                  </a:lnTo>
                  <a:lnTo>
                    <a:pt x="207" y="222"/>
                  </a:lnTo>
                  <a:lnTo>
                    <a:pt x="207" y="93"/>
                  </a:lnTo>
                  <a:cubicBezTo>
                    <a:pt x="207" y="68"/>
                    <a:pt x="205" y="48"/>
                    <a:pt x="187" y="48"/>
                  </a:cubicBezTo>
                  <a:cubicBezTo>
                    <a:pt x="176" y="48"/>
                    <a:pt x="169" y="55"/>
                    <a:pt x="165" y="68"/>
                  </a:cubicBezTo>
                  <a:cubicBezTo>
                    <a:pt x="164" y="72"/>
                    <a:pt x="163" y="78"/>
                    <a:pt x="163" y="84"/>
                  </a:cubicBezTo>
                  <a:lnTo>
                    <a:pt x="163" y="222"/>
                  </a:lnTo>
                  <a:lnTo>
                    <a:pt x="105" y="222"/>
                  </a:lnTo>
                  <a:lnTo>
                    <a:pt x="105" y="85"/>
                  </a:lnTo>
                  <a:cubicBezTo>
                    <a:pt x="105" y="69"/>
                    <a:pt x="103" y="48"/>
                    <a:pt x="84" y="48"/>
                  </a:cubicBezTo>
                  <a:cubicBezTo>
                    <a:pt x="75" y="48"/>
                    <a:pt x="66" y="55"/>
                    <a:pt x="62" y="68"/>
                  </a:cubicBezTo>
                  <a:cubicBezTo>
                    <a:pt x="61" y="72"/>
                    <a:pt x="60" y="78"/>
                    <a:pt x="60" y="85"/>
                  </a:cubicBezTo>
                  <a:lnTo>
                    <a:pt x="60" y="222"/>
                  </a:lnTo>
                  <a:lnTo>
                    <a:pt x="2" y="222"/>
                  </a:lnTo>
                  <a:lnTo>
                    <a:pt x="2" y="69"/>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55" name="Google Shape;4555;gee6873aab4_0_10867"/>
            <p:cNvSpPr/>
            <p:nvPr/>
          </p:nvSpPr>
          <p:spPr>
            <a:xfrm>
              <a:off x="3576"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56" name="Google Shape;4556;gee6873aab4_0_10867"/>
            <p:cNvSpPr/>
            <p:nvPr/>
          </p:nvSpPr>
          <p:spPr>
            <a:xfrm>
              <a:off x="3668" y="2244"/>
              <a:ext cx="76" cy="103"/>
            </a:xfrm>
            <a:custGeom>
              <a:avLst/>
              <a:gdLst/>
              <a:ahLst/>
              <a:cxnLst/>
              <a:rect l="l" t="t" r="r" b="b"/>
              <a:pathLst>
                <a:path w="166" h="222" extrusionOk="0">
                  <a:moveTo>
                    <a:pt x="2" y="69"/>
                  </a:moveTo>
                  <a:cubicBezTo>
                    <a:pt x="2" y="45"/>
                    <a:pt x="0" y="24"/>
                    <a:pt x="0" y="4"/>
                  </a:cubicBezTo>
                  <a:lnTo>
                    <a:pt x="51" y="4"/>
                  </a:lnTo>
                  <a:lnTo>
                    <a:pt x="53" y="29"/>
                  </a:lnTo>
                  <a:lnTo>
                    <a:pt x="54" y="29"/>
                  </a:lnTo>
                  <a:cubicBezTo>
                    <a:pt x="66" y="11"/>
                    <a:pt x="85" y="0"/>
                    <a:pt x="108" y="0"/>
                  </a:cubicBezTo>
                  <a:cubicBezTo>
                    <a:pt x="149" y="0"/>
                    <a:pt x="166" y="33"/>
                    <a:pt x="166" y="82"/>
                  </a:cubicBezTo>
                  <a:lnTo>
                    <a:pt x="166" y="222"/>
                  </a:lnTo>
                  <a:lnTo>
                    <a:pt x="107" y="222"/>
                  </a:lnTo>
                  <a:lnTo>
                    <a:pt x="107" y="85"/>
                  </a:lnTo>
                  <a:cubicBezTo>
                    <a:pt x="107" y="67"/>
                    <a:pt x="103" y="49"/>
                    <a:pt x="86" y="49"/>
                  </a:cubicBezTo>
                  <a:cubicBezTo>
                    <a:pt x="76" y="49"/>
                    <a:pt x="68" y="56"/>
                    <a:pt x="64" y="69"/>
                  </a:cubicBezTo>
                  <a:cubicBezTo>
                    <a:pt x="62" y="73"/>
                    <a:pt x="60" y="80"/>
                    <a:pt x="60" y="89"/>
                  </a:cubicBezTo>
                  <a:lnTo>
                    <a:pt x="60" y="222"/>
                  </a:lnTo>
                  <a:lnTo>
                    <a:pt x="2" y="222"/>
                  </a:lnTo>
                  <a:lnTo>
                    <a:pt x="2" y="69"/>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57" name="Google Shape;4557;gee6873aab4_0_10867"/>
            <p:cNvSpPr/>
            <p:nvPr/>
          </p:nvSpPr>
          <p:spPr>
            <a:xfrm>
              <a:off x="3758" y="2218"/>
              <a:ext cx="59" cy="130"/>
            </a:xfrm>
            <a:custGeom>
              <a:avLst/>
              <a:gdLst/>
              <a:ahLst/>
              <a:cxnLst/>
              <a:rect l="l" t="t" r="r" b="b"/>
              <a:pathLst>
                <a:path w="128" h="281" extrusionOk="0">
                  <a:moveTo>
                    <a:pt x="85" y="0"/>
                  </a:moveTo>
                  <a:lnTo>
                    <a:pt x="85" y="60"/>
                  </a:lnTo>
                  <a:lnTo>
                    <a:pt x="128" y="60"/>
                  </a:lnTo>
                  <a:lnTo>
                    <a:pt x="128" y="101"/>
                  </a:lnTo>
                  <a:lnTo>
                    <a:pt x="85" y="101"/>
                  </a:lnTo>
                  <a:lnTo>
                    <a:pt x="85" y="201"/>
                  </a:lnTo>
                  <a:cubicBezTo>
                    <a:pt x="85" y="226"/>
                    <a:pt x="95" y="233"/>
                    <a:pt x="107" y="233"/>
                  </a:cubicBezTo>
                  <a:cubicBezTo>
                    <a:pt x="113" y="233"/>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60"/>
                  </a:lnTo>
                  <a:lnTo>
                    <a:pt x="26" y="60"/>
                  </a:lnTo>
                  <a:lnTo>
                    <a:pt x="26" y="14"/>
                  </a:lnTo>
                  <a:lnTo>
                    <a:pt x="85" y="0"/>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58" name="Google Shape;4558;gee6873aab4_0_10867"/>
            <p:cNvSpPr/>
            <p:nvPr/>
          </p:nvSpPr>
          <p:spPr>
            <a:xfrm>
              <a:off x="2139" y="2423"/>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59" name="Google Shape;4559;gee6873aab4_0_10867"/>
            <p:cNvSpPr/>
            <p:nvPr/>
          </p:nvSpPr>
          <p:spPr>
            <a:xfrm>
              <a:off x="2225" y="2461"/>
              <a:ext cx="76"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60" name="Google Shape;4560;gee6873aab4_0_10867"/>
            <p:cNvSpPr/>
            <p:nvPr/>
          </p:nvSpPr>
          <p:spPr>
            <a:xfrm>
              <a:off x="2318"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61" name="Google Shape;4561;gee6873aab4_0_10867"/>
            <p:cNvSpPr/>
            <p:nvPr/>
          </p:nvSpPr>
          <p:spPr>
            <a:xfrm>
              <a:off x="2376" y="2462"/>
              <a:ext cx="80" cy="102"/>
            </a:xfrm>
            <a:custGeom>
              <a:avLst/>
              <a:gdLst/>
              <a:ahLst/>
              <a:cxnLst/>
              <a:rect l="l" t="t" r="r" b="b"/>
              <a:pathLst>
                <a:path w="173" h="219" extrusionOk="0">
                  <a:moveTo>
                    <a:pt x="62" y="0"/>
                  </a:moveTo>
                  <a:lnTo>
                    <a:pt x="79" y="98"/>
                  </a:lnTo>
                  <a:cubicBezTo>
                    <a:pt x="82" y="117"/>
                    <a:pt x="85" y="137"/>
                    <a:pt x="88" y="159"/>
                  </a:cubicBezTo>
                  <a:lnTo>
                    <a:pt x="89" y="159"/>
                  </a:lnTo>
                  <a:cubicBezTo>
                    <a:pt x="92" y="137"/>
                    <a:pt x="95" y="118"/>
                    <a:pt x="98" y="98"/>
                  </a:cubicBezTo>
                  <a:lnTo>
                    <a:pt x="115" y="0"/>
                  </a:lnTo>
                  <a:lnTo>
                    <a:pt x="173" y="0"/>
                  </a:lnTo>
                  <a:lnTo>
                    <a:pt x="114" y="219"/>
                  </a:lnTo>
                  <a:lnTo>
                    <a:pt x="59" y="219"/>
                  </a:lnTo>
                  <a:lnTo>
                    <a:pt x="0" y="0"/>
                  </a:lnTo>
                  <a:lnTo>
                    <a:pt x="62" y="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62" name="Google Shape;4562;gee6873aab4_0_10867"/>
            <p:cNvSpPr/>
            <p:nvPr/>
          </p:nvSpPr>
          <p:spPr>
            <a:xfrm>
              <a:off x="2467" y="2421"/>
              <a:ext cx="28" cy="143"/>
            </a:xfrm>
            <a:custGeom>
              <a:avLst/>
              <a:gdLst/>
              <a:ahLst/>
              <a:cxnLst/>
              <a:rect l="l" t="t" r="r" b="b"/>
              <a:pathLst>
                <a:path w="62" h="309" extrusionOk="0">
                  <a:moveTo>
                    <a:pt x="2" y="309"/>
                  </a:moveTo>
                  <a:lnTo>
                    <a:pt x="2" y="90"/>
                  </a:lnTo>
                  <a:lnTo>
                    <a:pt x="61" y="90"/>
                  </a:lnTo>
                  <a:lnTo>
                    <a:pt x="61" y="309"/>
                  </a:lnTo>
                  <a:lnTo>
                    <a:pt x="2" y="309"/>
                  </a:lnTo>
                  <a:close/>
                  <a:moveTo>
                    <a:pt x="61" y="32"/>
                  </a:moveTo>
                  <a:cubicBezTo>
                    <a:pt x="62" y="51"/>
                    <a:pt x="48" y="64"/>
                    <a:pt x="30" y="64"/>
                  </a:cubicBezTo>
                  <a:cubicBezTo>
                    <a:pt x="14" y="64"/>
                    <a:pt x="0" y="51"/>
                    <a:pt x="1" y="32"/>
                  </a:cubicBezTo>
                  <a:cubicBezTo>
                    <a:pt x="0" y="12"/>
                    <a:pt x="15" y="0"/>
                    <a:pt x="31" y="0"/>
                  </a:cubicBezTo>
                  <a:cubicBezTo>
                    <a:pt x="48" y="0"/>
                    <a:pt x="61" y="12"/>
                    <a:pt x="61" y="32"/>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63" name="Google Shape;4563;gee6873aab4_0_10867"/>
            <p:cNvSpPr/>
            <p:nvPr/>
          </p:nvSpPr>
          <p:spPr>
            <a:xfrm>
              <a:off x="2512" y="2461"/>
              <a:ext cx="61" cy="104"/>
            </a:xfrm>
            <a:custGeom>
              <a:avLst/>
              <a:gdLst/>
              <a:ahLst/>
              <a:cxnLst/>
              <a:rect l="l" t="t" r="r" b="b"/>
              <a:pathLst>
                <a:path w="132" h="225" extrusionOk="0">
                  <a:moveTo>
                    <a:pt x="129" y="218"/>
                  </a:moveTo>
                  <a:cubicBezTo>
                    <a:pt x="123" y="221"/>
                    <a:pt x="108" y="225"/>
                    <a:pt x="92" y="225"/>
                  </a:cubicBezTo>
                  <a:cubicBezTo>
                    <a:pt x="36" y="225"/>
                    <a:pt x="0" y="186"/>
                    <a:pt x="0" y="115"/>
                  </a:cubicBezTo>
                  <a:cubicBezTo>
                    <a:pt x="0" y="47"/>
                    <a:pt x="39" y="0"/>
                    <a:pt x="100" y="0"/>
                  </a:cubicBezTo>
                  <a:cubicBezTo>
                    <a:pt x="114" y="0"/>
                    <a:pt x="127" y="3"/>
                    <a:pt x="132" y="6"/>
                  </a:cubicBezTo>
                  <a:lnTo>
                    <a:pt x="125" y="52"/>
                  </a:lnTo>
                  <a:cubicBezTo>
                    <a:pt x="120" y="50"/>
                    <a:pt x="113" y="48"/>
                    <a:pt x="103" y="48"/>
                  </a:cubicBezTo>
                  <a:cubicBezTo>
                    <a:pt x="75" y="48"/>
                    <a:pt x="58" y="75"/>
                    <a:pt x="58" y="113"/>
                  </a:cubicBezTo>
                  <a:cubicBezTo>
                    <a:pt x="58" y="153"/>
                    <a:pt x="75" y="177"/>
                    <a:pt x="102" y="177"/>
                  </a:cubicBezTo>
                  <a:cubicBezTo>
                    <a:pt x="110" y="177"/>
                    <a:pt x="118" y="175"/>
                    <a:pt x="124" y="172"/>
                  </a:cubicBezTo>
                  <a:lnTo>
                    <a:pt x="129" y="218"/>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64" name="Google Shape;4564;gee6873aab4_0_10867"/>
            <p:cNvSpPr/>
            <p:nvPr/>
          </p:nvSpPr>
          <p:spPr>
            <a:xfrm>
              <a:off x="2580" y="2461"/>
              <a:ext cx="76"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8" y="180"/>
                    <a:pt x="104"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65" name="Google Shape;4565;gee6873aab4_0_10867"/>
            <p:cNvSpPr/>
            <p:nvPr/>
          </p:nvSpPr>
          <p:spPr>
            <a:xfrm>
              <a:off x="2698" y="2419"/>
              <a:ext cx="65" cy="145"/>
            </a:xfrm>
            <a:custGeom>
              <a:avLst/>
              <a:gdLst/>
              <a:ahLst/>
              <a:cxnLst/>
              <a:rect l="l" t="t" r="r" b="b"/>
              <a:pathLst>
                <a:path w="140" h="313" extrusionOk="0">
                  <a:moveTo>
                    <a:pt x="29" y="313"/>
                  </a:moveTo>
                  <a:lnTo>
                    <a:pt x="29" y="136"/>
                  </a:lnTo>
                  <a:lnTo>
                    <a:pt x="0" y="136"/>
                  </a:lnTo>
                  <a:lnTo>
                    <a:pt x="0" y="94"/>
                  </a:lnTo>
                  <a:lnTo>
                    <a:pt x="29" y="94"/>
                  </a:lnTo>
                  <a:lnTo>
                    <a:pt x="29" y="85"/>
                  </a:lnTo>
                  <a:cubicBezTo>
                    <a:pt x="29" y="61"/>
                    <a:pt x="34" y="38"/>
                    <a:pt x="52" y="20"/>
                  </a:cubicBezTo>
                  <a:cubicBezTo>
                    <a:pt x="65" y="7"/>
                    <a:pt x="84" y="0"/>
                    <a:pt x="104" y="0"/>
                  </a:cubicBezTo>
                  <a:cubicBezTo>
                    <a:pt x="120" y="0"/>
                    <a:pt x="131" y="2"/>
                    <a:pt x="140" y="5"/>
                  </a:cubicBezTo>
                  <a:lnTo>
                    <a:pt x="133" y="50"/>
                  </a:lnTo>
                  <a:cubicBezTo>
                    <a:pt x="129" y="49"/>
                    <a:pt x="122" y="48"/>
                    <a:pt x="115" y="48"/>
                  </a:cubicBezTo>
                  <a:cubicBezTo>
                    <a:pt x="95" y="48"/>
                    <a:pt x="88" y="65"/>
                    <a:pt x="88" y="84"/>
                  </a:cubicBezTo>
                  <a:lnTo>
                    <a:pt x="88" y="94"/>
                  </a:lnTo>
                  <a:lnTo>
                    <a:pt x="126" y="94"/>
                  </a:lnTo>
                  <a:lnTo>
                    <a:pt x="126" y="136"/>
                  </a:lnTo>
                  <a:lnTo>
                    <a:pt x="88" y="136"/>
                  </a:lnTo>
                  <a:lnTo>
                    <a:pt x="88" y="313"/>
                  </a:lnTo>
                  <a:lnTo>
                    <a:pt x="29" y="313"/>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66" name="Google Shape;4566;gee6873aab4_0_10867"/>
            <p:cNvSpPr/>
            <p:nvPr/>
          </p:nvSpPr>
          <p:spPr>
            <a:xfrm>
              <a:off x="2764" y="2461"/>
              <a:ext cx="78" cy="104"/>
            </a:xfrm>
            <a:custGeom>
              <a:avLst/>
              <a:gdLst/>
              <a:ahLst/>
              <a:cxnLst/>
              <a:rect l="l" t="t" r="r" b="b"/>
              <a:pathLst>
                <a:path w="168" h="225" extrusionOk="0">
                  <a:moveTo>
                    <a:pt x="59" y="112"/>
                  </a:moveTo>
                  <a:cubicBezTo>
                    <a:pt x="59" y="149"/>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5"/>
                    <a:pt x="84" y="225"/>
                  </a:cubicBezTo>
                  <a:cubicBezTo>
                    <a:pt x="32" y="225"/>
                    <a:pt x="0" y="184"/>
                    <a:pt x="0" y="113"/>
                  </a:cubicBezTo>
                  <a:cubicBezTo>
                    <a:pt x="0" y="34"/>
                    <a:pt x="42" y="0"/>
                    <a:pt x="85" y="0"/>
                  </a:cubicBezTo>
                  <a:cubicBezTo>
                    <a:pt x="137" y="0"/>
                    <a:pt x="168" y="43"/>
                    <a:pt x="168" y="112"/>
                  </a:cubicBez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67" name="Google Shape;4567;gee6873aab4_0_10867"/>
            <p:cNvSpPr/>
            <p:nvPr/>
          </p:nvSpPr>
          <p:spPr>
            <a:xfrm>
              <a:off x="2857" y="2461"/>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99" y="0"/>
                  </a:cubicBezTo>
                  <a:cubicBezTo>
                    <a:pt x="105" y="0"/>
                    <a:pt x="108" y="0"/>
                    <a:pt x="112" y="0"/>
                  </a:cubicBezTo>
                  <a:lnTo>
                    <a:pt x="112" y="59"/>
                  </a:lnTo>
                  <a:cubicBezTo>
                    <a:pt x="108" y="58"/>
                    <a:pt x="104" y="58"/>
                    <a:pt x="99" y="58"/>
                  </a:cubicBezTo>
                  <a:cubicBezTo>
                    <a:pt x="87" y="58"/>
                    <a:pt x="70" y="66"/>
                    <a:pt x="64" y="89"/>
                  </a:cubicBezTo>
                  <a:cubicBezTo>
                    <a:pt x="62" y="94"/>
                    <a:pt x="61" y="102"/>
                    <a:pt x="61" y="111"/>
                  </a:cubicBezTo>
                  <a:lnTo>
                    <a:pt x="61" y="222"/>
                  </a:lnTo>
                  <a:lnTo>
                    <a:pt x="2" y="222"/>
                  </a:lnTo>
                  <a:lnTo>
                    <a:pt x="2" y="69"/>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68" name="Google Shape;4568;gee6873aab4_0_10867"/>
            <p:cNvSpPr/>
            <p:nvPr/>
          </p:nvSpPr>
          <p:spPr>
            <a:xfrm>
              <a:off x="2944" y="2424"/>
              <a:ext cx="77" cy="140"/>
            </a:xfrm>
            <a:custGeom>
              <a:avLst/>
              <a:gdLst/>
              <a:ahLst/>
              <a:cxnLst/>
              <a:rect l="l" t="t" r="r" b="b"/>
              <a:pathLst>
                <a:path w="77" h="140" extrusionOk="0">
                  <a:moveTo>
                    <a:pt x="25" y="25"/>
                  </a:moveTo>
                  <a:lnTo>
                    <a:pt x="0" y="25"/>
                  </a:lnTo>
                  <a:lnTo>
                    <a:pt x="0" y="0"/>
                  </a:lnTo>
                  <a:lnTo>
                    <a:pt x="77" y="0"/>
                  </a:lnTo>
                  <a:lnTo>
                    <a:pt x="77" y="25"/>
                  </a:lnTo>
                  <a:lnTo>
                    <a:pt x="52" y="25"/>
                  </a:lnTo>
                  <a:lnTo>
                    <a:pt x="52" y="140"/>
                  </a:lnTo>
                  <a:lnTo>
                    <a:pt x="25" y="140"/>
                  </a:lnTo>
                  <a:lnTo>
                    <a:pt x="25" y="25"/>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69" name="Google Shape;4569;gee6873aab4_0_10867"/>
            <p:cNvSpPr/>
            <p:nvPr/>
          </p:nvSpPr>
          <p:spPr>
            <a:xfrm>
              <a:off x="3021" y="2461"/>
              <a:ext cx="75" cy="104"/>
            </a:xfrm>
            <a:custGeom>
              <a:avLst/>
              <a:gdLst/>
              <a:ahLst/>
              <a:cxnLst/>
              <a:rect l="l" t="t" r="r" b="b"/>
              <a:pathLst>
                <a:path w="162" h="225" extrusionOk="0">
                  <a:moveTo>
                    <a:pt x="109" y="92"/>
                  </a:moveTo>
                  <a:cubicBezTo>
                    <a:pt x="109" y="64"/>
                    <a:pt x="102" y="42"/>
                    <a:pt x="84" y="42"/>
                  </a:cubicBezTo>
                  <a:cubicBezTo>
                    <a:pt x="65" y="42"/>
                    <a:pt x="57" y="70"/>
                    <a:pt x="57" y="92"/>
                  </a:cubicBezTo>
                  <a:lnTo>
                    <a:pt x="109" y="92"/>
                  </a:lnTo>
                  <a:close/>
                  <a:moveTo>
                    <a:pt x="56" y="133"/>
                  </a:moveTo>
                  <a:cubicBezTo>
                    <a:pt x="57" y="167"/>
                    <a:pt x="77" y="180"/>
                    <a:pt x="103" y="180"/>
                  </a:cubicBezTo>
                  <a:cubicBezTo>
                    <a:pt x="120" y="180"/>
                    <a:pt x="134" y="176"/>
                    <a:pt x="145" y="173"/>
                  </a:cubicBezTo>
                  <a:lnTo>
                    <a:pt x="153" y="215"/>
                  </a:lnTo>
                  <a:cubicBezTo>
                    <a:pt x="138" y="221"/>
                    <a:pt x="115" y="225"/>
                    <a:pt x="92" y="225"/>
                  </a:cubicBezTo>
                  <a:cubicBezTo>
                    <a:pt x="33" y="225"/>
                    <a:pt x="0" y="185"/>
                    <a:pt x="0" y="117"/>
                  </a:cubicBezTo>
                  <a:cubicBezTo>
                    <a:pt x="0" y="43"/>
                    <a:pt x="38" y="0"/>
                    <a:pt x="88" y="0"/>
                  </a:cubicBezTo>
                  <a:cubicBezTo>
                    <a:pt x="135" y="0"/>
                    <a:pt x="162" y="37"/>
                    <a:pt x="162" y="103"/>
                  </a:cubicBezTo>
                  <a:cubicBezTo>
                    <a:pt x="162" y="119"/>
                    <a:pt x="162" y="127"/>
                    <a:pt x="161" y="133"/>
                  </a:cubicBezTo>
                  <a:lnTo>
                    <a:pt x="56" y="133"/>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70" name="Google Shape;4570;gee6873aab4_0_10867"/>
            <p:cNvSpPr/>
            <p:nvPr/>
          </p:nvSpPr>
          <p:spPr>
            <a:xfrm>
              <a:off x="3107" y="2461"/>
              <a:ext cx="76" cy="104"/>
            </a:xfrm>
            <a:custGeom>
              <a:avLst/>
              <a:gdLst/>
              <a:ahLst/>
              <a:cxnLst/>
              <a:rect l="l" t="t" r="r" b="b"/>
              <a:pathLst>
                <a:path w="164" h="225" extrusionOk="0">
                  <a:moveTo>
                    <a:pt x="103" y="115"/>
                  </a:moveTo>
                  <a:cubicBezTo>
                    <a:pt x="83" y="116"/>
                    <a:pt x="56" y="122"/>
                    <a:pt x="56" y="153"/>
                  </a:cubicBezTo>
                  <a:cubicBezTo>
                    <a:pt x="56" y="175"/>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3"/>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71" name="Google Shape;4571;gee6873aab4_0_10867"/>
            <p:cNvSpPr/>
            <p:nvPr/>
          </p:nvSpPr>
          <p:spPr>
            <a:xfrm>
              <a:off x="3199" y="2461"/>
              <a:ext cx="61" cy="104"/>
            </a:xfrm>
            <a:custGeom>
              <a:avLst/>
              <a:gdLst/>
              <a:ahLst/>
              <a:cxnLst/>
              <a:rect l="l" t="t" r="r" b="b"/>
              <a:pathLst>
                <a:path w="133" h="225" extrusionOk="0">
                  <a:moveTo>
                    <a:pt x="129" y="218"/>
                  </a:moveTo>
                  <a:cubicBezTo>
                    <a:pt x="123" y="221"/>
                    <a:pt x="109" y="225"/>
                    <a:pt x="92" y="225"/>
                  </a:cubicBezTo>
                  <a:cubicBezTo>
                    <a:pt x="36" y="225"/>
                    <a:pt x="0" y="186"/>
                    <a:pt x="0" y="115"/>
                  </a:cubicBezTo>
                  <a:cubicBezTo>
                    <a:pt x="0" y="47"/>
                    <a:pt x="40" y="0"/>
                    <a:pt x="101" y="0"/>
                  </a:cubicBezTo>
                  <a:cubicBezTo>
                    <a:pt x="114" y="0"/>
                    <a:pt x="127" y="3"/>
                    <a:pt x="133" y="6"/>
                  </a:cubicBezTo>
                  <a:lnTo>
                    <a:pt x="125" y="52"/>
                  </a:lnTo>
                  <a:cubicBezTo>
                    <a:pt x="120" y="50"/>
                    <a:pt x="113" y="48"/>
                    <a:pt x="103" y="48"/>
                  </a:cubicBezTo>
                  <a:cubicBezTo>
                    <a:pt x="75" y="48"/>
                    <a:pt x="58" y="75"/>
                    <a:pt x="58" y="113"/>
                  </a:cubicBezTo>
                  <a:cubicBezTo>
                    <a:pt x="58" y="153"/>
                    <a:pt x="75" y="177"/>
                    <a:pt x="102" y="177"/>
                  </a:cubicBezTo>
                  <a:cubicBezTo>
                    <a:pt x="111" y="177"/>
                    <a:pt x="118" y="175"/>
                    <a:pt x="124" y="172"/>
                  </a:cubicBezTo>
                  <a:lnTo>
                    <a:pt x="129" y="218"/>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72" name="Google Shape;4572;gee6873aab4_0_10867"/>
            <p:cNvSpPr/>
            <p:nvPr/>
          </p:nvSpPr>
          <p:spPr>
            <a:xfrm>
              <a:off x="3270" y="2420"/>
              <a:ext cx="77"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7" y="90"/>
                    <a:pt x="98" y="88"/>
                    <a:pt x="109" y="88"/>
                  </a:cubicBezTo>
                  <a:cubicBezTo>
                    <a:pt x="149" y="88"/>
                    <a:pt x="165" y="122"/>
                    <a:pt x="165" y="177"/>
                  </a:cubicBezTo>
                  <a:lnTo>
                    <a:pt x="165" y="310"/>
                  </a:lnTo>
                  <a:lnTo>
                    <a:pt x="106" y="310"/>
                  </a:lnTo>
                  <a:lnTo>
                    <a:pt x="106" y="177"/>
                  </a:lnTo>
                  <a:cubicBezTo>
                    <a:pt x="106" y="156"/>
                    <a:pt x="102" y="137"/>
                    <a:pt x="84" y="137"/>
                  </a:cubicBezTo>
                  <a:cubicBezTo>
                    <a:pt x="74" y="137"/>
                    <a:pt x="66" y="143"/>
                    <a:pt x="61" y="157"/>
                  </a:cubicBezTo>
                  <a:cubicBezTo>
                    <a:pt x="61" y="161"/>
                    <a:pt x="59" y="169"/>
                    <a:pt x="59" y="174"/>
                  </a:cubicBezTo>
                  <a:lnTo>
                    <a:pt x="59" y="310"/>
                  </a:lnTo>
                  <a:lnTo>
                    <a:pt x="0" y="310"/>
                  </a:lnTo>
                  <a:lnTo>
                    <a:pt x="0" y="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73" name="Google Shape;4573;gee6873aab4_0_10867"/>
            <p:cNvSpPr/>
            <p:nvPr/>
          </p:nvSpPr>
          <p:spPr>
            <a:xfrm>
              <a:off x="3364" y="2461"/>
              <a:ext cx="75"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74" name="Google Shape;4574;gee6873aab4_0_10867"/>
            <p:cNvSpPr/>
            <p:nvPr/>
          </p:nvSpPr>
          <p:spPr>
            <a:xfrm>
              <a:off x="3454"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4" y="0"/>
                    <a:pt x="100" y="0"/>
                  </a:cubicBezTo>
                  <a:cubicBezTo>
                    <a:pt x="106" y="0"/>
                    <a:pt x="109" y="0"/>
                    <a:pt x="112" y="0"/>
                  </a:cubicBezTo>
                  <a:lnTo>
                    <a:pt x="112" y="59"/>
                  </a:lnTo>
                  <a:cubicBezTo>
                    <a:pt x="109" y="58"/>
                    <a:pt x="105" y="58"/>
                    <a:pt x="100" y="58"/>
                  </a:cubicBezTo>
                  <a:cubicBezTo>
                    <a:pt x="87" y="58"/>
                    <a:pt x="70" y="66"/>
                    <a:pt x="64" y="89"/>
                  </a:cubicBezTo>
                  <a:cubicBezTo>
                    <a:pt x="62" y="94"/>
                    <a:pt x="62" y="102"/>
                    <a:pt x="62" y="111"/>
                  </a:cubicBezTo>
                  <a:lnTo>
                    <a:pt x="62" y="222"/>
                  </a:lnTo>
                  <a:lnTo>
                    <a:pt x="2" y="222"/>
                  </a:lnTo>
                  <a:lnTo>
                    <a:pt x="2" y="69"/>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75" name="Google Shape;4575;gee6873aab4_0_10867"/>
            <p:cNvSpPr/>
            <p:nvPr/>
          </p:nvSpPr>
          <p:spPr>
            <a:xfrm>
              <a:off x="3512" y="2461"/>
              <a:ext cx="60"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6" y="225"/>
                    <a:pt x="50" y="225"/>
                  </a:cubicBezTo>
                  <a:cubicBezTo>
                    <a:pt x="32" y="225"/>
                    <a:pt x="10" y="220"/>
                    <a:pt x="0" y="212"/>
                  </a:cubicBezTo>
                  <a:lnTo>
                    <a:pt x="11" y="169"/>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76" name="Google Shape;4576;gee6873aab4_0_10867"/>
            <p:cNvSpPr/>
            <p:nvPr/>
          </p:nvSpPr>
          <p:spPr>
            <a:xfrm>
              <a:off x="1899" y="1222"/>
              <a:ext cx="706" cy="796"/>
            </a:xfrm>
            <a:custGeom>
              <a:avLst/>
              <a:gdLst/>
              <a:ahLst/>
              <a:cxnLst/>
              <a:rect l="l" t="t" r="r" b="b"/>
              <a:pathLst>
                <a:path w="1526" h="1722" extrusionOk="0">
                  <a:moveTo>
                    <a:pt x="0" y="0"/>
                  </a:moveTo>
                  <a:lnTo>
                    <a:pt x="841" y="0"/>
                  </a:lnTo>
                  <a:cubicBezTo>
                    <a:pt x="1058" y="0"/>
                    <a:pt x="1227" y="42"/>
                    <a:pt x="1346" y="127"/>
                  </a:cubicBezTo>
                  <a:cubicBezTo>
                    <a:pt x="1466" y="213"/>
                    <a:pt x="1526" y="333"/>
                    <a:pt x="1526" y="490"/>
                  </a:cubicBezTo>
                  <a:cubicBezTo>
                    <a:pt x="1526" y="571"/>
                    <a:pt x="1506" y="653"/>
                    <a:pt x="1466" y="735"/>
                  </a:cubicBezTo>
                  <a:cubicBezTo>
                    <a:pt x="1427" y="817"/>
                    <a:pt x="1344" y="888"/>
                    <a:pt x="1217" y="948"/>
                  </a:cubicBezTo>
                  <a:cubicBezTo>
                    <a:pt x="1091" y="1009"/>
                    <a:pt x="932" y="1039"/>
                    <a:pt x="741" y="1039"/>
                  </a:cubicBezTo>
                  <a:lnTo>
                    <a:pt x="555" y="1039"/>
                  </a:lnTo>
                  <a:lnTo>
                    <a:pt x="555" y="1722"/>
                  </a:lnTo>
                  <a:lnTo>
                    <a:pt x="0" y="1722"/>
                  </a:lnTo>
                  <a:lnTo>
                    <a:pt x="0" y="0"/>
                  </a:lnTo>
                  <a:close/>
                  <a:moveTo>
                    <a:pt x="555" y="332"/>
                  </a:moveTo>
                  <a:lnTo>
                    <a:pt x="555" y="701"/>
                  </a:lnTo>
                  <a:lnTo>
                    <a:pt x="676" y="701"/>
                  </a:lnTo>
                  <a:cubicBezTo>
                    <a:pt x="766" y="701"/>
                    <a:pt x="837" y="684"/>
                    <a:pt x="891" y="650"/>
                  </a:cubicBezTo>
                  <a:cubicBezTo>
                    <a:pt x="944" y="615"/>
                    <a:pt x="971" y="567"/>
                    <a:pt x="971" y="506"/>
                  </a:cubicBezTo>
                  <a:cubicBezTo>
                    <a:pt x="971" y="447"/>
                    <a:pt x="950" y="404"/>
                    <a:pt x="909" y="375"/>
                  </a:cubicBezTo>
                  <a:cubicBezTo>
                    <a:pt x="868" y="346"/>
                    <a:pt x="807" y="332"/>
                    <a:pt x="725" y="332"/>
                  </a:cubicBezTo>
                  <a:lnTo>
                    <a:pt x="555" y="332"/>
                  </a:lnTo>
                  <a:lnTo>
                    <a:pt x="555" y="332"/>
                  </a:ln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77" name="Google Shape;4577;gee6873aab4_0_10867"/>
            <p:cNvSpPr/>
            <p:nvPr/>
          </p:nvSpPr>
          <p:spPr>
            <a:xfrm>
              <a:off x="2711" y="1222"/>
              <a:ext cx="731" cy="796"/>
            </a:xfrm>
            <a:custGeom>
              <a:avLst/>
              <a:gdLst/>
              <a:ahLst/>
              <a:cxnLst/>
              <a:rect l="l" t="t" r="r" b="b"/>
              <a:pathLst>
                <a:path w="1581" h="1722" extrusionOk="0">
                  <a:moveTo>
                    <a:pt x="0" y="0"/>
                  </a:moveTo>
                  <a:lnTo>
                    <a:pt x="688" y="0"/>
                  </a:lnTo>
                  <a:cubicBezTo>
                    <a:pt x="895" y="0"/>
                    <a:pt x="1066" y="35"/>
                    <a:pt x="1203" y="106"/>
                  </a:cubicBezTo>
                  <a:cubicBezTo>
                    <a:pt x="1339" y="177"/>
                    <a:pt x="1436" y="277"/>
                    <a:pt x="1494" y="408"/>
                  </a:cubicBezTo>
                  <a:cubicBezTo>
                    <a:pt x="1552" y="539"/>
                    <a:pt x="1581" y="684"/>
                    <a:pt x="1581" y="842"/>
                  </a:cubicBezTo>
                  <a:cubicBezTo>
                    <a:pt x="1581" y="1107"/>
                    <a:pt x="1499" y="1321"/>
                    <a:pt x="1335" y="1481"/>
                  </a:cubicBezTo>
                  <a:cubicBezTo>
                    <a:pt x="1171" y="1642"/>
                    <a:pt x="931" y="1722"/>
                    <a:pt x="614" y="1722"/>
                  </a:cubicBezTo>
                  <a:lnTo>
                    <a:pt x="0" y="1722"/>
                  </a:lnTo>
                  <a:lnTo>
                    <a:pt x="0" y="0"/>
                  </a:lnTo>
                  <a:close/>
                  <a:moveTo>
                    <a:pt x="550" y="334"/>
                  </a:moveTo>
                  <a:lnTo>
                    <a:pt x="550" y="1385"/>
                  </a:lnTo>
                  <a:lnTo>
                    <a:pt x="589" y="1385"/>
                  </a:lnTo>
                  <a:cubicBezTo>
                    <a:pt x="874" y="1385"/>
                    <a:pt x="1017" y="1196"/>
                    <a:pt x="1017" y="819"/>
                  </a:cubicBezTo>
                  <a:cubicBezTo>
                    <a:pt x="1017" y="674"/>
                    <a:pt x="986" y="556"/>
                    <a:pt x="924" y="468"/>
                  </a:cubicBezTo>
                  <a:cubicBezTo>
                    <a:pt x="863" y="379"/>
                    <a:pt x="762" y="334"/>
                    <a:pt x="622" y="334"/>
                  </a:cubicBezTo>
                  <a:lnTo>
                    <a:pt x="550" y="334"/>
                  </a:lnTo>
                  <a:lnTo>
                    <a:pt x="550" y="334"/>
                  </a:ln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78" name="Google Shape;4578;gee6873aab4_0_10867"/>
            <p:cNvSpPr/>
            <p:nvPr/>
          </p:nvSpPr>
          <p:spPr>
            <a:xfrm>
              <a:off x="3536" y="1208"/>
              <a:ext cx="638" cy="822"/>
            </a:xfrm>
            <a:custGeom>
              <a:avLst/>
              <a:gdLst/>
              <a:ahLst/>
              <a:cxnLst/>
              <a:rect l="l" t="t" r="r" b="b"/>
              <a:pathLst>
                <a:path w="1380" h="1778" extrusionOk="0">
                  <a:moveTo>
                    <a:pt x="0" y="1236"/>
                  </a:moveTo>
                  <a:cubicBezTo>
                    <a:pt x="181" y="1359"/>
                    <a:pt x="353" y="1421"/>
                    <a:pt x="514" y="1421"/>
                  </a:cubicBezTo>
                  <a:cubicBezTo>
                    <a:pt x="596" y="1421"/>
                    <a:pt x="667" y="1402"/>
                    <a:pt x="725" y="1363"/>
                  </a:cubicBezTo>
                  <a:cubicBezTo>
                    <a:pt x="784" y="1324"/>
                    <a:pt x="813" y="1278"/>
                    <a:pt x="813" y="1222"/>
                  </a:cubicBezTo>
                  <a:cubicBezTo>
                    <a:pt x="813" y="1178"/>
                    <a:pt x="792" y="1138"/>
                    <a:pt x="751" y="1104"/>
                  </a:cubicBezTo>
                  <a:cubicBezTo>
                    <a:pt x="708" y="1069"/>
                    <a:pt x="628" y="1031"/>
                    <a:pt x="511" y="987"/>
                  </a:cubicBezTo>
                  <a:cubicBezTo>
                    <a:pt x="345" y="928"/>
                    <a:pt x="219" y="861"/>
                    <a:pt x="132" y="788"/>
                  </a:cubicBezTo>
                  <a:cubicBezTo>
                    <a:pt x="44" y="715"/>
                    <a:pt x="0" y="622"/>
                    <a:pt x="0" y="509"/>
                  </a:cubicBezTo>
                  <a:cubicBezTo>
                    <a:pt x="0" y="366"/>
                    <a:pt x="69" y="246"/>
                    <a:pt x="206" y="148"/>
                  </a:cubicBezTo>
                  <a:cubicBezTo>
                    <a:pt x="344" y="49"/>
                    <a:pt x="526" y="0"/>
                    <a:pt x="752" y="0"/>
                  </a:cubicBezTo>
                  <a:cubicBezTo>
                    <a:pt x="908" y="0"/>
                    <a:pt x="1070" y="31"/>
                    <a:pt x="1238" y="92"/>
                  </a:cubicBezTo>
                  <a:lnTo>
                    <a:pt x="1238" y="503"/>
                  </a:lnTo>
                  <a:cubicBezTo>
                    <a:pt x="1089" y="398"/>
                    <a:pt x="946" y="346"/>
                    <a:pt x="810" y="346"/>
                  </a:cubicBezTo>
                  <a:cubicBezTo>
                    <a:pt x="742" y="346"/>
                    <a:pt x="684" y="361"/>
                    <a:pt x="634" y="390"/>
                  </a:cubicBezTo>
                  <a:cubicBezTo>
                    <a:pt x="584" y="420"/>
                    <a:pt x="560" y="456"/>
                    <a:pt x="560" y="498"/>
                  </a:cubicBezTo>
                  <a:cubicBezTo>
                    <a:pt x="560" y="539"/>
                    <a:pt x="580" y="574"/>
                    <a:pt x="621" y="604"/>
                  </a:cubicBezTo>
                  <a:cubicBezTo>
                    <a:pt x="660" y="634"/>
                    <a:pt x="733" y="666"/>
                    <a:pt x="840" y="700"/>
                  </a:cubicBezTo>
                  <a:cubicBezTo>
                    <a:pt x="1017" y="758"/>
                    <a:pt x="1152" y="824"/>
                    <a:pt x="1243" y="898"/>
                  </a:cubicBezTo>
                  <a:cubicBezTo>
                    <a:pt x="1334" y="973"/>
                    <a:pt x="1380" y="1074"/>
                    <a:pt x="1380" y="1200"/>
                  </a:cubicBezTo>
                  <a:cubicBezTo>
                    <a:pt x="1380" y="1360"/>
                    <a:pt x="1301" y="1496"/>
                    <a:pt x="1144" y="1609"/>
                  </a:cubicBezTo>
                  <a:cubicBezTo>
                    <a:pt x="987" y="1722"/>
                    <a:pt x="795" y="1778"/>
                    <a:pt x="568" y="1778"/>
                  </a:cubicBezTo>
                  <a:cubicBezTo>
                    <a:pt x="392" y="1778"/>
                    <a:pt x="203" y="1739"/>
                    <a:pt x="0" y="1662"/>
                  </a:cubicBezTo>
                  <a:lnTo>
                    <a:pt x="0" y="1236"/>
                  </a:lnTo>
                  <a:lnTo>
                    <a:pt x="0" y="1236"/>
                  </a:ln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79" name="Google Shape;4579;gee6873aab4_0_10867"/>
            <p:cNvSpPr/>
            <p:nvPr/>
          </p:nvSpPr>
          <p:spPr>
            <a:xfrm>
              <a:off x="4259" y="1222"/>
              <a:ext cx="689" cy="796"/>
            </a:xfrm>
            <a:custGeom>
              <a:avLst/>
              <a:gdLst/>
              <a:ahLst/>
              <a:cxnLst/>
              <a:rect l="l" t="t" r="r" b="b"/>
              <a:pathLst>
                <a:path w="1490" h="1722" extrusionOk="0">
                  <a:moveTo>
                    <a:pt x="1011" y="1722"/>
                  </a:moveTo>
                  <a:lnTo>
                    <a:pt x="461" y="1722"/>
                  </a:lnTo>
                  <a:lnTo>
                    <a:pt x="461" y="767"/>
                  </a:lnTo>
                  <a:cubicBezTo>
                    <a:pt x="461" y="767"/>
                    <a:pt x="550" y="751"/>
                    <a:pt x="741" y="999"/>
                  </a:cubicBezTo>
                  <a:cubicBezTo>
                    <a:pt x="928" y="1241"/>
                    <a:pt x="1011" y="1234"/>
                    <a:pt x="1011" y="1234"/>
                  </a:cubicBezTo>
                  <a:lnTo>
                    <a:pt x="1011" y="1722"/>
                  </a:lnTo>
                  <a:close/>
                  <a:moveTo>
                    <a:pt x="903" y="641"/>
                  </a:moveTo>
                  <a:cubicBezTo>
                    <a:pt x="662" y="483"/>
                    <a:pt x="461" y="536"/>
                    <a:pt x="461" y="536"/>
                  </a:cubicBezTo>
                  <a:lnTo>
                    <a:pt x="461" y="349"/>
                  </a:lnTo>
                  <a:lnTo>
                    <a:pt x="0" y="349"/>
                  </a:lnTo>
                  <a:lnTo>
                    <a:pt x="0" y="0"/>
                  </a:lnTo>
                  <a:lnTo>
                    <a:pt x="1490" y="0"/>
                  </a:lnTo>
                  <a:lnTo>
                    <a:pt x="1490" y="349"/>
                  </a:lnTo>
                  <a:lnTo>
                    <a:pt x="1011" y="349"/>
                  </a:lnTo>
                  <a:lnTo>
                    <a:pt x="1011" y="741"/>
                  </a:lnTo>
                  <a:cubicBezTo>
                    <a:pt x="1011" y="741"/>
                    <a:pt x="925" y="656"/>
                    <a:pt x="903" y="641"/>
                  </a:cubicBezTo>
                  <a:lnTo>
                    <a:pt x="903" y="641"/>
                  </a:lnTo>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80" name="Google Shape;4580;gee6873aab4_0_10867"/>
            <p:cNvSpPr/>
            <p:nvPr/>
          </p:nvSpPr>
          <p:spPr>
            <a:xfrm>
              <a:off x="4372" y="1311"/>
              <a:ext cx="1690" cy="713"/>
            </a:xfrm>
            <a:custGeom>
              <a:avLst/>
              <a:gdLst/>
              <a:ahLst/>
              <a:cxnLst/>
              <a:rect l="l" t="t" r="r" b="b"/>
              <a:pathLst>
                <a:path w="3653" h="1542" extrusionOk="0">
                  <a:moveTo>
                    <a:pt x="0" y="422"/>
                  </a:moveTo>
                  <a:cubicBezTo>
                    <a:pt x="0" y="422"/>
                    <a:pt x="461" y="362"/>
                    <a:pt x="756" y="660"/>
                  </a:cubicBezTo>
                  <a:cubicBezTo>
                    <a:pt x="1050" y="956"/>
                    <a:pt x="1277" y="960"/>
                    <a:pt x="1720" y="606"/>
                  </a:cubicBezTo>
                  <a:cubicBezTo>
                    <a:pt x="2074" y="323"/>
                    <a:pt x="2414" y="0"/>
                    <a:pt x="3085" y="145"/>
                  </a:cubicBezTo>
                  <a:cubicBezTo>
                    <a:pt x="3620" y="261"/>
                    <a:pt x="3653" y="948"/>
                    <a:pt x="2887" y="1301"/>
                  </a:cubicBezTo>
                  <a:cubicBezTo>
                    <a:pt x="2442" y="1506"/>
                    <a:pt x="2330" y="1542"/>
                    <a:pt x="2330" y="1542"/>
                  </a:cubicBezTo>
                  <a:cubicBezTo>
                    <a:pt x="2330" y="1542"/>
                    <a:pt x="2693" y="1344"/>
                    <a:pt x="2965" y="1064"/>
                  </a:cubicBezTo>
                  <a:cubicBezTo>
                    <a:pt x="3436" y="577"/>
                    <a:pt x="2941" y="3"/>
                    <a:pt x="2354" y="455"/>
                  </a:cubicBezTo>
                  <a:cubicBezTo>
                    <a:pt x="1957" y="761"/>
                    <a:pt x="1206" y="1307"/>
                    <a:pt x="818" y="988"/>
                  </a:cubicBezTo>
                  <a:cubicBezTo>
                    <a:pt x="412" y="654"/>
                    <a:pt x="419" y="422"/>
                    <a:pt x="0" y="422"/>
                  </a:cubicBezTo>
                  <a:lnTo>
                    <a:pt x="0" y="422"/>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81" name="Google Shape;4581;gee6873aab4_0_10867"/>
            <p:cNvSpPr/>
            <p:nvPr/>
          </p:nvSpPr>
          <p:spPr>
            <a:xfrm>
              <a:off x="5470" y="899"/>
              <a:ext cx="365" cy="481"/>
            </a:xfrm>
            <a:custGeom>
              <a:avLst/>
              <a:gdLst/>
              <a:ahLst/>
              <a:cxnLst/>
              <a:rect l="l" t="t" r="r" b="b"/>
              <a:pathLst>
                <a:path w="790" h="1041" extrusionOk="0">
                  <a:moveTo>
                    <a:pt x="49" y="584"/>
                  </a:moveTo>
                  <a:cubicBezTo>
                    <a:pt x="0" y="315"/>
                    <a:pt x="115" y="70"/>
                    <a:pt x="306" y="35"/>
                  </a:cubicBezTo>
                  <a:cubicBezTo>
                    <a:pt x="497" y="0"/>
                    <a:pt x="692" y="190"/>
                    <a:pt x="741" y="458"/>
                  </a:cubicBezTo>
                  <a:cubicBezTo>
                    <a:pt x="790" y="726"/>
                    <a:pt x="675" y="972"/>
                    <a:pt x="484" y="1006"/>
                  </a:cubicBezTo>
                  <a:cubicBezTo>
                    <a:pt x="293" y="1041"/>
                    <a:pt x="99" y="852"/>
                    <a:pt x="49" y="584"/>
                  </a:cubicBezTo>
                  <a:close/>
                  <a:moveTo>
                    <a:pt x="477" y="972"/>
                  </a:moveTo>
                  <a:cubicBezTo>
                    <a:pt x="628" y="944"/>
                    <a:pt x="718" y="751"/>
                    <a:pt x="680" y="540"/>
                  </a:cubicBezTo>
                  <a:cubicBezTo>
                    <a:pt x="641" y="329"/>
                    <a:pt x="487" y="180"/>
                    <a:pt x="337" y="207"/>
                  </a:cubicBezTo>
                  <a:cubicBezTo>
                    <a:pt x="187" y="234"/>
                    <a:pt x="96" y="428"/>
                    <a:pt x="135" y="639"/>
                  </a:cubicBezTo>
                  <a:cubicBezTo>
                    <a:pt x="173" y="850"/>
                    <a:pt x="327" y="999"/>
                    <a:pt x="477" y="972"/>
                  </a:cubicBezTo>
                  <a:lnTo>
                    <a:pt x="477" y="972"/>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82" name="Google Shape;4582;gee6873aab4_0_10867"/>
            <p:cNvSpPr/>
            <p:nvPr/>
          </p:nvSpPr>
          <p:spPr>
            <a:xfrm>
              <a:off x="4862" y="1770"/>
              <a:ext cx="1153" cy="314"/>
            </a:xfrm>
            <a:custGeom>
              <a:avLst/>
              <a:gdLst/>
              <a:ahLst/>
              <a:cxnLst/>
              <a:rect l="l" t="t" r="r" b="b"/>
              <a:pathLst>
                <a:path w="2494" h="678" extrusionOk="0">
                  <a:moveTo>
                    <a:pt x="1252" y="572"/>
                  </a:moveTo>
                  <a:cubicBezTo>
                    <a:pt x="1251" y="572"/>
                    <a:pt x="1250" y="573"/>
                    <a:pt x="1249" y="573"/>
                  </a:cubicBezTo>
                  <a:cubicBezTo>
                    <a:pt x="1245" y="571"/>
                    <a:pt x="1242" y="570"/>
                    <a:pt x="1239" y="569"/>
                  </a:cubicBezTo>
                  <a:cubicBezTo>
                    <a:pt x="655" y="0"/>
                    <a:pt x="72" y="343"/>
                    <a:pt x="72" y="343"/>
                  </a:cubicBezTo>
                  <a:cubicBezTo>
                    <a:pt x="697" y="217"/>
                    <a:pt x="1144" y="504"/>
                    <a:pt x="1232" y="567"/>
                  </a:cubicBezTo>
                  <a:cubicBezTo>
                    <a:pt x="629" y="342"/>
                    <a:pt x="15" y="557"/>
                    <a:pt x="0" y="556"/>
                  </a:cubicBezTo>
                  <a:cubicBezTo>
                    <a:pt x="785" y="457"/>
                    <a:pt x="1238" y="676"/>
                    <a:pt x="1244" y="678"/>
                  </a:cubicBezTo>
                  <a:lnTo>
                    <a:pt x="1244" y="678"/>
                  </a:lnTo>
                  <a:lnTo>
                    <a:pt x="1244" y="678"/>
                  </a:lnTo>
                  <a:cubicBezTo>
                    <a:pt x="1244" y="678"/>
                    <a:pt x="1244" y="678"/>
                    <a:pt x="1244" y="678"/>
                  </a:cubicBezTo>
                  <a:lnTo>
                    <a:pt x="1244" y="678"/>
                  </a:lnTo>
                  <a:cubicBezTo>
                    <a:pt x="1249" y="676"/>
                    <a:pt x="1721" y="501"/>
                    <a:pt x="2494" y="674"/>
                  </a:cubicBezTo>
                  <a:cubicBezTo>
                    <a:pt x="2478" y="673"/>
                    <a:pt x="1888" y="402"/>
                    <a:pt x="1266" y="568"/>
                  </a:cubicBezTo>
                  <a:cubicBezTo>
                    <a:pt x="1360" y="514"/>
                    <a:pt x="1833" y="271"/>
                    <a:pt x="2442" y="455"/>
                  </a:cubicBezTo>
                  <a:cubicBezTo>
                    <a:pt x="2442" y="455"/>
                    <a:pt x="1921" y="95"/>
                    <a:pt x="1315" y="526"/>
                  </a:cubicBezTo>
                  <a:lnTo>
                    <a:pt x="1252" y="572"/>
                  </a:lnTo>
                  <a:lnTo>
                    <a:pt x="1252" y="572"/>
                  </a:lnTo>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83" name="Google Shape;4583;gee6873aab4_0_10867"/>
            <p:cNvSpPr/>
            <p:nvPr/>
          </p:nvSpPr>
          <p:spPr>
            <a:xfrm>
              <a:off x="4113" y="2201"/>
              <a:ext cx="90" cy="140"/>
            </a:xfrm>
            <a:custGeom>
              <a:avLst/>
              <a:gdLst/>
              <a:ahLst/>
              <a:cxnLst/>
              <a:rect l="l" t="t" r="r" b="b"/>
              <a:pathLst>
                <a:path w="195" h="302" extrusionOk="0">
                  <a:moveTo>
                    <a:pt x="120" y="187"/>
                  </a:moveTo>
                  <a:lnTo>
                    <a:pt x="110" y="124"/>
                  </a:lnTo>
                  <a:cubicBezTo>
                    <a:pt x="107" y="106"/>
                    <a:pt x="103" y="76"/>
                    <a:pt x="100" y="56"/>
                  </a:cubicBezTo>
                  <a:lnTo>
                    <a:pt x="99" y="56"/>
                  </a:lnTo>
                  <a:cubicBezTo>
                    <a:pt x="95" y="76"/>
                    <a:pt x="91" y="107"/>
                    <a:pt x="88" y="125"/>
                  </a:cubicBezTo>
                  <a:lnTo>
                    <a:pt x="77" y="187"/>
                  </a:lnTo>
                  <a:lnTo>
                    <a:pt x="120" y="187"/>
                  </a:lnTo>
                  <a:close/>
                  <a:moveTo>
                    <a:pt x="71" y="233"/>
                  </a:moveTo>
                  <a:lnTo>
                    <a:pt x="57" y="302"/>
                  </a:lnTo>
                  <a:lnTo>
                    <a:pt x="0" y="302"/>
                  </a:lnTo>
                  <a:lnTo>
                    <a:pt x="66" y="0"/>
                  </a:lnTo>
                  <a:lnTo>
                    <a:pt x="136" y="0"/>
                  </a:lnTo>
                  <a:lnTo>
                    <a:pt x="195" y="302"/>
                  </a:lnTo>
                  <a:lnTo>
                    <a:pt x="138" y="302"/>
                  </a:lnTo>
                  <a:lnTo>
                    <a:pt x="125" y="233"/>
                  </a:lnTo>
                  <a:lnTo>
                    <a:pt x="71" y="233"/>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84" name="Google Shape;4584;gee6873aab4_0_10867"/>
            <p:cNvSpPr/>
            <p:nvPr/>
          </p:nvSpPr>
          <p:spPr>
            <a:xfrm>
              <a:off x="4219" y="2238"/>
              <a:ext cx="77" cy="103"/>
            </a:xfrm>
            <a:custGeom>
              <a:avLst/>
              <a:gdLst/>
              <a:ahLst/>
              <a:cxnLst/>
              <a:rect l="l" t="t" r="r" b="b"/>
              <a:pathLst>
                <a:path w="166" h="222" extrusionOk="0">
                  <a:moveTo>
                    <a:pt x="2" y="69"/>
                  </a:moveTo>
                  <a:cubicBezTo>
                    <a:pt x="2" y="45"/>
                    <a:pt x="0" y="24"/>
                    <a:pt x="0" y="3"/>
                  </a:cubicBezTo>
                  <a:lnTo>
                    <a:pt x="51" y="3"/>
                  </a:lnTo>
                  <a:lnTo>
                    <a:pt x="53" y="28"/>
                  </a:lnTo>
                  <a:lnTo>
                    <a:pt x="54" y="28"/>
                  </a:lnTo>
                  <a:cubicBezTo>
                    <a:pt x="66" y="11"/>
                    <a:pt x="85" y="0"/>
                    <a:pt x="108" y="0"/>
                  </a:cubicBezTo>
                  <a:cubicBezTo>
                    <a:pt x="150" y="0"/>
                    <a:pt x="166" y="33"/>
                    <a:pt x="166" y="81"/>
                  </a:cubicBezTo>
                  <a:lnTo>
                    <a:pt x="166" y="222"/>
                  </a:lnTo>
                  <a:lnTo>
                    <a:pt x="107" y="222"/>
                  </a:lnTo>
                  <a:lnTo>
                    <a:pt x="107" y="85"/>
                  </a:lnTo>
                  <a:cubicBezTo>
                    <a:pt x="107" y="66"/>
                    <a:pt x="103" y="49"/>
                    <a:pt x="86" y="49"/>
                  </a:cubicBezTo>
                  <a:cubicBezTo>
                    <a:pt x="76" y="49"/>
                    <a:pt x="68" y="56"/>
                    <a:pt x="64" y="68"/>
                  </a:cubicBezTo>
                  <a:cubicBezTo>
                    <a:pt x="62" y="73"/>
                    <a:pt x="61" y="80"/>
                    <a:pt x="61" y="89"/>
                  </a:cubicBezTo>
                  <a:lnTo>
                    <a:pt x="61" y="222"/>
                  </a:lnTo>
                  <a:lnTo>
                    <a:pt x="2" y="222"/>
                  </a:lnTo>
                  <a:lnTo>
                    <a:pt x="2" y="69"/>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85" name="Google Shape;4585;gee6873aab4_0_10867"/>
            <p:cNvSpPr/>
            <p:nvPr/>
          </p:nvSpPr>
          <p:spPr>
            <a:xfrm>
              <a:off x="4347"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5" y="232"/>
                    <a:pt x="107" y="232"/>
                  </a:cubicBezTo>
                  <a:cubicBezTo>
                    <a:pt x="113" y="232"/>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59"/>
                  </a:lnTo>
                  <a:lnTo>
                    <a:pt x="26" y="59"/>
                  </a:lnTo>
                  <a:lnTo>
                    <a:pt x="26" y="14"/>
                  </a:lnTo>
                  <a:lnTo>
                    <a:pt x="85" y="0"/>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86" name="Google Shape;4586;gee6873aab4_0_10867"/>
            <p:cNvSpPr/>
            <p:nvPr/>
          </p:nvSpPr>
          <p:spPr>
            <a:xfrm>
              <a:off x="4418" y="2200"/>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87" name="Google Shape;4587;gee6873aab4_0_10867"/>
            <p:cNvSpPr/>
            <p:nvPr/>
          </p:nvSpPr>
          <p:spPr>
            <a:xfrm>
              <a:off x="4504" y="2238"/>
              <a:ext cx="75"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88" name="Google Shape;4588;gee6873aab4_0_10867"/>
            <p:cNvSpPr/>
            <p:nvPr/>
          </p:nvSpPr>
          <p:spPr>
            <a:xfrm>
              <a:off x="4597" y="2198"/>
              <a:ext cx="28" cy="143"/>
            </a:xfrm>
            <a:custGeom>
              <a:avLst/>
              <a:gdLst/>
              <a:ahLst/>
              <a:cxnLst/>
              <a:rect l="l" t="t" r="r" b="b"/>
              <a:pathLst>
                <a:path w="61" h="309" extrusionOk="0">
                  <a:moveTo>
                    <a:pt x="2" y="309"/>
                  </a:moveTo>
                  <a:lnTo>
                    <a:pt x="2" y="90"/>
                  </a:lnTo>
                  <a:lnTo>
                    <a:pt x="60" y="90"/>
                  </a:lnTo>
                  <a:lnTo>
                    <a:pt x="60" y="309"/>
                  </a:lnTo>
                  <a:lnTo>
                    <a:pt x="2" y="309"/>
                  </a:lnTo>
                  <a:close/>
                  <a:moveTo>
                    <a:pt x="60" y="32"/>
                  </a:moveTo>
                  <a:cubicBezTo>
                    <a:pt x="61" y="51"/>
                    <a:pt x="47" y="64"/>
                    <a:pt x="30" y="64"/>
                  </a:cubicBezTo>
                  <a:cubicBezTo>
                    <a:pt x="13" y="64"/>
                    <a:pt x="0" y="51"/>
                    <a:pt x="0" y="32"/>
                  </a:cubicBezTo>
                  <a:cubicBezTo>
                    <a:pt x="0" y="12"/>
                    <a:pt x="14" y="0"/>
                    <a:pt x="30" y="0"/>
                  </a:cubicBezTo>
                  <a:cubicBezTo>
                    <a:pt x="47" y="0"/>
                    <a:pt x="60" y="12"/>
                    <a:pt x="60" y="32"/>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89" name="Google Shape;4589;gee6873aab4_0_10867"/>
            <p:cNvSpPr/>
            <p:nvPr/>
          </p:nvSpPr>
          <p:spPr>
            <a:xfrm>
              <a:off x="4646" y="2238"/>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90" name="Google Shape;4590;gee6873aab4_0_10867"/>
            <p:cNvSpPr/>
            <p:nvPr/>
          </p:nvSpPr>
          <p:spPr>
            <a:xfrm>
              <a:off x="4710" y="2197"/>
              <a:ext cx="79" cy="145"/>
            </a:xfrm>
            <a:custGeom>
              <a:avLst/>
              <a:gdLst/>
              <a:ahLst/>
              <a:cxnLst/>
              <a:rect l="l" t="t" r="r" b="b"/>
              <a:pathLst>
                <a:path w="170" h="313" extrusionOk="0">
                  <a:moveTo>
                    <a:pt x="61" y="232"/>
                  </a:moveTo>
                  <a:cubicBezTo>
                    <a:pt x="61" y="237"/>
                    <a:pt x="62" y="242"/>
                    <a:pt x="63" y="245"/>
                  </a:cubicBezTo>
                  <a:cubicBezTo>
                    <a:pt x="68" y="261"/>
                    <a:pt x="76" y="266"/>
                    <a:pt x="83"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2" y="97"/>
                    <a:pt x="86" y="88"/>
                    <a:pt x="108" y="88"/>
                  </a:cubicBezTo>
                  <a:cubicBezTo>
                    <a:pt x="150" y="88"/>
                    <a:pt x="170" y="135"/>
                    <a:pt x="170" y="194"/>
                  </a:cubicBezTo>
                  <a:cubicBezTo>
                    <a:pt x="170" y="271"/>
                    <a:pt x="139" y="313"/>
                    <a:pt x="98" y="313"/>
                  </a:cubicBezTo>
                  <a:cubicBezTo>
                    <a:pt x="80" y="313"/>
                    <a:pt x="67" y="306"/>
                    <a:pt x="55" y="284"/>
                  </a:cubicBezTo>
                  <a:lnTo>
                    <a:pt x="54" y="284"/>
                  </a:lnTo>
                  <a:lnTo>
                    <a:pt x="50" y="310"/>
                  </a:lnTo>
                  <a:lnTo>
                    <a:pt x="0" y="31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91" name="Google Shape;4591;gee6873aab4_0_10867"/>
            <p:cNvSpPr/>
            <p:nvPr/>
          </p:nvSpPr>
          <p:spPr>
            <a:xfrm>
              <a:off x="4808"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6" y="310"/>
                  </a:lnTo>
                  <a:lnTo>
                    <a:pt x="106" y="177"/>
                  </a:lnTo>
                  <a:cubicBezTo>
                    <a:pt x="106" y="156"/>
                    <a:pt x="101" y="137"/>
                    <a:pt x="84" y="137"/>
                  </a:cubicBezTo>
                  <a:cubicBezTo>
                    <a:pt x="74" y="137"/>
                    <a:pt x="66" y="143"/>
                    <a:pt x="61" y="157"/>
                  </a:cubicBezTo>
                  <a:cubicBezTo>
                    <a:pt x="60" y="161"/>
                    <a:pt x="59" y="169"/>
                    <a:pt x="59" y="174"/>
                  </a:cubicBezTo>
                  <a:lnTo>
                    <a:pt x="59" y="310"/>
                  </a:lnTo>
                  <a:lnTo>
                    <a:pt x="0" y="310"/>
                  </a:lnTo>
                  <a:lnTo>
                    <a:pt x="0" y="0"/>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92" name="Google Shape;4592;gee6873aab4_0_10867"/>
            <p:cNvSpPr/>
            <p:nvPr/>
          </p:nvSpPr>
          <p:spPr>
            <a:xfrm>
              <a:off x="4906" y="2198"/>
              <a:ext cx="42" cy="143"/>
            </a:xfrm>
            <a:custGeom>
              <a:avLst/>
              <a:gdLst/>
              <a:ahLst/>
              <a:cxnLst/>
              <a:rect l="l" t="t" r="r" b="b"/>
              <a:pathLst>
                <a:path w="92" h="308" extrusionOk="0">
                  <a:moveTo>
                    <a:pt x="92" y="0"/>
                  </a:moveTo>
                  <a:lnTo>
                    <a:pt x="46" y="62"/>
                  </a:lnTo>
                  <a:lnTo>
                    <a:pt x="9" y="62"/>
                  </a:lnTo>
                  <a:lnTo>
                    <a:pt x="40" y="0"/>
                  </a:lnTo>
                  <a:lnTo>
                    <a:pt x="92" y="0"/>
                  </a:lnTo>
                  <a:close/>
                  <a:moveTo>
                    <a:pt x="0" y="308"/>
                  </a:moveTo>
                  <a:lnTo>
                    <a:pt x="0" y="89"/>
                  </a:lnTo>
                  <a:lnTo>
                    <a:pt x="59" y="89"/>
                  </a:lnTo>
                  <a:lnTo>
                    <a:pt x="59" y="308"/>
                  </a:lnTo>
                  <a:lnTo>
                    <a:pt x="0" y="308"/>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93" name="Google Shape;4593;gee6873aab4_0_10867"/>
            <p:cNvSpPr/>
            <p:nvPr/>
          </p:nvSpPr>
          <p:spPr>
            <a:xfrm>
              <a:off x="4950" y="2238"/>
              <a:ext cx="59" cy="104"/>
            </a:xfrm>
            <a:custGeom>
              <a:avLst/>
              <a:gdLst/>
              <a:ahLst/>
              <a:cxnLst/>
              <a:rect l="l" t="t" r="r" b="b"/>
              <a:pathLst>
                <a:path w="128" h="225" extrusionOk="0">
                  <a:moveTo>
                    <a:pt x="11" y="169"/>
                  </a:moveTo>
                  <a:cubicBezTo>
                    <a:pt x="19" y="174"/>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5" y="225"/>
                    <a:pt x="50" y="225"/>
                  </a:cubicBezTo>
                  <a:cubicBezTo>
                    <a:pt x="32" y="225"/>
                    <a:pt x="10" y="220"/>
                    <a:pt x="0" y="212"/>
                  </a:cubicBezTo>
                  <a:lnTo>
                    <a:pt x="11" y="169"/>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94" name="Google Shape;4594;gee6873aab4_0_10867"/>
            <p:cNvSpPr/>
            <p:nvPr/>
          </p:nvSpPr>
          <p:spPr>
            <a:xfrm>
              <a:off x="5061" y="2239"/>
              <a:ext cx="77" cy="103"/>
            </a:xfrm>
            <a:custGeom>
              <a:avLst/>
              <a:gdLst/>
              <a:ahLst/>
              <a:cxnLst/>
              <a:rect l="l" t="t" r="r" b="b"/>
              <a:pathLst>
                <a:path w="165" h="222" extrusionOk="0">
                  <a:moveTo>
                    <a:pt x="163" y="152"/>
                  </a:moveTo>
                  <a:cubicBezTo>
                    <a:pt x="163" y="176"/>
                    <a:pt x="164" y="198"/>
                    <a:pt x="165" y="219"/>
                  </a:cubicBezTo>
                  <a:lnTo>
                    <a:pt x="114" y="219"/>
                  </a:lnTo>
                  <a:lnTo>
                    <a:pt x="111" y="196"/>
                  </a:lnTo>
                  <a:lnTo>
                    <a:pt x="110" y="196"/>
                  </a:lnTo>
                  <a:cubicBezTo>
                    <a:pt x="99" y="210"/>
                    <a:pt x="81" y="222"/>
                    <a:pt x="59" y="222"/>
                  </a:cubicBezTo>
                  <a:cubicBezTo>
                    <a:pt x="17" y="222"/>
                    <a:pt x="0" y="192"/>
                    <a:pt x="0" y="133"/>
                  </a:cubicBezTo>
                  <a:lnTo>
                    <a:pt x="0" y="0"/>
                  </a:lnTo>
                  <a:lnTo>
                    <a:pt x="59" y="0"/>
                  </a:lnTo>
                  <a:lnTo>
                    <a:pt x="59" y="126"/>
                  </a:lnTo>
                  <a:cubicBezTo>
                    <a:pt x="59" y="155"/>
                    <a:pt x="65" y="173"/>
                    <a:pt x="81" y="173"/>
                  </a:cubicBezTo>
                  <a:cubicBezTo>
                    <a:pt x="91" y="173"/>
                    <a:pt x="98" y="166"/>
                    <a:pt x="100" y="159"/>
                  </a:cubicBezTo>
                  <a:cubicBezTo>
                    <a:pt x="103" y="154"/>
                    <a:pt x="104" y="147"/>
                    <a:pt x="104" y="140"/>
                  </a:cubicBezTo>
                  <a:lnTo>
                    <a:pt x="104" y="0"/>
                  </a:lnTo>
                  <a:lnTo>
                    <a:pt x="163" y="0"/>
                  </a:lnTo>
                  <a:lnTo>
                    <a:pt x="163" y="152"/>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95" name="Google Shape;4595;gee6873aab4_0_10867"/>
            <p:cNvSpPr/>
            <p:nvPr/>
          </p:nvSpPr>
          <p:spPr>
            <a:xfrm>
              <a:off x="5159" y="2238"/>
              <a:ext cx="123" cy="103"/>
            </a:xfrm>
            <a:custGeom>
              <a:avLst/>
              <a:gdLst/>
              <a:ahLst/>
              <a:cxnLst/>
              <a:rect l="l" t="t" r="r" b="b"/>
              <a:pathLst>
                <a:path w="266" h="222" extrusionOk="0">
                  <a:moveTo>
                    <a:pt x="2" y="69"/>
                  </a:moveTo>
                  <a:cubicBezTo>
                    <a:pt x="2" y="45"/>
                    <a:pt x="0" y="24"/>
                    <a:pt x="0" y="3"/>
                  </a:cubicBezTo>
                  <a:lnTo>
                    <a:pt x="51" y="3"/>
                  </a:lnTo>
                  <a:lnTo>
                    <a:pt x="54" y="29"/>
                  </a:lnTo>
                  <a:lnTo>
                    <a:pt x="55" y="29"/>
                  </a:lnTo>
                  <a:cubicBezTo>
                    <a:pt x="66" y="12"/>
                    <a:pt x="84" y="0"/>
                    <a:pt x="107" y="0"/>
                  </a:cubicBezTo>
                  <a:cubicBezTo>
                    <a:pt x="132" y="0"/>
                    <a:pt x="148" y="11"/>
                    <a:pt x="155" y="29"/>
                  </a:cubicBezTo>
                  <a:lnTo>
                    <a:pt x="156" y="29"/>
                  </a:lnTo>
                  <a:cubicBezTo>
                    <a:pt x="162" y="21"/>
                    <a:pt x="170" y="13"/>
                    <a:pt x="178" y="7"/>
                  </a:cubicBezTo>
                  <a:cubicBezTo>
                    <a:pt x="187" y="2"/>
                    <a:pt x="198" y="0"/>
                    <a:pt x="209" y="0"/>
                  </a:cubicBezTo>
                  <a:cubicBezTo>
                    <a:pt x="248" y="0"/>
                    <a:pt x="266" y="30"/>
                    <a:pt x="266" y="83"/>
                  </a:cubicBezTo>
                  <a:lnTo>
                    <a:pt x="266" y="222"/>
                  </a:lnTo>
                  <a:lnTo>
                    <a:pt x="207" y="222"/>
                  </a:lnTo>
                  <a:lnTo>
                    <a:pt x="207" y="93"/>
                  </a:lnTo>
                  <a:cubicBezTo>
                    <a:pt x="207" y="68"/>
                    <a:pt x="205" y="48"/>
                    <a:pt x="187" y="48"/>
                  </a:cubicBezTo>
                  <a:cubicBezTo>
                    <a:pt x="176" y="48"/>
                    <a:pt x="169" y="55"/>
                    <a:pt x="165" y="68"/>
                  </a:cubicBezTo>
                  <a:cubicBezTo>
                    <a:pt x="164" y="71"/>
                    <a:pt x="163" y="77"/>
                    <a:pt x="163" y="83"/>
                  </a:cubicBezTo>
                  <a:lnTo>
                    <a:pt x="163" y="222"/>
                  </a:lnTo>
                  <a:lnTo>
                    <a:pt x="105" y="222"/>
                  </a:lnTo>
                  <a:lnTo>
                    <a:pt x="105" y="85"/>
                  </a:lnTo>
                  <a:cubicBezTo>
                    <a:pt x="105" y="69"/>
                    <a:pt x="103" y="48"/>
                    <a:pt x="84" y="48"/>
                  </a:cubicBezTo>
                  <a:cubicBezTo>
                    <a:pt x="75" y="48"/>
                    <a:pt x="66" y="55"/>
                    <a:pt x="62" y="68"/>
                  </a:cubicBezTo>
                  <a:cubicBezTo>
                    <a:pt x="61" y="72"/>
                    <a:pt x="60" y="78"/>
                    <a:pt x="60" y="84"/>
                  </a:cubicBezTo>
                  <a:lnTo>
                    <a:pt x="60" y="222"/>
                  </a:lnTo>
                  <a:lnTo>
                    <a:pt x="2" y="222"/>
                  </a:lnTo>
                  <a:lnTo>
                    <a:pt x="2" y="69"/>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96" name="Google Shape;4596;gee6873aab4_0_10867"/>
            <p:cNvSpPr/>
            <p:nvPr/>
          </p:nvSpPr>
          <p:spPr>
            <a:xfrm>
              <a:off x="5343" y="2201"/>
              <a:ext cx="61" cy="140"/>
            </a:xfrm>
            <a:custGeom>
              <a:avLst/>
              <a:gdLst/>
              <a:ahLst/>
              <a:cxnLst/>
              <a:rect l="l" t="t" r="r" b="b"/>
              <a:pathLst>
                <a:path w="61" h="140" extrusionOk="0">
                  <a:moveTo>
                    <a:pt x="0" y="0"/>
                  </a:moveTo>
                  <a:lnTo>
                    <a:pt x="61" y="0"/>
                  </a:lnTo>
                  <a:lnTo>
                    <a:pt x="61" y="24"/>
                  </a:lnTo>
                  <a:lnTo>
                    <a:pt x="27" y="24"/>
                  </a:lnTo>
                  <a:lnTo>
                    <a:pt x="27" y="60"/>
                  </a:lnTo>
                  <a:lnTo>
                    <a:pt x="59" y="60"/>
                  </a:lnTo>
                  <a:lnTo>
                    <a:pt x="59" y="82"/>
                  </a:lnTo>
                  <a:lnTo>
                    <a:pt x="27" y="82"/>
                  </a:lnTo>
                  <a:lnTo>
                    <a:pt x="27" y="140"/>
                  </a:lnTo>
                  <a:lnTo>
                    <a:pt x="0" y="140"/>
                  </a:lnTo>
                  <a:lnTo>
                    <a:pt x="0" y="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97" name="Google Shape;4597;gee6873aab4_0_10867"/>
            <p:cNvSpPr/>
            <p:nvPr/>
          </p:nvSpPr>
          <p:spPr>
            <a:xfrm>
              <a:off x="5425"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5" y="310"/>
                  </a:lnTo>
                  <a:lnTo>
                    <a:pt x="105" y="177"/>
                  </a:lnTo>
                  <a:cubicBezTo>
                    <a:pt x="105" y="156"/>
                    <a:pt x="101" y="137"/>
                    <a:pt x="84" y="137"/>
                  </a:cubicBezTo>
                  <a:cubicBezTo>
                    <a:pt x="74" y="137"/>
                    <a:pt x="66" y="143"/>
                    <a:pt x="61" y="157"/>
                  </a:cubicBezTo>
                  <a:cubicBezTo>
                    <a:pt x="60" y="161"/>
                    <a:pt x="59" y="169"/>
                    <a:pt x="59" y="174"/>
                  </a:cubicBezTo>
                  <a:lnTo>
                    <a:pt x="59" y="310"/>
                  </a:lnTo>
                  <a:lnTo>
                    <a:pt x="0" y="310"/>
                  </a:lnTo>
                  <a:lnTo>
                    <a:pt x="0" y="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98" name="Google Shape;4598;gee6873aab4_0_10867"/>
            <p:cNvSpPr/>
            <p:nvPr/>
          </p:nvSpPr>
          <p:spPr>
            <a:xfrm>
              <a:off x="5520" y="2238"/>
              <a:ext cx="78" cy="104"/>
            </a:xfrm>
            <a:custGeom>
              <a:avLst/>
              <a:gdLst/>
              <a:ahLst/>
              <a:cxnLst/>
              <a:rect l="l" t="t" r="r" b="b"/>
              <a:pathLst>
                <a:path w="168" h="225" extrusionOk="0">
                  <a:moveTo>
                    <a:pt x="58" y="112"/>
                  </a:moveTo>
                  <a:cubicBezTo>
                    <a:pt x="58" y="149"/>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5"/>
                    <a:pt x="84" y="225"/>
                  </a:cubicBezTo>
                  <a:cubicBezTo>
                    <a:pt x="31" y="225"/>
                    <a:pt x="0" y="184"/>
                    <a:pt x="0" y="113"/>
                  </a:cubicBezTo>
                  <a:cubicBezTo>
                    <a:pt x="0" y="34"/>
                    <a:pt x="41" y="0"/>
                    <a:pt x="85" y="0"/>
                  </a:cubicBezTo>
                  <a:cubicBezTo>
                    <a:pt x="136" y="0"/>
                    <a:pt x="168" y="43"/>
                    <a:pt x="168" y="112"/>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99" name="Google Shape;4599;gee6873aab4_0_10867"/>
            <p:cNvSpPr/>
            <p:nvPr/>
          </p:nvSpPr>
          <p:spPr>
            <a:xfrm>
              <a:off x="5615" y="2238"/>
              <a:ext cx="52" cy="103"/>
            </a:xfrm>
            <a:custGeom>
              <a:avLst/>
              <a:gdLst/>
              <a:ahLst/>
              <a:cxnLst/>
              <a:rect l="l" t="t" r="r" b="b"/>
              <a:pathLst>
                <a:path w="111" h="222" extrusionOk="0">
                  <a:moveTo>
                    <a:pt x="1" y="69"/>
                  </a:moveTo>
                  <a:cubicBezTo>
                    <a:pt x="1" y="47"/>
                    <a:pt x="0" y="23"/>
                    <a:pt x="0" y="3"/>
                  </a:cubicBezTo>
                  <a:lnTo>
                    <a:pt x="51" y="3"/>
                  </a:lnTo>
                  <a:lnTo>
                    <a:pt x="54" y="35"/>
                  </a:lnTo>
                  <a:lnTo>
                    <a:pt x="55" y="35"/>
                  </a:lnTo>
                  <a:cubicBezTo>
                    <a:pt x="65" y="12"/>
                    <a:pt x="83" y="0"/>
                    <a:pt x="99" y="0"/>
                  </a:cubicBezTo>
                  <a:cubicBezTo>
                    <a:pt x="105" y="0"/>
                    <a:pt x="108" y="0"/>
                    <a:pt x="111" y="0"/>
                  </a:cubicBezTo>
                  <a:lnTo>
                    <a:pt x="111" y="59"/>
                  </a:lnTo>
                  <a:cubicBezTo>
                    <a:pt x="108" y="58"/>
                    <a:pt x="104" y="58"/>
                    <a:pt x="99" y="58"/>
                  </a:cubicBezTo>
                  <a:cubicBezTo>
                    <a:pt x="86" y="58"/>
                    <a:pt x="70" y="66"/>
                    <a:pt x="63" y="89"/>
                  </a:cubicBezTo>
                  <a:cubicBezTo>
                    <a:pt x="62" y="94"/>
                    <a:pt x="61" y="102"/>
                    <a:pt x="61" y="111"/>
                  </a:cubicBezTo>
                  <a:lnTo>
                    <a:pt x="61" y="222"/>
                  </a:lnTo>
                  <a:lnTo>
                    <a:pt x="1" y="222"/>
                  </a:lnTo>
                  <a:lnTo>
                    <a:pt x="1" y="69"/>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00" name="Google Shape;4600;gee6873aab4_0_10867"/>
            <p:cNvSpPr/>
            <p:nvPr/>
          </p:nvSpPr>
          <p:spPr>
            <a:xfrm>
              <a:off x="5679" y="2197"/>
              <a:ext cx="79" cy="145"/>
            </a:xfrm>
            <a:custGeom>
              <a:avLst/>
              <a:gdLst/>
              <a:ahLst/>
              <a:cxnLst/>
              <a:rect l="l" t="t" r="r" b="b"/>
              <a:pathLst>
                <a:path w="170" h="313" extrusionOk="0">
                  <a:moveTo>
                    <a:pt x="61" y="232"/>
                  </a:moveTo>
                  <a:cubicBezTo>
                    <a:pt x="61" y="237"/>
                    <a:pt x="62" y="242"/>
                    <a:pt x="63" y="245"/>
                  </a:cubicBezTo>
                  <a:cubicBezTo>
                    <a:pt x="68" y="261"/>
                    <a:pt x="76" y="266"/>
                    <a:pt x="84"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3" y="97"/>
                    <a:pt x="87" y="88"/>
                    <a:pt x="108" y="88"/>
                  </a:cubicBezTo>
                  <a:cubicBezTo>
                    <a:pt x="150" y="88"/>
                    <a:pt x="170" y="135"/>
                    <a:pt x="170" y="194"/>
                  </a:cubicBezTo>
                  <a:cubicBezTo>
                    <a:pt x="170" y="271"/>
                    <a:pt x="139" y="313"/>
                    <a:pt x="98" y="313"/>
                  </a:cubicBezTo>
                  <a:cubicBezTo>
                    <a:pt x="80" y="313"/>
                    <a:pt x="67" y="306"/>
                    <a:pt x="55" y="284"/>
                  </a:cubicBezTo>
                  <a:lnTo>
                    <a:pt x="54" y="284"/>
                  </a:lnTo>
                  <a:lnTo>
                    <a:pt x="51" y="310"/>
                  </a:lnTo>
                  <a:lnTo>
                    <a:pt x="0" y="310"/>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01" name="Google Shape;4601;gee6873aab4_0_10867"/>
            <p:cNvSpPr/>
            <p:nvPr/>
          </p:nvSpPr>
          <p:spPr>
            <a:xfrm>
              <a:off x="5771" y="2238"/>
              <a:ext cx="76" cy="104"/>
            </a:xfrm>
            <a:custGeom>
              <a:avLst/>
              <a:gdLst/>
              <a:ahLst/>
              <a:cxnLst/>
              <a:rect l="l" t="t" r="r" b="b"/>
              <a:pathLst>
                <a:path w="164" h="225" extrusionOk="0">
                  <a:moveTo>
                    <a:pt x="103" y="115"/>
                  </a:moveTo>
                  <a:cubicBezTo>
                    <a:pt x="83" y="116"/>
                    <a:pt x="56" y="122"/>
                    <a:pt x="56" y="153"/>
                  </a:cubicBezTo>
                  <a:cubicBezTo>
                    <a:pt x="56" y="174"/>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2"/>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02" name="Google Shape;4602;gee6873aab4_0_10867"/>
            <p:cNvSpPr/>
            <p:nvPr/>
          </p:nvSpPr>
          <p:spPr>
            <a:xfrm>
              <a:off x="5867" y="2198"/>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1"/>
                    <a:pt x="47" y="64"/>
                    <a:pt x="29" y="64"/>
                  </a:cubicBezTo>
                  <a:cubicBezTo>
                    <a:pt x="13" y="64"/>
                    <a:pt x="0" y="51"/>
                    <a:pt x="0" y="32"/>
                  </a:cubicBezTo>
                  <a:cubicBezTo>
                    <a:pt x="0" y="12"/>
                    <a:pt x="14" y="0"/>
                    <a:pt x="30" y="0"/>
                  </a:cubicBezTo>
                  <a:cubicBezTo>
                    <a:pt x="47" y="0"/>
                    <a:pt x="60" y="12"/>
                    <a:pt x="60" y="32"/>
                  </a:cubicBez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03" name="Google Shape;4603;gee6873aab4_0_10867"/>
            <p:cNvSpPr/>
            <p:nvPr/>
          </p:nvSpPr>
          <p:spPr>
            <a:xfrm>
              <a:off x="5916" y="2238"/>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100" y="0"/>
                  </a:cubicBezTo>
                  <a:cubicBezTo>
                    <a:pt x="105" y="0"/>
                    <a:pt x="108" y="0"/>
                    <a:pt x="112" y="0"/>
                  </a:cubicBezTo>
                  <a:lnTo>
                    <a:pt x="112" y="59"/>
                  </a:lnTo>
                  <a:cubicBezTo>
                    <a:pt x="108" y="58"/>
                    <a:pt x="104" y="58"/>
                    <a:pt x="100" y="58"/>
                  </a:cubicBezTo>
                  <a:cubicBezTo>
                    <a:pt x="87" y="58"/>
                    <a:pt x="70" y="66"/>
                    <a:pt x="64" y="89"/>
                  </a:cubicBezTo>
                  <a:cubicBezTo>
                    <a:pt x="62" y="94"/>
                    <a:pt x="61" y="102"/>
                    <a:pt x="61" y="111"/>
                  </a:cubicBezTo>
                  <a:lnTo>
                    <a:pt x="61" y="222"/>
                  </a:lnTo>
                  <a:lnTo>
                    <a:pt x="2" y="222"/>
                  </a:lnTo>
                  <a:lnTo>
                    <a:pt x="2" y="69"/>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04" name="Google Shape;4604;gee6873aab4_0_10867"/>
            <p:cNvSpPr/>
            <p:nvPr/>
          </p:nvSpPr>
          <p:spPr>
            <a:xfrm>
              <a:off x="5979"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6" y="232"/>
                    <a:pt x="108" y="232"/>
                  </a:cubicBezTo>
                  <a:cubicBezTo>
                    <a:pt x="114" y="232"/>
                    <a:pt x="118" y="232"/>
                    <a:pt x="123" y="231"/>
                  </a:cubicBezTo>
                  <a:lnTo>
                    <a:pt x="123" y="277"/>
                  </a:lnTo>
                  <a:cubicBezTo>
                    <a:pt x="115" y="279"/>
                    <a:pt x="103" y="281"/>
                    <a:pt x="88" y="281"/>
                  </a:cubicBezTo>
                  <a:cubicBezTo>
                    <a:pt x="70" y="281"/>
                    <a:pt x="56" y="277"/>
                    <a:pt x="45" y="267"/>
                  </a:cubicBezTo>
                  <a:cubicBezTo>
                    <a:pt x="33" y="255"/>
                    <a:pt x="26" y="239"/>
                    <a:pt x="26" y="204"/>
                  </a:cubicBezTo>
                  <a:lnTo>
                    <a:pt x="26" y="101"/>
                  </a:lnTo>
                  <a:lnTo>
                    <a:pt x="0" y="101"/>
                  </a:lnTo>
                  <a:lnTo>
                    <a:pt x="0" y="59"/>
                  </a:lnTo>
                  <a:lnTo>
                    <a:pt x="26" y="59"/>
                  </a:lnTo>
                  <a:lnTo>
                    <a:pt x="26" y="14"/>
                  </a:lnTo>
                  <a:lnTo>
                    <a:pt x="85" y="0"/>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05" name="Google Shape;4605;gee6873aab4_0_10867"/>
            <p:cNvSpPr/>
            <p:nvPr/>
          </p:nvSpPr>
          <p:spPr>
            <a:xfrm>
              <a:off x="4080" y="2428"/>
              <a:ext cx="85" cy="142"/>
            </a:xfrm>
            <a:custGeom>
              <a:avLst/>
              <a:gdLst/>
              <a:ahLst/>
              <a:cxnLst/>
              <a:rect l="l" t="t" r="r" b="b"/>
              <a:pathLst>
                <a:path w="184" h="307" extrusionOk="0">
                  <a:moveTo>
                    <a:pt x="184" y="297"/>
                  </a:moveTo>
                  <a:cubicBezTo>
                    <a:pt x="171" y="302"/>
                    <a:pt x="143" y="307"/>
                    <a:pt x="121" y="307"/>
                  </a:cubicBezTo>
                  <a:cubicBezTo>
                    <a:pt x="87" y="307"/>
                    <a:pt x="61" y="297"/>
                    <a:pt x="40" y="277"/>
                  </a:cubicBezTo>
                  <a:cubicBezTo>
                    <a:pt x="14" y="252"/>
                    <a:pt x="0" y="208"/>
                    <a:pt x="1" y="156"/>
                  </a:cubicBezTo>
                  <a:cubicBezTo>
                    <a:pt x="3" y="46"/>
                    <a:pt x="66" y="0"/>
                    <a:pt x="130" y="0"/>
                  </a:cubicBezTo>
                  <a:cubicBezTo>
                    <a:pt x="153" y="0"/>
                    <a:pt x="170" y="5"/>
                    <a:pt x="179" y="9"/>
                  </a:cubicBezTo>
                  <a:lnTo>
                    <a:pt x="169" y="60"/>
                  </a:lnTo>
                  <a:cubicBezTo>
                    <a:pt x="160" y="55"/>
                    <a:pt x="149" y="53"/>
                    <a:pt x="134" y="53"/>
                  </a:cubicBezTo>
                  <a:cubicBezTo>
                    <a:pt x="94" y="53"/>
                    <a:pt x="62" y="80"/>
                    <a:pt x="62" y="159"/>
                  </a:cubicBezTo>
                  <a:cubicBezTo>
                    <a:pt x="62" y="232"/>
                    <a:pt x="91" y="258"/>
                    <a:pt x="118" y="258"/>
                  </a:cubicBezTo>
                  <a:cubicBezTo>
                    <a:pt x="124" y="258"/>
                    <a:pt x="128" y="257"/>
                    <a:pt x="130" y="256"/>
                  </a:cubicBezTo>
                  <a:lnTo>
                    <a:pt x="130" y="183"/>
                  </a:lnTo>
                  <a:lnTo>
                    <a:pt x="103" y="183"/>
                  </a:lnTo>
                  <a:lnTo>
                    <a:pt x="103" y="136"/>
                  </a:lnTo>
                  <a:lnTo>
                    <a:pt x="184" y="136"/>
                  </a:lnTo>
                  <a:lnTo>
                    <a:pt x="184" y="297"/>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06" name="Google Shape;4606;gee6873aab4_0_10867"/>
            <p:cNvSpPr/>
            <p:nvPr/>
          </p:nvSpPr>
          <p:spPr>
            <a:xfrm>
              <a:off x="4187" y="2425"/>
              <a:ext cx="76"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8" y="90"/>
                    <a:pt x="98" y="87"/>
                    <a:pt x="109" y="87"/>
                  </a:cubicBezTo>
                  <a:cubicBezTo>
                    <a:pt x="149" y="87"/>
                    <a:pt x="165" y="121"/>
                    <a:pt x="165" y="177"/>
                  </a:cubicBezTo>
                  <a:lnTo>
                    <a:pt x="165" y="310"/>
                  </a:lnTo>
                  <a:lnTo>
                    <a:pt x="106" y="310"/>
                  </a:lnTo>
                  <a:lnTo>
                    <a:pt x="106" y="177"/>
                  </a:lnTo>
                  <a:cubicBezTo>
                    <a:pt x="106" y="155"/>
                    <a:pt x="102" y="136"/>
                    <a:pt x="84" y="136"/>
                  </a:cubicBezTo>
                  <a:cubicBezTo>
                    <a:pt x="74" y="136"/>
                    <a:pt x="66" y="142"/>
                    <a:pt x="61" y="157"/>
                  </a:cubicBezTo>
                  <a:cubicBezTo>
                    <a:pt x="61" y="161"/>
                    <a:pt x="59" y="169"/>
                    <a:pt x="59" y="174"/>
                  </a:cubicBezTo>
                  <a:lnTo>
                    <a:pt x="59" y="310"/>
                  </a:lnTo>
                  <a:lnTo>
                    <a:pt x="0" y="310"/>
                  </a:lnTo>
                  <a:lnTo>
                    <a:pt x="0" y="0"/>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07" name="Google Shape;4607;gee6873aab4_0_10867"/>
            <p:cNvSpPr/>
            <p:nvPr/>
          </p:nvSpPr>
          <p:spPr>
            <a:xfrm>
              <a:off x="4281" y="2466"/>
              <a:ext cx="75" cy="104"/>
            </a:xfrm>
            <a:custGeom>
              <a:avLst/>
              <a:gdLst/>
              <a:ahLst/>
              <a:cxnLst/>
              <a:rect l="l" t="t" r="r" b="b"/>
              <a:pathLst>
                <a:path w="163" h="226" extrusionOk="0">
                  <a:moveTo>
                    <a:pt x="102" y="116"/>
                  </a:moveTo>
                  <a:cubicBezTo>
                    <a:pt x="82" y="117"/>
                    <a:pt x="55" y="123"/>
                    <a:pt x="55" y="153"/>
                  </a:cubicBezTo>
                  <a:cubicBezTo>
                    <a:pt x="55" y="175"/>
                    <a:pt x="67" y="183"/>
                    <a:pt x="76" y="183"/>
                  </a:cubicBezTo>
                  <a:cubicBezTo>
                    <a:pt x="86" y="183"/>
                    <a:pt x="97" y="177"/>
                    <a:pt x="101" y="164"/>
                  </a:cubicBezTo>
                  <a:cubicBezTo>
                    <a:pt x="102" y="161"/>
                    <a:pt x="102" y="158"/>
                    <a:pt x="102" y="154"/>
                  </a:cubicBezTo>
                  <a:lnTo>
                    <a:pt x="102" y="116"/>
                  </a:lnTo>
                  <a:close/>
                  <a:moveTo>
                    <a:pt x="110" y="223"/>
                  </a:moveTo>
                  <a:lnTo>
                    <a:pt x="107" y="201"/>
                  </a:lnTo>
                  <a:lnTo>
                    <a:pt x="106" y="201"/>
                  </a:lnTo>
                  <a:cubicBezTo>
                    <a:pt x="94" y="218"/>
                    <a:pt x="77" y="226"/>
                    <a:pt x="57" y="226"/>
                  </a:cubicBezTo>
                  <a:cubicBezTo>
                    <a:pt x="24" y="226"/>
                    <a:pt x="0" y="198"/>
                    <a:pt x="0" y="160"/>
                  </a:cubicBezTo>
                  <a:cubicBezTo>
                    <a:pt x="0" y="102"/>
                    <a:pt x="50" y="79"/>
                    <a:pt x="100" y="78"/>
                  </a:cubicBezTo>
                  <a:lnTo>
                    <a:pt x="100" y="73"/>
                  </a:lnTo>
                  <a:cubicBezTo>
                    <a:pt x="100" y="56"/>
                    <a:pt x="90" y="44"/>
                    <a:pt x="69" y="44"/>
                  </a:cubicBezTo>
                  <a:cubicBezTo>
                    <a:pt x="52" y="44"/>
                    <a:pt x="37" y="48"/>
                    <a:pt x="24" y="56"/>
                  </a:cubicBezTo>
                  <a:lnTo>
                    <a:pt x="13" y="17"/>
                  </a:lnTo>
                  <a:cubicBezTo>
                    <a:pt x="26" y="10"/>
                    <a:pt x="51" y="0"/>
                    <a:pt x="82" y="0"/>
                  </a:cubicBezTo>
                  <a:cubicBezTo>
                    <a:pt x="149" y="0"/>
                    <a:pt x="159" y="47"/>
                    <a:pt x="159" y="91"/>
                  </a:cubicBezTo>
                  <a:lnTo>
                    <a:pt x="159" y="172"/>
                  </a:lnTo>
                  <a:cubicBezTo>
                    <a:pt x="159" y="190"/>
                    <a:pt x="160" y="208"/>
                    <a:pt x="163" y="223"/>
                  </a:cubicBezTo>
                  <a:lnTo>
                    <a:pt x="110" y="223"/>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08" name="Google Shape;4608;gee6873aab4_0_10867"/>
            <p:cNvSpPr/>
            <p:nvPr/>
          </p:nvSpPr>
          <p:spPr>
            <a:xfrm>
              <a:off x="4377"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3" y="63"/>
                    <a:pt x="0" y="50"/>
                    <a:pt x="0" y="32"/>
                  </a:cubicBezTo>
                  <a:cubicBezTo>
                    <a:pt x="0" y="12"/>
                    <a:pt x="14" y="0"/>
                    <a:pt x="31" y="0"/>
                  </a:cubicBezTo>
                  <a:cubicBezTo>
                    <a:pt x="48" y="0"/>
                    <a:pt x="61" y="12"/>
                    <a:pt x="61" y="32"/>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09" name="Google Shape;4609;gee6873aab4_0_10867"/>
            <p:cNvSpPr/>
            <p:nvPr/>
          </p:nvSpPr>
          <p:spPr>
            <a:xfrm>
              <a:off x="4427" y="2466"/>
              <a:ext cx="52" cy="103"/>
            </a:xfrm>
            <a:custGeom>
              <a:avLst/>
              <a:gdLst/>
              <a:ahLst/>
              <a:cxnLst/>
              <a:rect l="l" t="t" r="r" b="b"/>
              <a:pathLst>
                <a:path w="112" h="223" extrusionOk="0">
                  <a:moveTo>
                    <a:pt x="2" y="70"/>
                  </a:moveTo>
                  <a:cubicBezTo>
                    <a:pt x="2" y="48"/>
                    <a:pt x="1" y="24"/>
                    <a:pt x="0" y="4"/>
                  </a:cubicBezTo>
                  <a:lnTo>
                    <a:pt x="51" y="4"/>
                  </a:lnTo>
                  <a:lnTo>
                    <a:pt x="55" y="36"/>
                  </a:lnTo>
                  <a:lnTo>
                    <a:pt x="56" y="36"/>
                  </a:lnTo>
                  <a:cubicBezTo>
                    <a:pt x="66" y="12"/>
                    <a:pt x="83" y="0"/>
                    <a:pt x="100" y="0"/>
                  </a:cubicBezTo>
                  <a:cubicBezTo>
                    <a:pt x="105" y="0"/>
                    <a:pt x="109" y="0"/>
                    <a:pt x="112" y="1"/>
                  </a:cubicBezTo>
                  <a:lnTo>
                    <a:pt x="112" y="59"/>
                  </a:lnTo>
                  <a:cubicBezTo>
                    <a:pt x="109" y="58"/>
                    <a:pt x="105" y="58"/>
                    <a:pt x="100" y="58"/>
                  </a:cubicBezTo>
                  <a:cubicBezTo>
                    <a:pt x="87" y="58"/>
                    <a:pt x="70" y="67"/>
                    <a:pt x="64" y="90"/>
                  </a:cubicBezTo>
                  <a:cubicBezTo>
                    <a:pt x="62" y="95"/>
                    <a:pt x="61" y="102"/>
                    <a:pt x="61" y="112"/>
                  </a:cubicBezTo>
                  <a:lnTo>
                    <a:pt x="61" y="223"/>
                  </a:lnTo>
                  <a:lnTo>
                    <a:pt x="2" y="223"/>
                  </a:lnTo>
                  <a:lnTo>
                    <a:pt x="2" y="7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10" name="Google Shape;4610;gee6873aab4_0_10867"/>
            <p:cNvSpPr/>
            <p:nvPr/>
          </p:nvSpPr>
          <p:spPr>
            <a:xfrm>
              <a:off x="4493" y="2466"/>
              <a:ext cx="123" cy="103"/>
            </a:xfrm>
            <a:custGeom>
              <a:avLst/>
              <a:gdLst/>
              <a:ahLst/>
              <a:cxnLst/>
              <a:rect l="l" t="t" r="r" b="b"/>
              <a:pathLst>
                <a:path w="266" h="223" extrusionOk="0">
                  <a:moveTo>
                    <a:pt x="2" y="70"/>
                  </a:moveTo>
                  <a:cubicBezTo>
                    <a:pt x="2" y="45"/>
                    <a:pt x="1" y="24"/>
                    <a:pt x="0" y="4"/>
                  </a:cubicBezTo>
                  <a:lnTo>
                    <a:pt x="52" y="4"/>
                  </a:lnTo>
                  <a:lnTo>
                    <a:pt x="54" y="29"/>
                  </a:lnTo>
                  <a:lnTo>
                    <a:pt x="55" y="29"/>
                  </a:lnTo>
                  <a:cubicBezTo>
                    <a:pt x="66" y="13"/>
                    <a:pt x="85" y="0"/>
                    <a:pt x="108" y="0"/>
                  </a:cubicBezTo>
                  <a:cubicBezTo>
                    <a:pt x="132" y="0"/>
                    <a:pt x="148" y="11"/>
                    <a:pt x="156" y="30"/>
                  </a:cubicBezTo>
                  <a:lnTo>
                    <a:pt x="157" y="30"/>
                  </a:lnTo>
                  <a:cubicBezTo>
                    <a:pt x="162" y="21"/>
                    <a:pt x="170" y="13"/>
                    <a:pt x="179" y="8"/>
                  </a:cubicBezTo>
                  <a:cubicBezTo>
                    <a:pt x="188" y="3"/>
                    <a:pt x="198" y="0"/>
                    <a:pt x="210" y="0"/>
                  </a:cubicBezTo>
                  <a:cubicBezTo>
                    <a:pt x="249" y="0"/>
                    <a:pt x="266" y="31"/>
                    <a:pt x="266" y="84"/>
                  </a:cubicBezTo>
                  <a:lnTo>
                    <a:pt x="266" y="223"/>
                  </a:lnTo>
                  <a:lnTo>
                    <a:pt x="208" y="223"/>
                  </a:lnTo>
                  <a:lnTo>
                    <a:pt x="208" y="94"/>
                  </a:lnTo>
                  <a:cubicBezTo>
                    <a:pt x="208" y="69"/>
                    <a:pt x="205" y="49"/>
                    <a:pt x="187" y="49"/>
                  </a:cubicBezTo>
                  <a:cubicBezTo>
                    <a:pt x="177" y="49"/>
                    <a:pt x="169" y="56"/>
                    <a:pt x="165" y="69"/>
                  </a:cubicBezTo>
                  <a:cubicBezTo>
                    <a:pt x="164" y="72"/>
                    <a:pt x="163" y="78"/>
                    <a:pt x="163" y="84"/>
                  </a:cubicBezTo>
                  <a:lnTo>
                    <a:pt x="163" y="223"/>
                  </a:lnTo>
                  <a:lnTo>
                    <a:pt x="105" y="223"/>
                  </a:lnTo>
                  <a:lnTo>
                    <a:pt x="105" y="85"/>
                  </a:lnTo>
                  <a:cubicBezTo>
                    <a:pt x="105" y="70"/>
                    <a:pt x="103" y="49"/>
                    <a:pt x="85" y="49"/>
                  </a:cubicBezTo>
                  <a:cubicBezTo>
                    <a:pt x="76" y="49"/>
                    <a:pt x="67" y="55"/>
                    <a:pt x="63" y="68"/>
                  </a:cubicBezTo>
                  <a:cubicBezTo>
                    <a:pt x="61" y="72"/>
                    <a:pt x="61" y="79"/>
                    <a:pt x="61" y="85"/>
                  </a:cubicBezTo>
                  <a:lnTo>
                    <a:pt x="61" y="223"/>
                  </a:lnTo>
                  <a:lnTo>
                    <a:pt x="2" y="223"/>
                  </a:lnTo>
                  <a:lnTo>
                    <a:pt x="2" y="70"/>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11" name="Google Shape;4611;gee6873aab4_0_10867"/>
            <p:cNvSpPr/>
            <p:nvPr/>
          </p:nvSpPr>
          <p:spPr>
            <a:xfrm>
              <a:off x="4638"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12" name="Google Shape;4612;gee6873aab4_0_10867"/>
            <p:cNvSpPr/>
            <p:nvPr/>
          </p:nvSpPr>
          <p:spPr>
            <a:xfrm>
              <a:off x="4689" y="2426"/>
              <a:ext cx="76" cy="144"/>
            </a:xfrm>
            <a:custGeom>
              <a:avLst/>
              <a:gdLst/>
              <a:ahLst/>
              <a:cxnLst/>
              <a:rect l="l" t="t" r="r" b="b"/>
              <a:pathLst>
                <a:path w="165" h="312" extrusionOk="0">
                  <a:moveTo>
                    <a:pt x="146" y="0"/>
                  </a:moveTo>
                  <a:lnTo>
                    <a:pt x="100" y="63"/>
                  </a:lnTo>
                  <a:lnTo>
                    <a:pt x="63" y="63"/>
                  </a:lnTo>
                  <a:lnTo>
                    <a:pt x="94" y="0"/>
                  </a:lnTo>
                  <a:lnTo>
                    <a:pt x="146" y="0"/>
                  </a:lnTo>
                  <a:close/>
                  <a:moveTo>
                    <a:pt x="163" y="242"/>
                  </a:moveTo>
                  <a:cubicBezTo>
                    <a:pt x="163" y="265"/>
                    <a:pt x="164" y="288"/>
                    <a:pt x="165" y="309"/>
                  </a:cubicBezTo>
                  <a:lnTo>
                    <a:pt x="114" y="309"/>
                  </a:lnTo>
                  <a:lnTo>
                    <a:pt x="111" y="285"/>
                  </a:lnTo>
                  <a:lnTo>
                    <a:pt x="110" y="285"/>
                  </a:lnTo>
                  <a:cubicBezTo>
                    <a:pt x="99" y="300"/>
                    <a:pt x="81" y="312"/>
                    <a:pt x="59" y="312"/>
                  </a:cubicBezTo>
                  <a:cubicBezTo>
                    <a:pt x="17" y="312"/>
                    <a:pt x="0" y="281"/>
                    <a:pt x="0" y="222"/>
                  </a:cubicBezTo>
                  <a:lnTo>
                    <a:pt x="0" y="90"/>
                  </a:lnTo>
                  <a:lnTo>
                    <a:pt x="59" y="90"/>
                  </a:lnTo>
                  <a:lnTo>
                    <a:pt x="59" y="216"/>
                  </a:lnTo>
                  <a:cubicBezTo>
                    <a:pt x="59" y="245"/>
                    <a:pt x="65" y="263"/>
                    <a:pt x="81" y="263"/>
                  </a:cubicBezTo>
                  <a:cubicBezTo>
                    <a:pt x="91" y="263"/>
                    <a:pt x="98" y="255"/>
                    <a:pt x="100" y="248"/>
                  </a:cubicBezTo>
                  <a:cubicBezTo>
                    <a:pt x="103" y="244"/>
                    <a:pt x="104" y="237"/>
                    <a:pt x="104" y="229"/>
                  </a:cubicBezTo>
                  <a:lnTo>
                    <a:pt x="104" y="90"/>
                  </a:lnTo>
                  <a:lnTo>
                    <a:pt x="163" y="90"/>
                  </a:lnTo>
                  <a:lnTo>
                    <a:pt x="163" y="242"/>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13" name="Google Shape;4613;gee6873aab4_0_10867"/>
            <p:cNvSpPr/>
            <p:nvPr/>
          </p:nvSpPr>
          <p:spPr>
            <a:xfrm>
              <a:off x="4787" y="2426"/>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0"/>
                    <a:pt x="47" y="63"/>
                    <a:pt x="29" y="63"/>
                  </a:cubicBezTo>
                  <a:cubicBezTo>
                    <a:pt x="13" y="63"/>
                    <a:pt x="0" y="50"/>
                    <a:pt x="0" y="32"/>
                  </a:cubicBezTo>
                  <a:cubicBezTo>
                    <a:pt x="0" y="12"/>
                    <a:pt x="14" y="0"/>
                    <a:pt x="30" y="0"/>
                  </a:cubicBezTo>
                  <a:cubicBezTo>
                    <a:pt x="47" y="0"/>
                    <a:pt x="60" y="12"/>
                    <a:pt x="60" y="32"/>
                  </a:cubicBez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14" name="Google Shape;4614;gee6873aab4_0_10867"/>
            <p:cNvSpPr/>
            <p:nvPr/>
          </p:nvSpPr>
          <p:spPr>
            <a:xfrm>
              <a:off x="4838" y="2425"/>
              <a:ext cx="0" cy="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15" name="Google Shape;4615;gee6873aab4_0_10867"/>
            <p:cNvSpPr/>
            <p:nvPr/>
          </p:nvSpPr>
          <p:spPr>
            <a:xfrm>
              <a:off x="4922" y="2425"/>
              <a:ext cx="78" cy="145"/>
            </a:xfrm>
            <a:custGeom>
              <a:avLst/>
              <a:gdLst/>
              <a:ahLst/>
              <a:cxnLst/>
              <a:rect l="l" t="t" r="r" b="b"/>
              <a:pathLst>
                <a:path w="169" h="313" extrusionOk="0">
                  <a:moveTo>
                    <a:pt x="108" y="175"/>
                  </a:moveTo>
                  <a:cubicBezTo>
                    <a:pt x="108" y="171"/>
                    <a:pt x="108" y="166"/>
                    <a:pt x="108" y="162"/>
                  </a:cubicBezTo>
                  <a:cubicBezTo>
                    <a:pt x="106" y="149"/>
                    <a:pt x="99" y="136"/>
                    <a:pt x="87" y="136"/>
                  </a:cubicBezTo>
                  <a:cubicBezTo>
                    <a:pt x="66" y="136"/>
                    <a:pt x="59" y="166"/>
                    <a:pt x="59" y="202"/>
                  </a:cubicBezTo>
                  <a:cubicBezTo>
                    <a:pt x="59" y="243"/>
                    <a:pt x="70" y="265"/>
                    <a:pt x="86" y="265"/>
                  </a:cubicBezTo>
                  <a:cubicBezTo>
                    <a:pt x="94" y="265"/>
                    <a:pt x="102" y="261"/>
                    <a:pt x="107" y="246"/>
                  </a:cubicBezTo>
                  <a:cubicBezTo>
                    <a:pt x="108" y="243"/>
                    <a:pt x="108" y="238"/>
                    <a:pt x="108" y="233"/>
                  </a:cubicBezTo>
                  <a:lnTo>
                    <a:pt x="108" y="175"/>
                  </a:lnTo>
                  <a:close/>
                  <a:moveTo>
                    <a:pt x="167" y="0"/>
                  </a:moveTo>
                  <a:lnTo>
                    <a:pt x="167" y="245"/>
                  </a:lnTo>
                  <a:cubicBezTo>
                    <a:pt x="167" y="266"/>
                    <a:pt x="168" y="289"/>
                    <a:pt x="169" y="310"/>
                  </a:cubicBezTo>
                  <a:lnTo>
                    <a:pt x="118" y="310"/>
                  </a:lnTo>
                  <a:lnTo>
                    <a:pt x="115" y="285"/>
                  </a:lnTo>
                  <a:lnTo>
                    <a:pt x="114" y="285"/>
                  </a:lnTo>
                  <a:cubicBezTo>
                    <a:pt x="106" y="300"/>
                    <a:pt x="89" y="313"/>
                    <a:pt x="68" y="313"/>
                  </a:cubicBezTo>
                  <a:cubicBezTo>
                    <a:pt x="22" y="313"/>
                    <a:pt x="0" y="262"/>
                    <a:pt x="0" y="200"/>
                  </a:cubicBezTo>
                  <a:cubicBezTo>
                    <a:pt x="0" y="124"/>
                    <a:pt x="33" y="87"/>
                    <a:pt x="71" y="87"/>
                  </a:cubicBezTo>
                  <a:cubicBezTo>
                    <a:pt x="90" y="87"/>
                    <a:pt x="102" y="97"/>
                    <a:pt x="108" y="109"/>
                  </a:cubicBezTo>
                  <a:lnTo>
                    <a:pt x="108" y="109"/>
                  </a:lnTo>
                  <a:lnTo>
                    <a:pt x="108" y="0"/>
                  </a:lnTo>
                  <a:lnTo>
                    <a:pt x="167" y="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16" name="Google Shape;4616;gee6873aab4_0_10867"/>
            <p:cNvSpPr/>
            <p:nvPr/>
          </p:nvSpPr>
          <p:spPr>
            <a:xfrm>
              <a:off x="5019" y="2466"/>
              <a:ext cx="78" cy="104"/>
            </a:xfrm>
            <a:custGeom>
              <a:avLst/>
              <a:gdLst/>
              <a:ahLst/>
              <a:cxnLst/>
              <a:rect l="l" t="t" r="r" b="b"/>
              <a:pathLst>
                <a:path w="168" h="226" extrusionOk="0">
                  <a:moveTo>
                    <a:pt x="58" y="113"/>
                  </a:moveTo>
                  <a:cubicBezTo>
                    <a:pt x="58" y="150"/>
                    <a:pt x="64" y="181"/>
                    <a:pt x="85" y="181"/>
                  </a:cubicBezTo>
                  <a:cubicBezTo>
                    <a:pt x="104" y="181"/>
                    <a:pt x="109" y="145"/>
                    <a:pt x="109" y="113"/>
                  </a:cubicBezTo>
                  <a:cubicBezTo>
                    <a:pt x="109" y="83"/>
                    <a:pt x="104" y="45"/>
                    <a:pt x="84" y="45"/>
                  </a:cubicBezTo>
                  <a:cubicBezTo>
                    <a:pt x="62" y="45"/>
                    <a:pt x="58" y="83"/>
                    <a:pt x="58" y="113"/>
                  </a:cubicBezTo>
                  <a:close/>
                  <a:moveTo>
                    <a:pt x="168" y="113"/>
                  </a:moveTo>
                  <a:cubicBezTo>
                    <a:pt x="168" y="204"/>
                    <a:pt x="117" y="226"/>
                    <a:pt x="84" y="226"/>
                  </a:cubicBezTo>
                  <a:cubicBezTo>
                    <a:pt x="31" y="226"/>
                    <a:pt x="0" y="185"/>
                    <a:pt x="0" y="114"/>
                  </a:cubicBezTo>
                  <a:cubicBezTo>
                    <a:pt x="0" y="35"/>
                    <a:pt x="41" y="0"/>
                    <a:pt x="84" y="0"/>
                  </a:cubicBezTo>
                  <a:cubicBezTo>
                    <a:pt x="136" y="0"/>
                    <a:pt x="168" y="44"/>
                    <a:pt x="168" y="113"/>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17" name="Google Shape;4617;gee6873aab4_0_10867"/>
            <p:cNvSpPr/>
            <p:nvPr/>
          </p:nvSpPr>
          <p:spPr>
            <a:xfrm>
              <a:off x="5150" y="2429"/>
              <a:ext cx="119" cy="140"/>
            </a:xfrm>
            <a:custGeom>
              <a:avLst/>
              <a:gdLst/>
              <a:ahLst/>
              <a:cxnLst/>
              <a:rect l="l" t="t" r="r" b="b"/>
              <a:pathLst>
                <a:path w="255" h="302" extrusionOk="0">
                  <a:moveTo>
                    <a:pt x="197" y="196"/>
                  </a:moveTo>
                  <a:cubicBezTo>
                    <a:pt x="195" y="167"/>
                    <a:pt x="193" y="128"/>
                    <a:pt x="194" y="96"/>
                  </a:cubicBezTo>
                  <a:lnTo>
                    <a:pt x="193" y="96"/>
                  </a:lnTo>
                  <a:cubicBezTo>
                    <a:pt x="187" y="128"/>
                    <a:pt x="179" y="166"/>
                    <a:pt x="173" y="189"/>
                  </a:cubicBezTo>
                  <a:lnTo>
                    <a:pt x="147" y="297"/>
                  </a:lnTo>
                  <a:lnTo>
                    <a:pt x="106" y="297"/>
                  </a:lnTo>
                  <a:lnTo>
                    <a:pt x="80" y="191"/>
                  </a:lnTo>
                  <a:cubicBezTo>
                    <a:pt x="75" y="167"/>
                    <a:pt x="67" y="129"/>
                    <a:pt x="62" y="96"/>
                  </a:cubicBezTo>
                  <a:lnTo>
                    <a:pt x="61" y="96"/>
                  </a:lnTo>
                  <a:cubicBezTo>
                    <a:pt x="60" y="129"/>
                    <a:pt x="58" y="167"/>
                    <a:pt x="56" y="197"/>
                  </a:cubicBezTo>
                  <a:lnTo>
                    <a:pt x="51" y="302"/>
                  </a:lnTo>
                  <a:lnTo>
                    <a:pt x="0" y="302"/>
                  </a:lnTo>
                  <a:lnTo>
                    <a:pt x="22" y="0"/>
                  </a:lnTo>
                  <a:lnTo>
                    <a:pt x="84" y="0"/>
                  </a:lnTo>
                  <a:lnTo>
                    <a:pt x="109" y="109"/>
                  </a:lnTo>
                  <a:cubicBezTo>
                    <a:pt x="117" y="147"/>
                    <a:pt x="125" y="181"/>
                    <a:pt x="130" y="215"/>
                  </a:cubicBezTo>
                  <a:lnTo>
                    <a:pt x="131" y="215"/>
                  </a:lnTo>
                  <a:cubicBezTo>
                    <a:pt x="136" y="181"/>
                    <a:pt x="142" y="147"/>
                    <a:pt x="151" y="109"/>
                  </a:cubicBezTo>
                  <a:lnTo>
                    <a:pt x="174" y="0"/>
                  </a:lnTo>
                  <a:lnTo>
                    <a:pt x="236" y="0"/>
                  </a:lnTo>
                  <a:lnTo>
                    <a:pt x="255" y="302"/>
                  </a:lnTo>
                  <a:lnTo>
                    <a:pt x="202" y="302"/>
                  </a:lnTo>
                  <a:lnTo>
                    <a:pt x="197" y="196"/>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18" name="Google Shape;4618;gee6873aab4_0_10867"/>
            <p:cNvSpPr/>
            <p:nvPr/>
          </p:nvSpPr>
          <p:spPr>
            <a:xfrm>
              <a:off x="5290" y="2425"/>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7"/>
                    <a:pt x="108" y="87"/>
                  </a:cubicBezTo>
                  <a:cubicBezTo>
                    <a:pt x="149" y="87"/>
                    <a:pt x="164" y="121"/>
                    <a:pt x="164" y="177"/>
                  </a:cubicBezTo>
                  <a:lnTo>
                    <a:pt x="164" y="310"/>
                  </a:lnTo>
                  <a:lnTo>
                    <a:pt x="106" y="310"/>
                  </a:lnTo>
                  <a:lnTo>
                    <a:pt x="106" y="177"/>
                  </a:lnTo>
                  <a:cubicBezTo>
                    <a:pt x="106" y="155"/>
                    <a:pt x="102" y="136"/>
                    <a:pt x="84" y="136"/>
                  </a:cubicBezTo>
                  <a:cubicBezTo>
                    <a:pt x="74" y="136"/>
                    <a:pt x="66" y="142"/>
                    <a:pt x="61" y="157"/>
                  </a:cubicBezTo>
                  <a:cubicBezTo>
                    <a:pt x="60" y="161"/>
                    <a:pt x="59" y="169"/>
                    <a:pt x="59" y="174"/>
                  </a:cubicBezTo>
                  <a:lnTo>
                    <a:pt x="59" y="310"/>
                  </a:lnTo>
                  <a:lnTo>
                    <a:pt x="0" y="310"/>
                  </a:lnTo>
                  <a:lnTo>
                    <a:pt x="0" y="0"/>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19" name="Google Shape;4619;gee6873aab4_0_10867"/>
            <p:cNvSpPr/>
            <p:nvPr/>
          </p:nvSpPr>
          <p:spPr>
            <a:xfrm>
              <a:off x="5388" y="2426"/>
              <a:ext cx="76" cy="144"/>
            </a:xfrm>
            <a:custGeom>
              <a:avLst/>
              <a:gdLst/>
              <a:ahLst/>
              <a:cxnLst/>
              <a:rect l="l" t="t" r="r" b="b"/>
              <a:pathLst>
                <a:path w="164" h="312" extrusionOk="0">
                  <a:moveTo>
                    <a:pt x="145" y="0"/>
                  </a:moveTo>
                  <a:lnTo>
                    <a:pt x="100" y="63"/>
                  </a:lnTo>
                  <a:lnTo>
                    <a:pt x="63" y="63"/>
                  </a:lnTo>
                  <a:lnTo>
                    <a:pt x="94" y="0"/>
                  </a:lnTo>
                  <a:lnTo>
                    <a:pt x="145" y="0"/>
                  </a:lnTo>
                  <a:close/>
                  <a:moveTo>
                    <a:pt x="162" y="242"/>
                  </a:moveTo>
                  <a:cubicBezTo>
                    <a:pt x="162" y="265"/>
                    <a:pt x="163" y="288"/>
                    <a:pt x="164" y="309"/>
                  </a:cubicBezTo>
                  <a:lnTo>
                    <a:pt x="113" y="309"/>
                  </a:lnTo>
                  <a:lnTo>
                    <a:pt x="110" y="285"/>
                  </a:lnTo>
                  <a:lnTo>
                    <a:pt x="109" y="285"/>
                  </a:lnTo>
                  <a:cubicBezTo>
                    <a:pt x="99" y="300"/>
                    <a:pt x="81" y="312"/>
                    <a:pt x="58" y="312"/>
                  </a:cubicBezTo>
                  <a:cubicBezTo>
                    <a:pt x="17" y="312"/>
                    <a:pt x="0" y="281"/>
                    <a:pt x="0" y="222"/>
                  </a:cubicBezTo>
                  <a:lnTo>
                    <a:pt x="0" y="90"/>
                  </a:lnTo>
                  <a:lnTo>
                    <a:pt x="59" y="90"/>
                  </a:lnTo>
                  <a:lnTo>
                    <a:pt x="59" y="216"/>
                  </a:lnTo>
                  <a:cubicBezTo>
                    <a:pt x="59" y="245"/>
                    <a:pt x="64" y="263"/>
                    <a:pt x="81" y="263"/>
                  </a:cubicBezTo>
                  <a:cubicBezTo>
                    <a:pt x="91" y="263"/>
                    <a:pt x="97" y="255"/>
                    <a:pt x="100" y="248"/>
                  </a:cubicBezTo>
                  <a:cubicBezTo>
                    <a:pt x="102" y="244"/>
                    <a:pt x="103" y="237"/>
                    <a:pt x="103" y="229"/>
                  </a:cubicBezTo>
                  <a:lnTo>
                    <a:pt x="103" y="90"/>
                  </a:lnTo>
                  <a:lnTo>
                    <a:pt x="162" y="90"/>
                  </a:lnTo>
                  <a:lnTo>
                    <a:pt x="162" y="242"/>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20" name="Google Shape;4620;gee6873aab4_0_10867"/>
            <p:cNvSpPr/>
            <p:nvPr/>
          </p:nvSpPr>
          <p:spPr>
            <a:xfrm>
              <a:off x="5486"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4" y="0"/>
                    <a:pt x="31" y="0"/>
                  </a:cubicBezTo>
                  <a:cubicBezTo>
                    <a:pt x="48" y="0"/>
                    <a:pt x="61" y="12"/>
                    <a:pt x="61" y="32"/>
                  </a:cubicBez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21" name="Google Shape;4621;gee6873aab4_0_10867"/>
            <p:cNvSpPr/>
            <p:nvPr/>
          </p:nvSpPr>
          <p:spPr>
            <a:xfrm>
              <a:off x="5537" y="2466"/>
              <a:ext cx="77" cy="103"/>
            </a:xfrm>
            <a:custGeom>
              <a:avLst/>
              <a:gdLst/>
              <a:ahLst/>
              <a:cxnLst/>
              <a:rect l="l" t="t" r="r" b="b"/>
              <a:pathLst>
                <a:path w="166" h="223" extrusionOk="0">
                  <a:moveTo>
                    <a:pt x="2" y="70"/>
                  </a:moveTo>
                  <a:cubicBezTo>
                    <a:pt x="2" y="45"/>
                    <a:pt x="0" y="24"/>
                    <a:pt x="0" y="4"/>
                  </a:cubicBezTo>
                  <a:lnTo>
                    <a:pt x="51" y="4"/>
                  </a:lnTo>
                  <a:lnTo>
                    <a:pt x="53" y="29"/>
                  </a:lnTo>
                  <a:lnTo>
                    <a:pt x="54" y="29"/>
                  </a:lnTo>
                  <a:cubicBezTo>
                    <a:pt x="66" y="11"/>
                    <a:pt x="85" y="0"/>
                    <a:pt x="108" y="0"/>
                  </a:cubicBezTo>
                  <a:cubicBezTo>
                    <a:pt x="149" y="0"/>
                    <a:pt x="166" y="33"/>
                    <a:pt x="166" y="82"/>
                  </a:cubicBezTo>
                  <a:lnTo>
                    <a:pt x="166" y="223"/>
                  </a:lnTo>
                  <a:lnTo>
                    <a:pt x="107" y="223"/>
                  </a:lnTo>
                  <a:lnTo>
                    <a:pt x="107" y="86"/>
                  </a:lnTo>
                  <a:cubicBezTo>
                    <a:pt x="107" y="67"/>
                    <a:pt x="103" y="49"/>
                    <a:pt x="86" y="49"/>
                  </a:cubicBezTo>
                  <a:cubicBezTo>
                    <a:pt x="76" y="49"/>
                    <a:pt x="68" y="56"/>
                    <a:pt x="64" y="69"/>
                  </a:cubicBezTo>
                  <a:cubicBezTo>
                    <a:pt x="62" y="74"/>
                    <a:pt x="60" y="81"/>
                    <a:pt x="60" y="89"/>
                  </a:cubicBezTo>
                  <a:lnTo>
                    <a:pt x="60" y="223"/>
                  </a:lnTo>
                  <a:lnTo>
                    <a:pt x="2" y="223"/>
                  </a:lnTo>
                  <a:lnTo>
                    <a:pt x="2" y="7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22" name="Google Shape;4622;gee6873aab4_0_10867"/>
            <p:cNvSpPr/>
            <p:nvPr/>
          </p:nvSpPr>
          <p:spPr>
            <a:xfrm>
              <a:off x="5629" y="2440"/>
              <a:ext cx="60" cy="130"/>
            </a:xfrm>
            <a:custGeom>
              <a:avLst/>
              <a:gdLst/>
              <a:ahLst/>
              <a:cxnLst/>
              <a:rect l="l" t="t" r="r" b="b"/>
              <a:pathLst>
                <a:path w="128" h="280" extrusionOk="0">
                  <a:moveTo>
                    <a:pt x="85" y="0"/>
                  </a:moveTo>
                  <a:lnTo>
                    <a:pt x="85" y="59"/>
                  </a:lnTo>
                  <a:lnTo>
                    <a:pt x="128" y="59"/>
                  </a:lnTo>
                  <a:lnTo>
                    <a:pt x="128" y="100"/>
                  </a:lnTo>
                  <a:lnTo>
                    <a:pt x="85" y="100"/>
                  </a:lnTo>
                  <a:lnTo>
                    <a:pt x="85" y="200"/>
                  </a:lnTo>
                  <a:cubicBezTo>
                    <a:pt x="85" y="226"/>
                    <a:pt x="96" y="232"/>
                    <a:pt x="108" y="232"/>
                  </a:cubicBezTo>
                  <a:cubicBezTo>
                    <a:pt x="113" y="232"/>
                    <a:pt x="118" y="232"/>
                    <a:pt x="123" y="231"/>
                  </a:cubicBezTo>
                  <a:lnTo>
                    <a:pt x="123" y="276"/>
                  </a:lnTo>
                  <a:cubicBezTo>
                    <a:pt x="115" y="279"/>
                    <a:pt x="103" y="280"/>
                    <a:pt x="87" y="280"/>
                  </a:cubicBezTo>
                  <a:cubicBezTo>
                    <a:pt x="70" y="280"/>
                    <a:pt x="55" y="276"/>
                    <a:pt x="45" y="266"/>
                  </a:cubicBezTo>
                  <a:cubicBezTo>
                    <a:pt x="33" y="255"/>
                    <a:pt x="26" y="238"/>
                    <a:pt x="26" y="204"/>
                  </a:cubicBezTo>
                  <a:lnTo>
                    <a:pt x="26" y="100"/>
                  </a:lnTo>
                  <a:lnTo>
                    <a:pt x="0" y="100"/>
                  </a:lnTo>
                  <a:lnTo>
                    <a:pt x="0" y="59"/>
                  </a:lnTo>
                  <a:lnTo>
                    <a:pt x="26" y="59"/>
                  </a:lnTo>
                  <a:lnTo>
                    <a:pt x="26" y="14"/>
                  </a:lnTo>
                  <a:lnTo>
                    <a:pt x="85" y="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23" name="Google Shape;4623;gee6873aab4_0_10867"/>
            <p:cNvSpPr/>
            <p:nvPr/>
          </p:nvSpPr>
          <p:spPr>
            <a:xfrm>
              <a:off x="5702" y="2466"/>
              <a:ext cx="75" cy="104"/>
            </a:xfrm>
            <a:custGeom>
              <a:avLst/>
              <a:gdLst/>
              <a:ahLst/>
              <a:cxnLst/>
              <a:rect l="l" t="t" r="r" b="b"/>
              <a:pathLst>
                <a:path w="162" h="225" extrusionOk="0">
                  <a:moveTo>
                    <a:pt x="109" y="93"/>
                  </a:moveTo>
                  <a:cubicBezTo>
                    <a:pt x="109" y="65"/>
                    <a:pt x="102" y="43"/>
                    <a:pt x="84" y="43"/>
                  </a:cubicBezTo>
                  <a:cubicBezTo>
                    <a:pt x="65" y="43"/>
                    <a:pt x="57" y="71"/>
                    <a:pt x="57" y="93"/>
                  </a:cubicBezTo>
                  <a:lnTo>
                    <a:pt x="109" y="93"/>
                  </a:lnTo>
                  <a:close/>
                  <a:moveTo>
                    <a:pt x="56" y="134"/>
                  </a:moveTo>
                  <a:cubicBezTo>
                    <a:pt x="57" y="168"/>
                    <a:pt x="77" y="181"/>
                    <a:pt x="103" y="181"/>
                  </a:cubicBezTo>
                  <a:cubicBezTo>
                    <a:pt x="120" y="181"/>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4"/>
                  </a:cubicBezTo>
                  <a:cubicBezTo>
                    <a:pt x="162" y="119"/>
                    <a:pt x="162" y="128"/>
                    <a:pt x="160" y="134"/>
                  </a:cubicBezTo>
                  <a:lnTo>
                    <a:pt x="56" y="134"/>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24" name="Google Shape;4624;gee6873aab4_0_10867"/>
            <p:cNvSpPr/>
            <p:nvPr/>
          </p:nvSpPr>
          <p:spPr>
            <a:xfrm>
              <a:off x="5793" y="2466"/>
              <a:ext cx="78" cy="104"/>
            </a:xfrm>
            <a:custGeom>
              <a:avLst/>
              <a:gdLst/>
              <a:ahLst/>
              <a:cxnLst/>
              <a:rect l="l" t="t" r="r" b="b"/>
              <a:pathLst>
                <a:path w="168" h="226" extrusionOk="0">
                  <a:moveTo>
                    <a:pt x="59" y="113"/>
                  </a:moveTo>
                  <a:cubicBezTo>
                    <a:pt x="59" y="150"/>
                    <a:pt x="65" y="181"/>
                    <a:pt x="86" y="181"/>
                  </a:cubicBezTo>
                  <a:cubicBezTo>
                    <a:pt x="105" y="181"/>
                    <a:pt x="110" y="145"/>
                    <a:pt x="110" y="113"/>
                  </a:cubicBezTo>
                  <a:cubicBezTo>
                    <a:pt x="110" y="83"/>
                    <a:pt x="105" y="45"/>
                    <a:pt x="85" y="45"/>
                  </a:cubicBezTo>
                  <a:cubicBezTo>
                    <a:pt x="63" y="45"/>
                    <a:pt x="59" y="83"/>
                    <a:pt x="59" y="113"/>
                  </a:cubicBezTo>
                  <a:close/>
                  <a:moveTo>
                    <a:pt x="168" y="113"/>
                  </a:moveTo>
                  <a:cubicBezTo>
                    <a:pt x="168" y="204"/>
                    <a:pt x="118" y="226"/>
                    <a:pt x="84" y="226"/>
                  </a:cubicBezTo>
                  <a:cubicBezTo>
                    <a:pt x="32" y="226"/>
                    <a:pt x="0" y="185"/>
                    <a:pt x="0" y="114"/>
                  </a:cubicBezTo>
                  <a:cubicBezTo>
                    <a:pt x="0" y="35"/>
                    <a:pt x="42" y="0"/>
                    <a:pt x="85" y="0"/>
                  </a:cubicBezTo>
                  <a:cubicBezTo>
                    <a:pt x="137" y="0"/>
                    <a:pt x="168" y="44"/>
                    <a:pt x="168" y="113"/>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25" name="Google Shape;4625;gee6873aab4_0_10867"/>
            <p:cNvSpPr/>
            <p:nvPr/>
          </p:nvSpPr>
          <p:spPr>
            <a:xfrm>
              <a:off x="5889" y="2426"/>
              <a:ext cx="29"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26" name="Google Shape;4626;gee6873aab4_0_10867"/>
            <p:cNvSpPr/>
            <p:nvPr/>
          </p:nvSpPr>
          <p:spPr>
            <a:xfrm>
              <a:off x="5940" y="2466"/>
              <a:ext cx="52" cy="103"/>
            </a:xfrm>
            <a:custGeom>
              <a:avLst/>
              <a:gdLst/>
              <a:ahLst/>
              <a:cxnLst/>
              <a:rect l="l" t="t" r="r" b="b"/>
              <a:pathLst>
                <a:path w="112" h="223" extrusionOk="0">
                  <a:moveTo>
                    <a:pt x="1" y="70"/>
                  </a:moveTo>
                  <a:cubicBezTo>
                    <a:pt x="1" y="48"/>
                    <a:pt x="1" y="24"/>
                    <a:pt x="0" y="4"/>
                  </a:cubicBezTo>
                  <a:lnTo>
                    <a:pt x="51" y="4"/>
                  </a:lnTo>
                  <a:lnTo>
                    <a:pt x="54" y="36"/>
                  </a:lnTo>
                  <a:lnTo>
                    <a:pt x="55" y="36"/>
                  </a:lnTo>
                  <a:cubicBezTo>
                    <a:pt x="65" y="12"/>
                    <a:pt x="83" y="0"/>
                    <a:pt x="99" y="0"/>
                  </a:cubicBezTo>
                  <a:cubicBezTo>
                    <a:pt x="105" y="0"/>
                    <a:pt x="108" y="0"/>
                    <a:pt x="112" y="1"/>
                  </a:cubicBezTo>
                  <a:lnTo>
                    <a:pt x="112" y="59"/>
                  </a:lnTo>
                  <a:cubicBezTo>
                    <a:pt x="108" y="58"/>
                    <a:pt x="104" y="58"/>
                    <a:pt x="99" y="58"/>
                  </a:cubicBezTo>
                  <a:cubicBezTo>
                    <a:pt x="86" y="58"/>
                    <a:pt x="70" y="67"/>
                    <a:pt x="63" y="90"/>
                  </a:cubicBezTo>
                  <a:cubicBezTo>
                    <a:pt x="62" y="95"/>
                    <a:pt x="61" y="102"/>
                    <a:pt x="61" y="112"/>
                  </a:cubicBezTo>
                  <a:lnTo>
                    <a:pt x="61" y="223"/>
                  </a:lnTo>
                  <a:lnTo>
                    <a:pt x="1" y="223"/>
                  </a:lnTo>
                  <a:lnTo>
                    <a:pt x="1" y="70"/>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27" name="Google Shape;4627;gee6873aab4_0_10867"/>
            <p:cNvSpPr/>
            <p:nvPr/>
          </p:nvSpPr>
          <p:spPr>
            <a:xfrm>
              <a:off x="6006" y="2426"/>
              <a:ext cx="42" cy="143"/>
            </a:xfrm>
            <a:custGeom>
              <a:avLst/>
              <a:gdLst/>
              <a:ahLst/>
              <a:cxnLst/>
              <a:rect l="l" t="t" r="r" b="b"/>
              <a:pathLst>
                <a:path w="92" h="309" extrusionOk="0">
                  <a:moveTo>
                    <a:pt x="92" y="0"/>
                  </a:moveTo>
                  <a:lnTo>
                    <a:pt x="46" y="63"/>
                  </a:lnTo>
                  <a:lnTo>
                    <a:pt x="9" y="63"/>
                  </a:lnTo>
                  <a:lnTo>
                    <a:pt x="40" y="0"/>
                  </a:lnTo>
                  <a:lnTo>
                    <a:pt x="92" y="0"/>
                  </a:lnTo>
                  <a:close/>
                  <a:moveTo>
                    <a:pt x="0" y="309"/>
                  </a:moveTo>
                  <a:lnTo>
                    <a:pt x="0" y="90"/>
                  </a:lnTo>
                  <a:lnTo>
                    <a:pt x="59" y="90"/>
                  </a:lnTo>
                  <a:lnTo>
                    <a:pt x="59" y="309"/>
                  </a:lnTo>
                  <a:lnTo>
                    <a:pt x="0" y="309"/>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cxnSp>
          <p:nvCxnSpPr>
            <p:cNvPr id="4628" name="Google Shape;4628;gee6873aab4_0_10867"/>
            <p:cNvCxnSpPr/>
            <p:nvPr/>
          </p:nvCxnSpPr>
          <p:spPr>
            <a:xfrm>
              <a:off x="3964" y="2205"/>
              <a:ext cx="0" cy="300"/>
            </a:xfrm>
            <a:prstGeom prst="straightConnector1">
              <a:avLst/>
            </a:prstGeom>
            <a:solidFill>
              <a:schemeClr val="accent2"/>
            </a:solidFill>
            <a:ln w="14275" cap="flat" cmpd="sng">
              <a:solidFill>
                <a:srgbClr val="20406F"/>
              </a:solidFill>
              <a:prstDash val="solid"/>
              <a:miter lim="800000"/>
              <a:headEnd type="none" w="med" len="med"/>
              <a:tailEnd type="none" w="med" len="med"/>
            </a:ln>
          </p:spPr>
        </p:cxnSp>
      </p:grpSp>
    </p:spTree>
    <p:extLst>
      <p:ext uri="{BB962C8B-B14F-4D97-AF65-F5344CB8AC3E}">
        <p14:creationId xmlns:p14="http://schemas.microsoft.com/office/powerpoint/2010/main" val="1433232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full image and content: White">
  <p:cSld name="Title, full image and content: White">
    <p:bg>
      <p:bgPr>
        <a:blipFill>
          <a:blip r:embed="rId2">
            <a:alphaModFix/>
          </a:blip>
          <a:stretch>
            <a:fillRect/>
          </a:stretch>
        </a:blipFill>
        <a:effectLst/>
      </p:bgPr>
    </p:bg>
    <p:spTree>
      <p:nvGrpSpPr>
        <p:cNvPr id="1" name="Shape 4629"/>
        <p:cNvGrpSpPr/>
        <p:nvPr/>
      </p:nvGrpSpPr>
      <p:grpSpPr>
        <a:xfrm>
          <a:off x="0" y="0"/>
          <a:ext cx="0" cy="0"/>
          <a:chOff x="0" y="0"/>
          <a:chExt cx="0" cy="0"/>
        </a:xfrm>
      </p:grpSpPr>
      <p:sp>
        <p:nvSpPr>
          <p:cNvPr id="4630" name="Google Shape;4630;gee6873aab4_0_10978"/>
          <p:cNvSpPr/>
          <p:nvPr/>
        </p:nvSpPr>
        <p:spPr>
          <a:xfrm rot="5400000" flipH="1">
            <a:off x="699238" y="-699002"/>
            <a:ext cx="6858000" cy="8256000"/>
          </a:xfrm>
          <a:prstGeom prst="rect">
            <a:avLst/>
          </a:prstGeom>
          <a:gradFill>
            <a:gsLst>
              <a:gs pos="0">
                <a:srgbClr val="000000"/>
              </a:gs>
              <a:gs pos="100000">
                <a:srgbClr val="000000">
                  <a:alpha val="0"/>
                </a:srgbClr>
              </a:gs>
            </a:gsLst>
            <a:lin ang="16200038"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631" name="Google Shape;4631;gee6873aab4_0_10978"/>
          <p:cNvSpPr/>
          <p:nvPr/>
        </p:nvSpPr>
        <p:spPr>
          <a:xfrm rot="10800000" flipH="1">
            <a:off x="0" y="-78"/>
            <a:ext cx="12192000" cy="2039700"/>
          </a:xfrm>
          <a:prstGeom prst="rect">
            <a:avLst/>
          </a:prstGeom>
          <a:gradFill>
            <a:gsLst>
              <a:gs pos="0">
                <a:srgbClr val="000000"/>
              </a:gs>
              <a:gs pos="100000">
                <a:srgbClr val="000000">
                  <a:alpha val="0"/>
                </a:srgbClr>
              </a:gs>
            </a:gsLst>
            <a:lin ang="16200038"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632" name="Google Shape;4632;gee6873aab4_0_10978"/>
          <p:cNvSpPr txBox="1">
            <a:spLocks noGrp="1"/>
          </p:cNvSpPr>
          <p:nvPr>
            <p:ph type="ftr" idx="11"/>
          </p:nvPr>
        </p:nvSpPr>
        <p:spPr>
          <a:xfrm>
            <a:off x="695400" y="6416541"/>
            <a:ext cx="5580600" cy="160200"/>
          </a:xfrm>
          <a:prstGeom prst="rect">
            <a:avLst/>
          </a:prstGeom>
          <a:noFill/>
          <a:ln>
            <a:noFill/>
          </a:ln>
        </p:spPr>
        <p:txBody>
          <a:bodyPr spcFirstLastPara="1" wrap="square" lIns="91425" tIns="45700" rIns="91425" bIns="45700" anchor="t"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633" name="Google Shape;4633;gee6873aab4_0_10978"/>
          <p:cNvSpPr txBox="1">
            <a:spLocks noGrp="1"/>
          </p:cNvSpPr>
          <p:nvPr>
            <p:ph type="sldNum" idx="12"/>
          </p:nvPr>
        </p:nvSpPr>
        <p:spPr>
          <a:xfrm>
            <a:off x="-12703" y="6356350"/>
            <a:ext cx="79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IE"/>
              <a:t>‹#›</a:t>
            </a:fld>
            <a:endParaRPr/>
          </a:p>
        </p:txBody>
      </p:sp>
      <p:grpSp>
        <p:nvGrpSpPr>
          <p:cNvPr id="4634" name="Google Shape;4634;gee6873aab4_0_10978"/>
          <p:cNvGrpSpPr/>
          <p:nvPr/>
        </p:nvGrpSpPr>
        <p:grpSpPr>
          <a:xfrm>
            <a:off x="10553375" y="296652"/>
            <a:ext cx="1194613" cy="479652"/>
            <a:chOff x="1899" y="899"/>
            <a:chExt cx="4163" cy="1671"/>
          </a:xfrm>
        </p:grpSpPr>
        <p:sp>
          <p:nvSpPr>
            <p:cNvPr id="4635" name="Google Shape;4635;gee6873aab4_0_10978"/>
            <p:cNvSpPr/>
            <p:nvPr/>
          </p:nvSpPr>
          <p:spPr>
            <a:xfrm>
              <a:off x="1902" y="2206"/>
              <a:ext cx="79" cy="141"/>
            </a:xfrm>
            <a:custGeom>
              <a:avLst/>
              <a:gdLst/>
              <a:ahLst/>
              <a:cxnLst/>
              <a:rect l="l" t="t" r="r" b="b"/>
              <a:pathLst>
                <a:path w="170" h="303" extrusionOk="0">
                  <a:moveTo>
                    <a:pt x="59" y="143"/>
                  </a:moveTo>
                  <a:cubicBezTo>
                    <a:pt x="61" y="144"/>
                    <a:pt x="65" y="144"/>
                    <a:pt x="68" y="144"/>
                  </a:cubicBezTo>
                  <a:cubicBezTo>
                    <a:pt x="98" y="144"/>
                    <a:pt x="111" y="123"/>
                    <a:pt x="111" y="95"/>
                  </a:cubicBezTo>
                  <a:cubicBezTo>
                    <a:pt x="111" y="68"/>
                    <a:pt x="100" y="48"/>
                    <a:pt x="73" y="48"/>
                  </a:cubicBezTo>
                  <a:cubicBezTo>
                    <a:pt x="68" y="48"/>
                    <a:pt x="62" y="49"/>
                    <a:pt x="59" y="50"/>
                  </a:cubicBezTo>
                  <a:lnTo>
                    <a:pt x="59" y="143"/>
                  </a:lnTo>
                  <a:close/>
                  <a:moveTo>
                    <a:pt x="0" y="6"/>
                  </a:moveTo>
                  <a:cubicBezTo>
                    <a:pt x="16" y="3"/>
                    <a:pt x="39" y="0"/>
                    <a:pt x="61" y="0"/>
                  </a:cubicBezTo>
                  <a:cubicBezTo>
                    <a:pt x="96" y="0"/>
                    <a:pt x="124" y="5"/>
                    <a:pt x="144" y="24"/>
                  </a:cubicBezTo>
                  <a:cubicBezTo>
                    <a:pt x="162" y="39"/>
                    <a:pt x="170" y="64"/>
                    <a:pt x="170" y="90"/>
                  </a:cubicBezTo>
                  <a:cubicBezTo>
                    <a:pt x="170" y="123"/>
                    <a:pt x="160" y="145"/>
                    <a:pt x="144" y="162"/>
                  </a:cubicBezTo>
                  <a:cubicBezTo>
                    <a:pt x="125" y="182"/>
                    <a:pt x="95" y="191"/>
                    <a:pt x="70" y="191"/>
                  </a:cubicBezTo>
                  <a:lnTo>
                    <a:pt x="59" y="191"/>
                  </a:lnTo>
                  <a:lnTo>
                    <a:pt x="59" y="303"/>
                  </a:lnTo>
                  <a:lnTo>
                    <a:pt x="0" y="303"/>
                  </a:lnTo>
                  <a:lnTo>
                    <a:pt x="0" y="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36" name="Google Shape;4636;gee6873aab4_0_10978"/>
            <p:cNvSpPr/>
            <p:nvPr/>
          </p:nvSpPr>
          <p:spPr>
            <a:xfrm>
              <a:off x="1995" y="2244"/>
              <a:ext cx="52" cy="103"/>
            </a:xfrm>
            <a:custGeom>
              <a:avLst/>
              <a:gdLst/>
              <a:ahLst/>
              <a:cxnLst/>
              <a:rect l="l" t="t" r="r" b="b"/>
              <a:pathLst>
                <a:path w="111" h="222" extrusionOk="0">
                  <a:moveTo>
                    <a:pt x="1" y="69"/>
                  </a:moveTo>
                  <a:cubicBezTo>
                    <a:pt x="1" y="47"/>
                    <a:pt x="1" y="24"/>
                    <a:pt x="0" y="4"/>
                  </a:cubicBezTo>
                  <a:lnTo>
                    <a:pt x="51" y="4"/>
                  </a:lnTo>
                  <a:lnTo>
                    <a:pt x="54" y="35"/>
                  </a:lnTo>
                  <a:lnTo>
                    <a:pt x="55" y="35"/>
                  </a:lnTo>
                  <a:cubicBezTo>
                    <a:pt x="65" y="12"/>
                    <a:pt x="83" y="0"/>
                    <a:pt x="99" y="0"/>
                  </a:cubicBezTo>
                  <a:cubicBezTo>
                    <a:pt x="105" y="0"/>
                    <a:pt x="108" y="0"/>
                    <a:pt x="111" y="1"/>
                  </a:cubicBezTo>
                  <a:lnTo>
                    <a:pt x="111" y="59"/>
                  </a:lnTo>
                  <a:cubicBezTo>
                    <a:pt x="108" y="58"/>
                    <a:pt x="104" y="58"/>
                    <a:pt x="99" y="58"/>
                  </a:cubicBezTo>
                  <a:cubicBezTo>
                    <a:pt x="86" y="58"/>
                    <a:pt x="70" y="67"/>
                    <a:pt x="63" y="89"/>
                  </a:cubicBezTo>
                  <a:cubicBezTo>
                    <a:pt x="62" y="94"/>
                    <a:pt x="61" y="102"/>
                    <a:pt x="61" y="111"/>
                  </a:cubicBezTo>
                  <a:lnTo>
                    <a:pt x="61" y="222"/>
                  </a:lnTo>
                  <a:lnTo>
                    <a:pt x="1" y="222"/>
                  </a:lnTo>
                  <a:lnTo>
                    <a:pt x="1" y="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37" name="Google Shape;4637;gee6873aab4_0_10978"/>
            <p:cNvSpPr/>
            <p:nvPr/>
          </p:nvSpPr>
          <p:spPr>
            <a:xfrm>
              <a:off x="2055" y="2244"/>
              <a:ext cx="78" cy="104"/>
            </a:xfrm>
            <a:custGeom>
              <a:avLst/>
              <a:gdLst/>
              <a:ahLst/>
              <a:cxnLst/>
              <a:rect l="l" t="t" r="r" b="b"/>
              <a:pathLst>
                <a:path w="168" h="226" extrusionOk="0">
                  <a:moveTo>
                    <a:pt x="59" y="112"/>
                  </a:moveTo>
                  <a:cubicBezTo>
                    <a:pt x="59" y="150"/>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38" name="Google Shape;4638;gee6873aab4_0_10978"/>
            <p:cNvSpPr/>
            <p:nvPr/>
          </p:nvSpPr>
          <p:spPr>
            <a:xfrm>
              <a:off x="2141" y="2201"/>
              <a:ext cx="65" cy="146"/>
            </a:xfrm>
            <a:custGeom>
              <a:avLst/>
              <a:gdLst/>
              <a:ahLst/>
              <a:cxnLst/>
              <a:rect l="l" t="t" r="r" b="b"/>
              <a:pathLst>
                <a:path w="140" h="313" extrusionOk="0">
                  <a:moveTo>
                    <a:pt x="29" y="313"/>
                  </a:moveTo>
                  <a:lnTo>
                    <a:pt x="29" y="136"/>
                  </a:lnTo>
                  <a:lnTo>
                    <a:pt x="0" y="136"/>
                  </a:lnTo>
                  <a:lnTo>
                    <a:pt x="0" y="95"/>
                  </a:lnTo>
                  <a:lnTo>
                    <a:pt x="29" y="95"/>
                  </a:lnTo>
                  <a:lnTo>
                    <a:pt x="29" y="86"/>
                  </a:lnTo>
                  <a:cubicBezTo>
                    <a:pt x="29" y="61"/>
                    <a:pt x="34" y="38"/>
                    <a:pt x="52" y="20"/>
                  </a:cubicBezTo>
                  <a:cubicBezTo>
                    <a:pt x="65" y="7"/>
                    <a:pt x="84" y="0"/>
                    <a:pt x="104" y="0"/>
                  </a:cubicBezTo>
                  <a:cubicBezTo>
                    <a:pt x="119" y="0"/>
                    <a:pt x="131" y="2"/>
                    <a:pt x="140" y="5"/>
                  </a:cubicBezTo>
                  <a:lnTo>
                    <a:pt x="133" y="51"/>
                  </a:lnTo>
                  <a:cubicBezTo>
                    <a:pt x="128" y="49"/>
                    <a:pt x="122" y="48"/>
                    <a:pt x="115" y="48"/>
                  </a:cubicBezTo>
                  <a:cubicBezTo>
                    <a:pt x="95" y="48"/>
                    <a:pt x="88" y="65"/>
                    <a:pt x="88" y="84"/>
                  </a:cubicBezTo>
                  <a:lnTo>
                    <a:pt x="88" y="95"/>
                  </a:lnTo>
                  <a:lnTo>
                    <a:pt x="126" y="95"/>
                  </a:lnTo>
                  <a:lnTo>
                    <a:pt x="126" y="136"/>
                  </a:lnTo>
                  <a:lnTo>
                    <a:pt x="88" y="136"/>
                  </a:lnTo>
                  <a:lnTo>
                    <a:pt x="88" y="313"/>
                  </a:lnTo>
                  <a:lnTo>
                    <a:pt x="29" y="313"/>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39" name="Google Shape;4639;gee6873aab4_0_10978"/>
            <p:cNvSpPr/>
            <p:nvPr/>
          </p:nvSpPr>
          <p:spPr>
            <a:xfrm>
              <a:off x="2207"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5" y="177"/>
                    <a:pt x="145" y="173"/>
                  </a:cubicBezTo>
                  <a:lnTo>
                    <a:pt x="153" y="215"/>
                  </a:lnTo>
                  <a:cubicBezTo>
                    <a:pt x="138" y="221"/>
                    <a:pt x="115" y="225"/>
                    <a:pt x="92" y="225"/>
                  </a:cubicBezTo>
                  <a:cubicBezTo>
                    <a:pt x="33" y="225"/>
                    <a:pt x="0" y="186"/>
                    <a:pt x="0" y="117"/>
                  </a:cubicBezTo>
                  <a:cubicBezTo>
                    <a:pt x="0" y="44"/>
                    <a:pt x="38" y="0"/>
                    <a:pt x="88" y="0"/>
                  </a:cubicBezTo>
                  <a:cubicBezTo>
                    <a:pt x="135" y="0"/>
                    <a:pt x="162" y="37"/>
                    <a:pt x="162" y="103"/>
                  </a:cubicBezTo>
                  <a:cubicBezTo>
                    <a:pt x="162" y="119"/>
                    <a:pt x="162" y="127"/>
                    <a:pt x="161" y="134"/>
                  </a:cubicBezTo>
                  <a:lnTo>
                    <a:pt x="56" y="134"/>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40" name="Google Shape;4640;gee6873aab4_0_10978"/>
            <p:cNvSpPr/>
            <p:nvPr/>
          </p:nvSpPr>
          <p:spPr>
            <a:xfrm>
              <a:off x="2293" y="2244"/>
              <a:ext cx="60" cy="104"/>
            </a:xfrm>
            <a:custGeom>
              <a:avLst/>
              <a:gdLst/>
              <a:ahLst/>
              <a:cxnLst/>
              <a:rect l="l" t="t" r="r" b="b"/>
              <a:pathLst>
                <a:path w="128" h="225" extrusionOk="0">
                  <a:moveTo>
                    <a:pt x="11" y="169"/>
                  </a:moveTo>
                  <a:cubicBezTo>
                    <a:pt x="20" y="175"/>
                    <a:pt x="36" y="181"/>
                    <a:pt x="51" y="181"/>
                  </a:cubicBezTo>
                  <a:cubicBezTo>
                    <a:pt x="66" y="181"/>
                    <a:pt x="74" y="174"/>
                    <a:pt x="74" y="161"/>
                  </a:cubicBezTo>
                  <a:cubicBezTo>
                    <a:pt x="74" y="150"/>
                    <a:pt x="68" y="143"/>
                    <a:pt x="49" y="132"/>
                  </a:cubicBezTo>
                  <a:cubicBezTo>
                    <a:pt x="13" y="112"/>
                    <a:pt x="4" y="89"/>
                    <a:pt x="4" y="69"/>
                  </a:cubicBezTo>
                  <a:cubicBezTo>
                    <a:pt x="4" y="29"/>
                    <a:pt x="33" y="0"/>
                    <a:pt x="77" y="0"/>
                  </a:cubicBezTo>
                  <a:cubicBezTo>
                    <a:pt x="95" y="0"/>
                    <a:pt x="109" y="4"/>
                    <a:pt x="121" y="10"/>
                  </a:cubicBezTo>
                  <a:lnTo>
                    <a:pt x="111" y="53"/>
                  </a:lnTo>
                  <a:cubicBezTo>
                    <a:pt x="102" y="48"/>
                    <a:pt x="92" y="44"/>
                    <a:pt x="80" y="44"/>
                  </a:cubicBezTo>
                  <a:cubicBezTo>
                    <a:pt x="65" y="44"/>
                    <a:pt x="58" y="53"/>
                    <a:pt x="58" y="63"/>
                  </a:cubicBezTo>
                  <a:cubicBezTo>
                    <a:pt x="58" y="72"/>
                    <a:pt x="63" y="78"/>
                    <a:pt x="84" y="90"/>
                  </a:cubicBezTo>
                  <a:cubicBezTo>
                    <a:pt x="116" y="108"/>
                    <a:pt x="128" y="131"/>
                    <a:pt x="128" y="156"/>
                  </a:cubicBezTo>
                  <a:cubicBezTo>
                    <a:pt x="128" y="201"/>
                    <a:pt x="96" y="225"/>
                    <a:pt x="51" y="225"/>
                  </a:cubicBezTo>
                  <a:cubicBezTo>
                    <a:pt x="32" y="225"/>
                    <a:pt x="11" y="220"/>
                    <a:pt x="0" y="212"/>
                  </a:cubicBezTo>
                  <a:lnTo>
                    <a:pt x="11" y="1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41" name="Google Shape;4641;gee6873aab4_0_10978"/>
            <p:cNvSpPr/>
            <p:nvPr/>
          </p:nvSpPr>
          <p:spPr>
            <a:xfrm>
              <a:off x="2363" y="2244"/>
              <a:ext cx="59"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2"/>
                    <a:pt x="4" y="89"/>
                    <a:pt x="4" y="69"/>
                  </a:cubicBezTo>
                  <a:cubicBezTo>
                    <a:pt x="4" y="29"/>
                    <a:pt x="32" y="0"/>
                    <a:pt x="76" y="0"/>
                  </a:cubicBezTo>
                  <a:cubicBezTo>
                    <a:pt x="95" y="0"/>
                    <a:pt x="109" y="4"/>
                    <a:pt x="121" y="10"/>
                  </a:cubicBezTo>
                  <a:lnTo>
                    <a:pt x="110" y="53"/>
                  </a:lnTo>
                  <a:cubicBezTo>
                    <a:pt x="102" y="48"/>
                    <a:pt x="92" y="44"/>
                    <a:pt x="80" y="44"/>
                  </a:cubicBezTo>
                  <a:cubicBezTo>
                    <a:pt x="65" y="44"/>
                    <a:pt x="58" y="53"/>
                    <a:pt x="58" y="63"/>
                  </a:cubicBezTo>
                  <a:cubicBezTo>
                    <a:pt x="58" y="72"/>
                    <a:pt x="63" y="78"/>
                    <a:pt x="83" y="90"/>
                  </a:cubicBezTo>
                  <a:cubicBezTo>
                    <a:pt x="116" y="108"/>
                    <a:pt x="128" y="131"/>
                    <a:pt x="128" y="156"/>
                  </a:cubicBezTo>
                  <a:cubicBezTo>
                    <a:pt x="128" y="201"/>
                    <a:pt x="96" y="225"/>
                    <a:pt x="50" y="225"/>
                  </a:cubicBezTo>
                  <a:cubicBezTo>
                    <a:pt x="32" y="225"/>
                    <a:pt x="10" y="220"/>
                    <a:pt x="0" y="212"/>
                  </a:cubicBezTo>
                  <a:lnTo>
                    <a:pt x="11" y="1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42" name="Google Shape;4642;gee6873aab4_0_10978"/>
            <p:cNvSpPr/>
            <p:nvPr/>
          </p:nvSpPr>
          <p:spPr>
            <a:xfrm>
              <a:off x="2436" y="2204"/>
              <a:ext cx="28" cy="143"/>
            </a:xfrm>
            <a:custGeom>
              <a:avLst/>
              <a:gdLst/>
              <a:ahLst/>
              <a:cxnLst/>
              <a:rect l="l" t="t" r="r" b="b"/>
              <a:pathLst>
                <a:path w="61" h="308" extrusionOk="0">
                  <a:moveTo>
                    <a:pt x="2" y="308"/>
                  </a:moveTo>
                  <a:lnTo>
                    <a:pt x="2" y="90"/>
                  </a:lnTo>
                  <a:lnTo>
                    <a:pt x="61" y="90"/>
                  </a:lnTo>
                  <a:lnTo>
                    <a:pt x="61" y="308"/>
                  </a:lnTo>
                  <a:lnTo>
                    <a:pt x="2" y="308"/>
                  </a:lnTo>
                  <a:close/>
                  <a:moveTo>
                    <a:pt x="61" y="31"/>
                  </a:moveTo>
                  <a:cubicBezTo>
                    <a:pt x="61" y="50"/>
                    <a:pt x="48" y="63"/>
                    <a:pt x="30" y="63"/>
                  </a:cubicBezTo>
                  <a:cubicBezTo>
                    <a:pt x="14" y="63"/>
                    <a:pt x="0" y="50"/>
                    <a:pt x="1" y="31"/>
                  </a:cubicBezTo>
                  <a:cubicBezTo>
                    <a:pt x="0" y="12"/>
                    <a:pt x="15" y="0"/>
                    <a:pt x="31" y="0"/>
                  </a:cubicBezTo>
                  <a:cubicBezTo>
                    <a:pt x="48" y="0"/>
                    <a:pt x="61" y="12"/>
                    <a:pt x="61" y="31"/>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43" name="Google Shape;4643;gee6873aab4_0_10978"/>
            <p:cNvSpPr/>
            <p:nvPr/>
          </p:nvSpPr>
          <p:spPr>
            <a:xfrm>
              <a:off x="2482" y="2244"/>
              <a:ext cx="77" cy="104"/>
            </a:xfrm>
            <a:custGeom>
              <a:avLst/>
              <a:gdLst/>
              <a:ahLst/>
              <a:cxnLst/>
              <a:rect l="l" t="t" r="r" b="b"/>
              <a:pathLst>
                <a:path w="168" h="226" extrusionOk="0">
                  <a:moveTo>
                    <a:pt x="58" y="112"/>
                  </a:moveTo>
                  <a:cubicBezTo>
                    <a:pt x="58" y="150"/>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6"/>
                    <a:pt x="84" y="226"/>
                  </a:cubicBezTo>
                  <a:cubicBezTo>
                    <a:pt x="31" y="226"/>
                    <a:pt x="0" y="185"/>
                    <a:pt x="0" y="114"/>
                  </a:cubicBezTo>
                  <a:cubicBezTo>
                    <a:pt x="0" y="35"/>
                    <a:pt x="41" y="0"/>
                    <a:pt x="85" y="0"/>
                  </a:cubicBezTo>
                  <a:cubicBezTo>
                    <a:pt x="136" y="0"/>
                    <a:pt x="168" y="43"/>
                    <a:pt x="168" y="11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44" name="Google Shape;4644;gee6873aab4_0_10978"/>
            <p:cNvSpPr/>
            <p:nvPr/>
          </p:nvSpPr>
          <p:spPr>
            <a:xfrm>
              <a:off x="2575" y="2244"/>
              <a:ext cx="78" cy="103"/>
            </a:xfrm>
            <a:custGeom>
              <a:avLst/>
              <a:gdLst/>
              <a:ahLst/>
              <a:cxnLst/>
              <a:rect l="l" t="t" r="r" b="b"/>
              <a:pathLst>
                <a:path w="167" h="222" extrusionOk="0">
                  <a:moveTo>
                    <a:pt x="2" y="69"/>
                  </a:moveTo>
                  <a:cubicBezTo>
                    <a:pt x="2" y="45"/>
                    <a:pt x="1" y="24"/>
                    <a:pt x="0" y="4"/>
                  </a:cubicBezTo>
                  <a:lnTo>
                    <a:pt x="51" y="4"/>
                  </a:lnTo>
                  <a:lnTo>
                    <a:pt x="54" y="29"/>
                  </a:lnTo>
                  <a:lnTo>
                    <a:pt x="55" y="29"/>
                  </a:lnTo>
                  <a:cubicBezTo>
                    <a:pt x="66" y="11"/>
                    <a:pt x="85" y="0"/>
                    <a:pt x="108" y="0"/>
                  </a:cubicBezTo>
                  <a:cubicBezTo>
                    <a:pt x="150" y="0"/>
                    <a:pt x="167" y="33"/>
                    <a:pt x="167" y="82"/>
                  </a:cubicBezTo>
                  <a:lnTo>
                    <a:pt x="167" y="222"/>
                  </a:lnTo>
                  <a:lnTo>
                    <a:pt x="108" y="222"/>
                  </a:lnTo>
                  <a:lnTo>
                    <a:pt x="108" y="85"/>
                  </a:lnTo>
                  <a:cubicBezTo>
                    <a:pt x="108" y="67"/>
                    <a:pt x="103" y="49"/>
                    <a:pt x="86" y="49"/>
                  </a:cubicBezTo>
                  <a:cubicBezTo>
                    <a:pt x="76" y="49"/>
                    <a:pt x="68" y="56"/>
                    <a:pt x="64" y="69"/>
                  </a:cubicBezTo>
                  <a:cubicBezTo>
                    <a:pt x="62" y="73"/>
                    <a:pt x="61" y="80"/>
                    <a:pt x="61" y="89"/>
                  </a:cubicBezTo>
                  <a:lnTo>
                    <a:pt x="61" y="222"/>
                  </a:lnTo>
                  <a:lnTo>
                    <a:pt x="2" y="222"/>
                  </a:lnTo>
                  <a:lnTo>
                    <a:pt x="2" y="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45" name="Google Shape;4645;gee6873aab4_0_10978"/>
            <p:cNvSpPr/>
            <p:nvPr/>
          </p:nvSpPr>
          <p:spPr>
            <a:xfrm>
              <a:off x="2667" y="2244"/>
              <a:ext cx="76" cy="104"/>
            </a:xfrm>
            <a:custGeom>
              <a:avLst/>
              <a:gdLst/>
              <a:ahLst/>
              <a:cxnLst/>
              <a:rect l="l" t="t" r="r" b="b"/>
              <a:pathLst>
                <a:path w="163" h="226" extrusionOk="0">
                  <a:moveTo>
                    <a:pt x="102" y="116"/>
                  </a:moveTo>
                  <a:cubicBezTo>
                    <a:pt x="83" y="116"/>
                    <a:pt x="56" y="123"/>
                    <a:pt x="56" y="153"/>
                  </a:cubicBezTo>
                  <a:cubicBezTo>
                    <a:pt x="56" y="175"/>
                    <a:pt x="68" y="183"/>
                    <a:pt x="77" y="183"/>
                  </a:cubicBezTo>
                  <a:cubicBezTo>
                    <a:pt x="86" y="183"/>
                    <a:pt x="97" y="177"/>
                    <a:pt x="101" y="164"/>
                  </a:cubicBezTo>
                  <a:cubicBezTo>
                    <a:pt x="102" y="161"/>
                    <a:pt x="102" y="157"/>
                    <a:pt x="102" y="154"/>
                  </a:cubicBezTo>
                  <a:lnTo>
                    <a:pt x="102" y="116"/>
                  </a:lnTo>
                  <a:close/>
                  <a:moveTo>
                    <a:pt x="110" y="222"/>
                  </a:moveTo>
                  <a:lnTo>
                    <a:pt x="107" y="201"/>
                  </a:lnTo>
                  <a:lnTo>
                    <a:pt x="106" y="201"/>
                  </a:lnTo>
                  <a:cubicBezTo>
                    <a:pt x="94" y="218"/>
                    <a:pt x="77" y="226"/>
                    <a:pt x="58" y="226"/>
                  </a:cubicBezTo>
                  <a:cubicBezTo>
                    <a:pt x="25" y="226"/>
                    <a:pt x="0" y="198"/>
                    <a:pt x="0" y="159"/>
                  </a:cubicBezTo>
                  <a:cubicBezTo>
                    <a:pt x="0" y="102"/>
                    <a:pt x="51" y="78"/>
                    <a:pt x="101" y="78"/>
                  </a:cubicBezTo>
                  <a:lnTo>
                    <a:pt x="101" y="73"/>
                  </a:lnTo>
                  <a:cubicBezTo>
                    <a:pt x="101" y="56"/>
                    <a:pt x="90" y="43"/>
                    <a:pt x="70" y="43"/>
                  </a:cubicBezTo>
                  <a:cubicBezTo>
                    <a:pt x="52" y="43"/>
                    <a:pt x="38" y="48"/>
                    <a:pt x="25" y="56"/>
                  </a:cubicBezTo>
                  <a:lnTo>
                    <a:pt x="14" y="17"/>
                  </a:lnTo>
                  <a:cubicBezTo>
                    <a:pt x="26" y="9"/>
                    <a:pt x="52" y="0"/>
                    <a:pt x="82" y="0"/>
                  </a:cubicBezTo>
                  <a:cubicBezTo>
                    <a:pt x="149" y="0"/>
                    <a:pt x="160" y="46"/>
                    <a:pt x="160" y="91"/>
                  </a:cubicBezTo>
                  <a:lnTo>
                    <a:pt x="160" y="172"/>
                  </a:lnTo>
                  <a:cubicBezTo>
                    <a:pt x="160" y="190"/>
                    <a:pt x="161" y="208"/>
                    <a:pt x="163" y="222"/>
                  </a:cubicBezTo>
                  <a:lnTo>
                    <a:pt x="110" y="22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46" name="Google Shape;4646;gee6873aab4_0_10978"/>
            <p:cNvSpPr/>
            <p:nvPr/>
          </p:nvSpPr>
          <p:spPr>
            <a:xfrm>
              <a:off x="2762" y="2203"/>
              <a:ext cx="0" cy="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47" name="Google Shape;4647;gee6873aab4_0_10978"/>
            <p:cNvSpPr/>
            <p:nvPr/>
          </p:nvSpPr>
          <p:spPr>
            <a:xfrm>
              <a:off x="2848" y="2206"/>
              <a:ext cx="84" cy="142"/>
            </a:xfrm>
            <a:custGeom>
              <a:avLst/>
              <a:gdLst/>
              <a:ahLst/>
              <a:cxnLst/>
              <a:rect l="l" t="t" r="r" b="b"/>
              <a:pathLst>
                <a:path w="183" h="306" extrusionOk="0">
                  <a:moveTo>
                    <a:pt x="59" y="257"/>
                  </a:moveTo>
                  <a:cubicBezTo>
                    <a:pt x="62" y="258"/>
                    <a:pt x="66" y="258"/>
                    <a:pt x="69" y="258"/>
                  </a:cubicBezTo>
                  <a:cubicBezTo>
                    <a:pt x="97" y="258"/>
                    <a:pt x="122" y="230"/>
                    <a:pt x="122" y="147"/>
                  </a:cubicBezTo>
                  <a:cubicBezTo>
                    <a:pt x="122" y="85"/>
                    <a:pt x="106" y="47"/>
                    <a:pt x="70" y="47"/>
                  </a:cubicBezTo>
                  <a:cubicBezTo>
                    <a:pt x="66" y="47"/>
                    <a:pt x="62" y="47"/>
                    <a:pt x="59" y="49"/>
                  </a:cubicBezTo>
                  <a:lnTo>
                    <a:pt x="59" y="257"/>
                  </a:lnTo>
                  <a:close/>
                  <a:moveTo>
                    <a:pt x="0" y="6"/>
                  </a:moveTo>
                  <a:cubicBezTo>
                    <a:pt x="15" y="3"/>
                    <a:pt x="36" y="0"/>
                    <a:pt x="60" y="0"/>
                  </a:cubicBezTo>
                  <a:cubicBezTo>
                    <a:pt x="98" y="0"/>
                    <a:pt x="124" y="9"/>
                    <a:pt x="144" y="27"/>
                  </a:cubicBezTo>
                  <a:cubicBezTo>
                    <a:pt x="170" y="51"/>
                    <a:pt x="183" y="90"/>
                    <a:pt x="183" y="149"/>
                  </a:cubicBezTo>
                  <a:cubicBezTo>
                    <a:pt x="183" y="210"/>
                    <a:pt x="168" y="253"/>
                    <a:pt x="141" y="276"/>
                  </a:cubicBezTo>
                  <a:cubicBezTo>
                    <a:pt x="121" y="296"/>
                    <a:pt x="91" y="306"/>
                    <a:pt x="48" y="306"/>
                  </a:cubicBezTo>
                  <a:cubicBezTo>
                    <a:pt x="30" y="306"/>
                    <a:pt x="12" y="304"/>
                    <a:pt x="0" y="302"/>
                  </a:cubicBezTo>
                  <a:lnTo>
                    <a:pt x="0" y="6"/>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48" name="Google Shape;4648;gee6873aab4_0_10978"/>
            <p:cNvSpPr/>
            <p:nvPr/>
          </p:nvSpPr>
          <p:spPr>
            <a:xfrm>
              <a:off x="2945"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49" name="Google Shape;4649;gee6873aab4_0_10978"/>
            <p:cNvSpPr/>
            <p:nvPr/>
          </p:nvSpPr>
          <p:spPr>
            <a:xfrm>
              <a:off x="3025" y="2246"/>
              <a:ext cx="80" cy="101"/>
            </a:xfrm>
            <a:custGeom>
              <a:avLst/>
              <a:gdLst/>
              <a:ahLst/>
              <a:cxnLst/>
              <a:rect l="l" t="t" r="r" b="b"/>
              <a:pathLst>
                <a:path w="172" h="218" extrusionOk="0">
                  <a:moveTo>
                    <a:pt x="62" y="0"/>
                  </a:moveTo>
                  <a:lnTo>
                    <a:pt x="79" y="97"/>
                  </a:lnTo>
                  <a:cubicBezTo>
                    <a:pt x="82" y="117"/>
                    <a:pt x="85" y="136"/>
                    <a:pt x="88" y="158"/>
                  </a:cubicBezTo>
                  <a:lnTo>
                    <a:pt x="89" y="158"/>
                  </a:lnTo>
                  <a:cubicBezTo>
                    <a:pt x="92" y="136"/>
                    <a:pt x="94" y="118"/>
                    <a:pt x="97" y="97"/>
                  </a:cubicBezTo>
                  <a:lnTo>
                    <a:pt x="115" y="0"/>
                  </a:lnTo>
                  <a:lnTo>
                    <a:pt x="172" y="0"/>
                  </a:lnTo>
                  <a:lnTo>
                    <a:pt x="114" y="218"/>
                  </a:lnTo>
                  <a:lnTo>
                    <a:pt x="59" y="218"/>
                  </a:lnTo>
                  <a:lnTo>
                    <a:pt x="0" y="0"/>
                  </a:lnTo>
                  <a:lnTo>
                    <a:pt x="62" y="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50" name="Google Shape;4650;gee6873aab4_0_10978"/>
            <p:cNvSpPr/>
            <p:nvPr/>
          </p:nvSpPr>
          <p:spPr>
            <a:xfrm>
              <a:off x="3111"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7"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51" name="Google Shape;4651;gee6873aab4_0_10978"/>
            <p:cNvSpPr/>
            <p:nvPr/>
          </p:nvSpPr>
          <p:spPr>
            <a:xfrm>
              <a:off x="3203" y="2203"/>
              <a:ext cx="0" cy="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52" name="Google Shape;4652;gee6873aab4_0_10978"/>
            <p:cNvSpPr/>
            <p:nvPr/>
          </p:nvSpPr>
          <p:spPr>
            <a:xfrm>
              <a:off x="3247" y="2244"/>
              <a:ext cx="78" cy="104"/>
            </a:xfrm>
            <a:custGeom>
              <a:avLst/>
              <a:gdLst/>
              <a:ahLst/>
              <a:cxnLst/>
              <a:rect l="l" t="t" r="r" b="b"/>
              <a:pathLst>
                <a:path w="168" h="226" extrusionOk="0">
                  <a:moveTo>
                    <a:pt x="59" y="112"/>
                  </a:moveTo>
                  <a:cubicBezTo>
                    <a:pt x="59" y="150"/>
                    <a:pt x="65" y="181"/>
                    <a:pt x="86" y="181"/>
                  </a:cubicBezTo>
                  <a:cubicBezTo>
                    <a:pt x="105" y="181"/>
                    <a:pt x="109" y="144"/>
                    <a:pt x="109" y="112"/>
                  </a:cubicBezTo>
                  <a:cubicBezTo>
                    <a:pt x="109"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53" name="Google Shape;4653;gee6873aab4_0_10978"/>
            <p:cNvSpPr/>
            <p:nvPr/>
          </p:nvSpPr>
          <p:spPr>
            <a:xfrm>
              <a:off x="3341" y="2244"/>
              <a:ext cx="79" cy="142"/>
            </a:xfrm>
            <a:custGeom>
              <a:avLst/>
              <a:gdLst/>
              <a:ahLst/>
              <a:cxnLst/>
              <a:rect l="l" t="t" r="r" b="b"/>
              <a:pathLst>
                <a:path w="170" h="308" extrusionOk="0">
                  <a:moveTo>
                    <a:pt x="61" y="142"/>
                  </a:moveTo>
                  <a:cubicBezTo>
                    <a:pt x="61" y="150"/>
                    <a:pt x="62" y="157"/>
                    <a:pt x="64" y="161"/>
                  </a:cubicBezTo>
                  <a:cubicBezTo>
                    <a:pt x="69" y="174"/>
                    <a:pt x="76" y="178"/>
                    <a:pt x="83" y="178"/>
                  </a:cubicBezTo>
                  <a:cubicBezTo>
                    <a:pt x="104" y="178"/>
                    <a:pt x="111" y="148"/>
                    <a:pt x="111" y="113"/>
                  </a:cubicBezTo>
                  <a:cubicBezTo>
                    <a:pt x="111" y="72"/>
                    <a:pt x="101" y="49"/>
                    <a:pt x="84" y="49"/>
                  </a:cubicBezTo>
                  <a:cubicBezTo>
                    <a:pt x="75" y="49"/>
                    <a:pt x="66" y="58"/>
                    <a:pt x="64" y="68"/>
                  </a:cubicBezTo>
                  <a:cubicBezTo>
                    <a:pt x="62" y="72"/>
                    <a:pt x="61" y="78"/>
                    <a:pt x="61" y="84"/>
                  </a:cubicBezTo>
                  <a:lnTo>
                    <a:pt x="61" y="142"/>
                  </a:lnTo>
                  <a:close/>
                  <a:moveTo>
                    <a:pt x="2" y="73"/>
                  </a:moveTo>
                  <a:cubicBezTo>
                    <a:pt x="2" y="46"/>
                    <a:pt x="1" y="24"/>
                    <a:pt x="0" y="4"/>
                  </a:cubicBezTo>
                  <a:lnTo>
                    <a:pt x="52" y="4"/>
                  </a:lnTo>
                  <a:lnTo>
                    <a:pt x="55" y="29"/>
                  </a:lnTo>
                  <a:lnTo>
                    <a:pt x="56" y="29"/>
                  </a:lnTo>
                  <a:cubicBezTo>
                    <a:pt x="65" y="11"/>
                    <a:pt x="81" y="0"/>
                    <a:pt x="102" y="0"/>
                  </a:cubicBezTo>
                  <a:cubicBezTo>
                    <a:pt x="150" y="0"/>
                    <a:pt x="170" y="52"/>
                    <a:pt x="170" y="113"/>
                  </a:cubicBezTo>
                  <a:cubicBezTo>
                    <a:pt x="170" y="191"/>
                    <a:pt x="135" y="226"/>
                    <a:pt x="98" y="226"/>
                  </a:cubicBezTo>
                  <a:cubicBezTo>
                    <a:pt x="80" y="226"/>
                    <a:pt x="68" y="215"/>
                    <a:pt x="62" y="204"/>
                  </a:cubicBezTo>
                  <a:lnTo>
                    <a:pt x="61" y="204"/>
                  </a:lnTo>
                  <a:lnTo>
                    <a:pt x="61" y="308"/>
                  </a:lnTo>
                  <a:lnTo>
                    <a:pt x="2" y="308"/>
                  </a:lnTo>
                  <a:lnTo>
                    <a:pt x="2" y="73"/>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54" name="Google Shape;4654;gee6873aab4_0_10978"/>
            <p:cNvSpPr/>
            <p:nvPr/>
          </p:nvSpPr>
          <p:spPr>
            <a:xfrm>
              <a:off x="3436" y="2244"/>
              <a:ext cx="123" cy="103"/>
            </a:xfrm>
            <a:custGeom>
              <a:avLst/>
              <a:gdLst/>
              <a:ahLst/>
              <a:cxnLst/>
              <a:rect l="l" t="t" r="r" b="b"/>
              <a:pathLst>
                <a:path w="266" h="222" extrusionOk="0">
                  <a:moveTo>
                    <a:pt x="2" y="69"/>
                  </a:moveTo>
                  <a:cubicBezTo>
                    <a:pt x="2" y="45"/>
                    <a:pt x="0" y="24"/>
                    <a:pt x="0" y="4"/>
                  </a:cubicBezTo>
                  <a:lnTo>
                    <a:pt x="51" y="4"/>
                  </a:lnTo>
                  <a:lnTo>
                    <a:pt x="54" y="29"/>
                  </a:lnTo>
                  <a:lnTo>
                    <a:pt x="55" y="29"/>
                  </a:lnTo>
                  <a:cubicBezTo>
                    <a:pt x="66" y="12"/>
                    <a:pt x="84" y="0"/>
                    <a:pt x="107" y="0"/>
                  </a:cubicBezTo>
                  <a:cubicBezTo>
                    <a:pt x="132" y="0"/>
                    <a:pt x="148" y="11"/>
                    <a:pt x="155" y="29"/>
                  </a:cubicBezTo>
                  <a:lnTo>
                    <a:pt x="156" y="29"/>
                  </a:lnTo>
                  <a:cubicBezTo>
                    <a:pt x="162" y="21"/>
                    <a:pt x="170" y="13"/>
                    <a:pt x="178" y="8"/>
                  </a:cubicBezTo>
                  <a:cubicBezTo>
                    <a:pt x="187" y="3"/>
                    <a:pt x="198" y="0"/>
                    <a:pt x="209" y="0"/>
                  </a:cubicBezTo>
                  <a:cubicBezTo>
                    <a:pt x="248" y="0"/>
                    <a:pt x="266" y="31"/>
                    <a:pt x="266" y="84"/>
                  </a:cubicBezTo>
                  <a:lnTo>
                    <a:pt x="266" y="222"/>
                  </a:lnTo>
                  <a:lnTo>
                    <a:pt x="207" y="222"/>
                  </a:lnTo>
                  <a:lnTo>
                    <a:pt x="207" y="93"/>
                  </a:lnTo>
                  <a:cubicBezTo>
                    <a:pt x="207" y="68"/>
                    <a:pt x="205" y="48"/>
                    <a:pt x="187" y="48"/>
                  </a:cubicBezTo>
                  <a:cubicBezTo>
                    <a:pt x="176" y="48"/>
                    <a:pt x="169" y="55"/>
                    <a:pt x="165" y="68"/>
                  </a:cubicBezTo>
                  <a:cubicBezTo>
                    <a:pt x="164" y="72"/>
                    <a:pt x="163" y="78"/>
                    <a:pt x="163" y="84"/>
                  </a:cubicBezTo>
                  <a:lnTo>
                    <a:pt x="163" y="222"/>
                  </a:lnTo>
                  <a:lnTo>
                    <a:pt x="105" y="222"/>
                  </a:lnTo>
                  <a:lnTo>
                    <a:pt x="105" y="85"/>
                  </a:lnTo>
                  <a:cubicBezTo>
                    <a:pt x="105" y="69"/>
                    <a:pt x="103" y="48"/>
                    <a:pt x="84" y="48"/>
                  </a:cubicBezTo>
                  <a:cubicBezTo>
                    <a:pt x="75" y="48"/>
                    <a:pt x="66" y="55"/>
                    <a:pt x="62" y="68"/>
                  </a:cubicBezTo>
                  <a:cubicBezTo>
                    <a:pt x="61" y="72"/>
                    <a:pt x="60" y="78"/>
                    <a:pt x="60" y="85"/>
                  </a:cubicBezTo>
                  <a:lnTo>
                    <a:pt x="60" y="222"/>
                  </a:lnTo>
                  <a:lnTo>
                    <a:pt x="2" y="222"/>
                  </a:lnTo>
                  <a:lnTo>
                    <a:pt x="2" y="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55" name="Google Shape;4655;gee6873aab4_0_10978"/>
            <p:cNvSpPr/>
            <p:nvPr/>
          </p:nvSpPr>
          <p:spPr>
            <a:xfrm>
              <a:off x="3576"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56" name="Google Shape;4656;gee6873aab4_0_10978"/>
            <p:cNvSpPr/>
            <p:nvPr/>
          </p:nvSpPr>
          <p:spPr>
            <a:xfrm>
              <a:off x="3668" y="2244"/>
              <a:ext cx="76" cy="103"/>
            </a:xfrm>
            <a:custGeom>
              <a:avLst/>
              <a:gdLst/>
              <a:ahLst/>
              <a:cxnLst/>
              <a:rect l="l" t="t" r="r" b="b"/>
              <a:pathLst>
                <a:path w="166" h="222" extrusionOk="0">
                  <a:moveTo>
                    <a:pt x="2" y="69"/>
                  </a:moveTo>
                  <a:cubicBezTo>
                    <a:pt x="2" y="45"/>
                    <a:pt x="0" y="24"/>
                    <a:pt x="0" y="4"/>
                  </a:cubicBezTo>
                  <a:lnTo>
                    <a:pt x="51" y="4"/>
                  </a:lnTo>
                  <a:lnTo>
                    <a:pt x="53" y="29"/>
                  </a:lnTo>
                  <a:lnTo>
                    <a:pt x="54" y="29"/>
                  </a:lnTo>
                  <a:cubicBezTo>
                    <a:pt x="66" y="11"/>
                    <a:pt x="85" y="0"/>
                    <a:pt x="108" y="0"/>
                  </a:cubicBezTo>
                  <a:cubicBezTo>
                    <a:pt x="149" y="0"/>
                    <a:pt x="166" y="33"/>
                    <a:pt x="166" y="82"/>
                  </a:cubicBezTo>
                  <a:lnTo>
                    <a:pt x="166" y="222"/>
                  </a:lnTo>
                  <a:lnTo>
                    <a:pt x="107" y="222"/>
                  </a:lnTo>
                  <a:lnTo>
                    <a:pt x="107" y="85"/>
                  </a:lnTo>
                  <a:cubicBezTo>
                    <a:pt x="107" y="67"/>
                    <a:pt x="103" y="49"/>
                    <a:pt x="86" y="49"/>
                  </a:cubicBezTo>
                  <a:cubicBezTo>
                    <a:pt x="76" y="49"/>
                    <a:pt x="68" y="56"/>
                    <a:pt x="64" y="69"/>
                  </a:cubicBezTo>
                  <a:cubicBezTo>
                    <a:pt x="62" y="73"/>
                    <a:pt x="60" y="80"/>
                    <a:pt x="60" y="89"/>
                  </a:cubicBezTo>
                  <a:lnTo>
                    <a:pt x="60" y="222"/>
                  </a:lnTo>
                  <a:lnTo>
                    <a:pt x="2" y="222"/>
                  </a:lnTo>
                  <a:lnTo>
                    <a:pt x="2" y="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57" name="Google Shape;4657;gee6873aab4_0_10978"/>
            <p:cNvSpPr/>
            <p:nvPr/>
          </p:nvSpPr>
          <p:spPr>
            <a:xfrm>
              <a:off x="3758" y="2218"/>
              <a:ext cx="59" cy="130"/>
            </a:xfrm>
            <a:custGeom>
              <a:avLst/>
              <a:gdLst/>
              <a:ahLst/>
              <a:cxnLst/>
              <a:rect l="l" t="t" r="r" b="b"/>
              <a:pathLst>
                <a:path w="128" h="281" extrusionOk="0">
                  <a:moveTo>
                    <a:pt x="85" y="0"/>
                  </a:moveTo>
                  <a:lnTo>
                    <a:pt x="85" y="60"/>
                  </a:lnTo>
                  <a:lnTo>
                    <a:pt x="128" y="60"/>
                  </a:lnTo>
                  <a:lnTo>
                    <a:pt x="128" y="101"/>
                  </a:lnTo>
                  <a:lnTo>
                    <a:pt x="85" y="101"/>
                  </a:lnTo>
                  <a:lnTo>
                    <a:pt x="85" y="201"/>
                  </a:lnTo>
                  <a:cubicBezTo>
                    <a:pt x="85" y="226"/>
                    <a:pt x="95" y="233"/>
                    <a:pt x="107" y="233"/>
                  </a:cubicBezTo>
                  <a:cubicBezTo>
                    <a:pt x="113" y="233"/>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60"/>
                  </a:lnTo>
                  <a:lnTo>
                    <a:pt x="26" y="60"/>
                  </a:lnTo>
                  <a:lnTo>
                    <a:pt x="26" y="14"/>
                  </a:lnTo>
                  <a:lnTo>
                    <a:pt x="85" y="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58" name="Google Shape;4658;gee6873aab4_0_10978"/>
            <p:cNvSpPr/>
            <p:nvPr/>
          </p:nvSpPr>
          <p:spPr>
            <a:xfrm>
              <a:off x="2139" y="2423"/>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59" name="Google Shape;4659;gee6873aab4_0_10978"/>
            <p:cNvSpPr/>
            <p:nvPr/>
          </p:nvSpPr>
          <p:spPr>
            <a:xfrm>
              <a:off x="2225" y="2461"/>
              <a:ext cx="76"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60" name="Google Shape;4660;gee6873aab4_0_10978"/>
            <p:cNvSpPr/>
            <p:nvPr/>
          </p:nvSpPr>
          <p:spPr>
            <a:xfrm>
              <a:off x="2318"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61" name="Google Shape;4661;gee6873aab4_0_10978"/>
            <p:cNvSpPr/>
            <p:nvPr/>
          </p:nvSpPr>
          <p:spPr>
            <a:xfrm>
              <a:off x="2376" y="2462"/>
              <a:ext cx="80" cy="102"/>
            </a:xfrm>
            <a:custGeom>
              <a:avLst/>
              <a:gdLst/>
              <a:ahLst/>
              <a:cxnLst/>
              <a:rect l="l" t="t" r="r" b="b"/>
              <a:pathLst>
                <a:path w="173" h="219" extrusionOk="0">
                  <a:moveTo>
                    <a:pt x="62" y="0"/>
                  </a:moveTo>
                  <a:lnTo>
                    <a:pt x="79" y="98"/>
                  </a:lnTo>
                  <a:cubicBezTo>
                    <a:pt x="82" y="117"/>
                    <a:pt x="85" y="137"/>
                    <a:pt x="88" y="159"/>
                  </a:cubicBezTo>
                  <a:lnTo>
                    <a:pt x="89" y="159"/>
                  </a:lnTo>
                  <a:cubicBezTo>
                    <a:pt x="92" y="137"/>
                    <a:pt x="95" y="118"/>
                    <a:pt x="98" y="98"/>
                  </a:cubicBezTo>
                  <a:lnTo>
                    <a:pt x="115" y="0"/>
                  </a:lnTo>
                  <a:lnTo>
                    <a:pt x="173" y="0"/>
                  </a:lnTo>
                  <a:lnTo>
                    <a:pt x="114" y="219"/>
                  </a:lnTo>
                  <a:lnTo>
                    <a:pt x="59" y="219"/>
                  </a:lnTo>
                  <a:lnTo>
                    <a:pt x="0" y="0"/>
                  </a:lnTo>
                  <a:lnTo>
                    <a:pt x="62"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62" name="Google Shape;4662;gee6873aab4_0_10978"/>
            <p:cNvSpPr/>
            <p:nvPr/>
          </p:nvSpPr>
          <p:spPr>
            <a:xfrm>
              <a:off x="2467" y="2421"/>
              <a:ext cx="28" cy="143"/>
            </a:xfrm>
            <a:custGeom>
              <a:avLst/>
              <a:gdLst/>
              <a:ahLst/>
              <a:cxnLst/>
              <a:rect l="l" t="t" r="r" b="b"/>
              <a:pathLst>
                <a:path w="62" h="309" extrusionOk="0">
                  <a:moveTo>
                    <a:pt x="2" y="309"/>
                  </a:moveTo>
                  <a:lnTo>
                    <a:pt x="2" y="90"/>
                  </a:lnTo>
                  <a:lnTo>
                    <a:pt x="61" y="90"/>
                  </a:lnTo>
                  <a:lnTo>
                    <a:pt x="61" y="309"/>
                  </a:lnTo>
                  <a:lnTo>
                    <a:pt x="2" y="309"/>
                  </a:lnTo>
                  <a:close/>
                  <a:moveTo>
                    <a:pt x="61" y="32"/>
                  </a:moveTo>
                  <a:cubicBezTo>
                    <a:pt x="62" y="51"/>
                    <a:pt x="48" y="64"/>
                    <a:pt x="30" y="64"/>
                  </a:cubicBezTo>
                  <a:cubicBezTo>
                    <a:pt x="14" y="64"/>
                    <a:pt x="0" y="51"/>
                    <a:pt x="1" y="32"/>
                  </a:cubicBezTo>
                  <a:cubicBezTo>
                    <a:pt x="0" y="12"/>
                    <a:pt x="15" y="0"/>
                    <a:pt x="31" y="0"/>
                  </a:cubicBezTo>
                  <a:cubicBezTo>
                    <a:pt x="48" y="0"/>
                    <a:pt x="61" y="12"/>
                    <a:pt x="61" y="3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63" name="Google Shape;4663;gee6873aab4_0_10978"/>
            <p:cNvSpPr/>
            <p:nvPr/>
          </p:nvSpPr>
          <p:spPr>
            <a:xfrm>
              <a:off x="2512" y="2461"/>
              <a:ext cx="61" cy="104"/>
            </a:xfrm>
            <a:custGeom>
              <a:avLst/>
              <a:gdLst/>
              <a:ahLst/>
              <a:cxnLst/>
              <a:rect l="l" t="t" r="r" b="b"/>
              <a:pathLst>
                <a:path w="132" h="225" extrusionOk="0">
                  <a:moveTo>
                    <a:pt x="129" y="218"/>
                  </a:moveTo>
                  <a:cubicBezTo>
                    <a:pt x="123" y="221"/>
                    <a:pt x="108" y="225"/>
                    <a:pt x="92" y="225"/>
                  </a:cubicBezTo>
                  <a:cubicBezTo>
                    <a:pt x="36" y="225"/>
                    <a:pt x="0" y="186"/>
                    <a:pt x="0" y="115"/>
                  </a:cubicBezTo>
                  <a:cubicBezTo>
                    <a:pt x="0" y="47"/>
                    <a:pt x="39" y="0"/>
                    <a:pt x="100" y="0"/>
                  </a:cubicBezTo>
                  <a:cubicBezTo>
                    <a:pt x="114" y="0"/>
                    <a:pt x="127" y="3"/>
                    <a:pt x="132" y="6"/>
                  </a:cubicBezTo>
                  <a:lnTo>
                    <a:pt x="125" y="52"/>
                  </a:lnTo>
                  <a:cubicBezTo>
                    <a:pt x="120" y="50"/>
                    <a:pt x="113" y="48"/>
                    <a:pt x="103" y="48"/>
                  </a:cubicBezTo>
                  <a:cubicBezTo>
                    <a:pt x="75" y="48"/>
                    <a:pt x="58" y="75"/>
                    <a:pt x="58" y="113"/>
                  </a:cubicBezTo>
                  <a:cubicBezTo>
                    <a:pt x="58" y="153"/>
                    <a:pt x="75" y="177"/>
                    <a:pt x="102" y="177"/>
                  </a:cubicBezTo>
                  <a:cubicBezTo>
                    <a:pt x="110" y="177"/>
                    <a:pt x="118" y="175"/>
                    <a:pt x="124" y="172"/>
                  </a:cubicBezTo>
                  <a:lnTo>
                    <a:pt x="129" y="21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64" name="Google Shape;4664;gee6873aab4_0_10978"/>
            <p:cNvSpPr/>
            <p:nvPr/>
          </p:nvSpPr>
          <p:spPr>
            <a:xfrm>
              <a:off x="2580" y="2461"/>
              <a:ext cx="76"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8" y="180"/>
                    <a:pt x="104"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65" name="Google Shape;4665;gee6873aab4_0_10978"/>
            <p:cNvSpPr/>
            <p:nvPr/>
          </p:nvSpPr>
          <p:spPr>
            <a:xfrm>
              <a:off x="2698" y="2419"/>
              <a:ext cx="65" cy="145"/>
            </a:xfrm>
            <a:custGeom>
              <a:avLst/>
              <a:gdLst/>
              <a:ahLst/>
              <a:cxnLst/>
              <a:rect l="l" t="t" r="r" b="b"/>
              <a:pathLst>
                <a:path w="140" h="313" extrusionOk="0">
                  <a:moveTo>
                    <a:pt x="29" y="313"/>
                  </a:moveTo>
                  <a:lnTo>
                    <a:pt x="29" y="136"/>
                  </a:lnTo>
                  <a:lnTo>
                    <a:pt x="0" y="136"/>
                  </a:lnTo>
                  <a:lnTo>
                    <a:pt x="0" y="94"/>
                  </a:lnTo>
                  <a:lnTo>
                    <a:pt x="29" y="94"/>
                  </a:lnTo>
                  <a:lnTo>
                    <a:pt x="29" y="85"/>
                  </a:lnTo>
                  <a:cubicBezTo>
                    <a:pt x="29" y="61"/>
                    <a:pt x="34" y="38"/>
                    <a:pt x="52" y="20"/>
                  </a:cubicBezTo>
                  <a:cubicBezTo>
                    <a:pt x="65" y="7"/>
                    <a:pt x="84" y="0"/>
                    <a:pt x="104" y="0"/>
                  </a:cubicBezTo>
                  <a:cubicBezTo>
                    <a:pt x="120" y="0"/>
                    <a:pt x="131" y="2"/>
                    <a:pt x="140" y="5"/>
                  </a:cubicBezTo>
                  <a:lnTo>
                    <a:pt x="133" y="50"/>
                  </a:lnTo>
                  <a:cubicBezTo>
                    <a:pt x="129" y="49"/>
                    <a:pt x="122" y="48"/>
                    <a:pt x="115" y="48"/>
                  </a:cubicBezTo>
                  <a:cubicBezTo>
                    <a:pt x="95" y="48"/>
                    <a:pt x="88" y="65"/>
                    <a:pt x="88" y="84"/>
                  </a:cubicBezTo>
                  <a:lnTo>
                    <a:pt x="88" y="94"/>
                  </a:lnTo>
                  <a:lnTo>
                    <a:pt x="126" y="94"/>
                  </a:lnTo>
                  <a:lnTo>
                    <a:pt x="126" y="136"/>
                  </a:lnTo>
                  <a:lnTo>
                    <a:pt x="88" y="136"/>
                  </a:lnTo>
                  <a:lnTo>
                    <a:pt x="88" y="313"/>
                  </a:lnTo>
                  <a:lnTo>
                    <a:pt x="29" y="313"/>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66" name="Google Shape;4666;gee6873aab4_0_10978"/>
            <p:cNvSpPr/>
            <p:nvPr/>
          </p:nvSpPr>
          <p:spPr>
            <a:xfrm>
              <a:off x="2764" y="2461"/>
              <a:ext cx="78" cy="104"/>
            </a:xfrm>
            <a:custGeom>
              <a:avLst/>
              <a:gdLst/>
              <a:ahLst/>
              <a:cxnLst/>
              <a:rect l="l" t="t" r="r" b="b"/>
              <a:pathLst>
                <a:path w="168" h="225" extrusionOk="0">
                  <a:moveTo>
                    <a:pt x="59" y="112"/>
                  </a:moveTo>
                  <a:cubicBezTo>
                    <a:pt x="59" y="149"/>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5"/>
                    <a:pt x="84" y="225"/>
                  </a:cubicBezTo>
                  <a:cubicBezTo>
                    <a:pt x="32" y="225"/>
                    <a:pt x="0" y="184"/>
                    <a:pt x="0" y="113"/>
                  </a:cubicBezTo>
                  <a:cubicBezTo>
                    <a:pt x="0" y="34"/>
                    <a:pt x="42" y="0"/>
                    <a:pt x="85" y="0"/>
                  </a:cubicBezTo>
                  <a:cubicBezTo>
                    <a:pt x="137" y="0"/>
                    <a:pt x="168" y="43"/>
                    <a:pt x="168" y="112"/>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67" name="Google Shape;4667;gee6873aab4_0_10978"/>
            <p:cNvSpPr/>
            <p:nvPr/>
          </p:nvSpPr>
          <p:spPr>
            <a:xfrm>
              <a:off x="2857" y="2461"/>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99" y="0"/>
                  </a:cubicBezTo>
                  <a:cubicBezTo>
                    <a:pt x="105" y="0"/>
                    <a:pt x="108" y="0"/>
                    <a:pt x="112" y="0"/>
                  </a:cubicBezTo>
                  <a:lnTo>
                    <a:pt x="112" y="59"/>
                  </a:lnTo>
                  <a:cubicBezTo>
                    <a:pt x="108" y="58"/>
                    <a:pt x="104" y="58"/>
                    <a:pt x="99" y="58"/>
                  </a:cubicBezTo>
                  <a:cubicBezTo>
                    <a:pt x="87" y="58"/>
                    <a:pt x="70" y="66"/>
                    <a:pt x="64" y="89"/>
                  </a:cubicBezTo>
                  <a:cubicBezTo>
                    <a:pt x="62" y="94"/>
                    <a:pt x="61" y="102"/>
                    <a:pt x="61" y="111"/>
                  </a:cubicBezTo>
                  <a:lnTo>
                    <a:pt x="61" y="222"/>
                  </a:lnTo>
                  <a:lnTo>
                    <a:pt x="2" y="222"/>
                  </a:lnTo>
                  <a:lnTo>
                    <a:pt x="2" y="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68" name="Google Shape;4668;gee6873aab4_0_10978"/>
            <p:cNvSpPr/>
            <p:nvPr/>
          </p:nvSpPr>
          <p:spPr>
            <a:xfrm>
              <a:off x="2944" y="2424"/>
              <a:ext cx="77" cy="140"/>
            </a:xfrm>
            <a:custGeom>
              <a:avLst/>
              <a:gdLst/>
              <a:ahLst/>
              <a:cxnLst/>
              <a:rect l="l" t="t" r="r" b="b"/>
              <a:pathLst>
                <a:path w="77" h="140" extrusionOk="0">
                  <a:moveTo>
                    <a:pt x="25" y="25"/>
                  </a:moveTo>
                  <a:lnTo>
                    <a:pt x="0" y="25"/>
                  </a:lnTo>
                  <a:lnTo>
                    <a:pt x="0" y="0"/>
                  </a:lnTo>
                  <a:lnTo>
                    <a:pt x="77" y="0"/>
                  </a:lnTo>
                  <a:lnTo>
                    <a:pt x="77" y="25"/>
                  </a:lnTo>
                  <a:lnTo>
                    <a:pt x="52" y="25"/>
                  </a:lnTo>
                  <a:lnTo>
                    <a:pt x="52" y="140"/>
                  </a:lnTo>
                  <a:lnTo>
                    <a:pt x="25" y="140"/>
                  </a:lnTo>
                  <a:lnTo>
                    <a:pt x="25" y="25"/>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69" name="Google Shape;4669;gee6873aab4_0_10978"/>
            <p:cNvSpPr/>
            <p:nvPr/>
          </p:nvSpPr>
          <p:spPr>
            <a:xfrm>
              <a:off x="3021" y="2461"/>
              <a:ext cx="75" cy="104"/>
            </a:xfrm>
            <a:custGeom>
              <a:avLst/>
              <a:gdLst/>
              <a:ahLst/>
              <a:cxnLst/>
              <a:rect l="l" t="t" r="r" b="b"/>
              <a:pathLst>
                <a:path w="162" h="225" extrusionOk="0">
                  <a:moveTo>
                    <a:pt x="109" y="92"/>
                  </a:moveTo>
                  <a:cubicBezTo>
                    <a:pt x="109" y="64"/>
                    <a:pt x="102" y="42"/>
                    <a:pt x="84" y="42"/>
                  </a:cubicBezTo>
                  <a:cubicBezTo>
                    <a:pt x="65" y="42"/>
                    <a:pt x="57" y="70"/>
                    <a:pt x="57" y="92"/>
                  </a:cubicBezTo>
                  <a:lnTo>
                    <a:pt x="109" y="92"/>
                  </a:lnTo>
                  <a:close/>
                  <a:moveTo>
                    <a:pt x="56" y="133"/>
                  </a:moveTo>
                  <a:cubicBezTo>
                    <a:pt x="57" y="167"/>
                    <a:pt x="77" y="180"/>
                    <a:pt x="103" y="180"/>
                  </a:cubicBezTo>
                  <a:cubicBezTo>
                    <a:pt x="120" y="180"/>
                    <a:pt x="134" y="176"/>
                    <a:pt x="145" y="173"/>
                  </a:cubicBezTo>
                  <a:lnTo>
                    <a:pt x="153" y="215"/>
                  </a:lnTo>
                  <a:cubicBezTo>
                    <a:pt x="138" y="221"/>
                    <a:pt x="115" y="225"/>
                    <a:pt x="92" y="225"/>
                  </a:cubicBezTo>
                  <a:cubicBezTo>
                    <a:pt x="33" y="225"/>
                    <a:pt x="0" y="185"/>
                    <a:pt x="0" y="117"/>
                  </a:cubicBezTo>
                  <a:cubicBezTo>
                    <a:pt x="0" y="43"/>
                    <a:pt x="38" y="0"/>
                    <a:pt x="88" y="0"/>
                  </a:cubicBezTo>
                  <a:cubicBezTo>
                    <a:pt x="135" y="0"/>
                    <a:pt x="162" y="37"/>
                    <a:pt x="162" y="103"/>
                  </a:cubicBezTo>
                  <a:cubicBezTo>
                    <a:pt x="162" y="119"/>
                    <a:pt x="162" y="127"/>
                    <a:pt x="161" y="133"/>
                  </a:cubicBezTo>
                  <a:lnTo>
                    <a:pt x="56" y="133"/>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70" name="Google Shape;4670;gee6873aab4_0_10978"/>
            <p:cNvSpPr/>
            <p:nvPr/>
          </p:nvSpPr>
          <p:spPr>
            <a:xfrm>
              <a:off x="3107" y="2461"/>
              <a:ext cx="76" cy="104"/>
            </a:xfrm>
            <a:custGeom>
              <a:avLst/>
              <a:gdLst/>
              <a:ahLst/>
              <a:cxnLst/>
              <a:rect l="l" t="t" r="r" b="b"/>
              <a:pathLst>
                <a:path w="164" h="225" extrusionOk="0">
                  <a:moveTo>
                    <a:pt x="103" y="115"/>
                  </a:moveTo>
                  <a:cubicBezTo>
                    <a:pt x="83" y="116"/>
                    <a:pt x="56" y="122"/>
                    <a:pt x="56" y="153"/>
                  </a:cubicBezTo>
                  <a:cubicBezTo>
                    <a:pt x="56" y="175"/>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3"/>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71" name="Google Shape;4671;gee6873aab4_0_10978"/>
            <p:cNvSpPr/>
            <p:nvPr/>
          </p:nvSpPr>
          <p:spPr>
            <a:xfrm>
              <a:off x="3199" y="2461"/>
              <a:ext cx="61" cy="104"/>
            </a:xfrm>
            <a:custGeom>
              <a:avLst/>
              <a:gdLst/>
              <a:ahLst/>
              <a:cxnLst/>
              <a:rect l="l" t="t" r="r" b="b"/>
              <a:pathLst>
                <a:path w="133" h="225" extrusionOk="0">
                  <a:moveTo>
                    <a:pt x="129" y="218"/>
                  </a:moveTo>
                  <a:cubicBezTo>
                    <a:pt x="123" y="221"/>
                    <a:pt x="109" y="225"/>
                    <a:pt x="92" y="225"/>
                  </a:cubicBezTo>
                  <a:cubicBezTo>
                    <a:pt x="36" y="225"/>
                    <a:pt x="0" y="186"/>
                    <a:pt x="0" y="115"/>
                  </a:cubicBezTo>
                  <a:cubicBezTo>
                    <a:pt x="0" y="47"/>
                    <a:pt x="40" y="0"/>
                    <a:pt x="101" y="0"/>
                  </a:cubicBezTo>
                  <a:cubicBezTo>
                    <a:pt x="114" y="0"/>
                    <a:pt x="127" y="3"/>
                    <a:pt x="133" y="6"/>
                  </a:cubicBezTo>
                  <a:lnTo>
                    <a:pt x="125" y="52"/>
                  </a:lnTo>
                  <a:cubicBezTo>
                    <a:pt x="120" y="50"/>
                    <a:pt x="113" y="48"/>
                    <a:pt x="103" y="48"/>
                  </a:cubicBezTo>
                  <a:cubicBezTo>
                    <a:pt x="75" y="48"/>
                    <a:pt x="58" y="75"/>
                    <a:pt x="58" y="113"/>
                  </a:cubicBezTo>
                  <a:cubicBezTo>
                    <a:pt x="58" y="153"/>
                    <a:pt x="75" y="177"/>
                    <a:pt x="102" y="177"/>
                  </a:cubicBezTo>
                  <a:cubicBezTo>
                    <a:pt x="111" y="177"/>
                    <a:pt x="118" y="175"/>
                    <a:pt x="124" y="172"/>
                  </a:cubicBezTo>
                  <a:lnTo>
                    <a:pt x="129" y="21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72" name="Google Shape;4672;gee6873aab4_0_10978"/>
            <p:cNvSpPr/>
            <p:nvPr/>
          </p:nvSpPr>
          <p:spPr>
            <a:xfrm>
              <a:off x="3270" y="2420"/>
              <a:ext cx="77"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7" y="90"/>
                    <a:pt x="98" y="88"/>
                    <a:pt x="109" y="88"/>
                  </a:cubicBezTo>
                  <a:cubicBezTo>
                    <a:pt x="149" y="88"/>
                    <a:pt x="165" y="122"/>
                    <a:pt x="165" y="177"/>
                  </a:cubicBezTo>
                  <a:lnTo>
                    <a:pt x="165" y="310"/>
                  </a:lnTo>
                  <a:lnTo>
                    <a:pt x="106" y="310"/>
                  </a:lnTo>
                  <a:lnTo>
                    <a:pt x="106" y="177"/>
                  </a:lnTo>
                  <a:cubicBezTo>
                    <a:pt x="106" y="156"/>
                    <a:pt x="102" y="137"/>
                    <a:pt x="84" y="137"/>
                  </a:cubicBezTo>
                  <a:cubicBezTo>
                    <a:pt x="74" y="137"/>
                    <a:pt x="66" y="143"/>
                    <a:pt x="61" y="157"/>
                  </a:cubicBezTo>
                  <a:cubicBezTo>
                    <a:pt x="61" y="161"/>
                    <a:pt x="59" y="169"/>
                    <a:pt x="59" y="174"/>
                  </a:cubicBezTo>
                  <a:lnTo>
                    <a:pt x="59" y="310"/>
                  </a:lnTo>
                  <a:lnTo>
                    <a:pt x="0" y="310"/>
                  </a:lnTo>
                  <a:lnTo>
                    <a:pt x="0"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73" name="Google Shape;4673;gee6873aab4_0_10978"/>
            <p:cNvSpPr/>
            <p:nvPr/>
          </p:nvSpPr>
          <p:spPr>
            <a:xfrm>
              <a:off x="3364" y="2461"/>
              <a:ext cx="75"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74" name="Google Shape;4674;gee6873aab4_0_10978"/>
            <p:cNvSpPr/>
            <p:nvPr/>
          </p:nvSpPr>
          <p:spPr>
            <a:xfrm>
              <a:off x="3454"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4" y="0"/>
                    <a:pt x="100" y="0"/>
                  </a:cubicBezTo>
                  <a:cubicBezTo>
                    <a:pt x="106" y="0"/>
                    <a:pt x="109" y="0"/>
                    <a:pt x="112" y="0"/>
                  </a:cubicBezTo>
                  <a:lnTo>
                    <a:pt x="112" y="59"/>
                  </a:lnTo>
                  <a:cubicBezTo>
                    <a:pt x="109" y="58"/>
                    <a:pt x="105" y="58"/>
                    <a:pt x="100" y="58"/>
                  </a:cubicBezTo>
                  <a:cubicBezTo>
                    <a:pt x="87" y="58"/>
                    <a:pt x="70" y="66"/>
                    <a:pt x="64" y="89"/>
                  </a:cubicBezTo>
                  <a:cubicBezTo>
                    <a:pt x="62" y="94"/>
                    <a:pt x="62" y="102"/>
                    <a:pt x="62" y="111"/>
                  </a:cubicBezTo>
                  <a:lnTo>
                    <a:pt x="62" y="222"/>
                  </a:lnTo>
                  <a:lnTo>
                    <a:pt x="2" y="222"/>
                  </a:lnTo>
                  <a:lnTo>
                    <a:pt x="2" y="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75" name="Google Shape;4675;gee6873aab4_0_10978"/>
            <p:cNvSpPr/>
            <p:nvPr/>
          </p:nvSpPr>
          <p:spPr>
            <a:xfrm>
              <a:off x="3512" y="2461"/>
              <a:ext cx="60"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6" y="225"/>
                    <a:pt x="50" y="225"/>
                  </a:cubicBezTo>
                  <a:cubicBezTo>
                    <a:pt x="32" y="225"/>
                    <a:pt x="10" y="220"/>
                    <a:pt x="0" y="212"/>
                  </a:cubicBezTo>
                  <a:lnTo>
                    <a:pt x="11" y="1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76" name="Google Shape;4676;gee6873aab4_0_10978"/>
            <p:cNvSpPr/>
            <p:nvPr/>
          </p:nvSpPr>
          <p:spPr>
            <a:xfrm>
              <a:off x="1899" y="1222"/>
              <a:ext cx="706" cy="796"/>
            </a:xfrm>
            <a:custGeom>
              <a:avLst/>
              <a:gdLst/>
              <a:ahLst/>
              <a:cxnLst/>
              <a:rect l="l" t="t" r="r" b="b"/>
              <a:pathLst>
                <a:path w="1526" h="1722" extrusionOk="0">
                  <a:moveTo>
                    <a:pt x="0" y="0"/>
                  </a:moveTo>
                  <a:lnTo>
                    <a:pt x="841" y="0"/>
                  </a:lnTo>
                  <a:cubicBezTo>
                    <a:pt x="1058" y="0"/>
                    <a:pt x="1227" y="42"/>
                    <a:pt x="1346" y="127"/>
                  </a:cubicBezTo>
                  <a:cubicBezTo>
                    <a:pt x="1466" y="213"/>
                    <a:pt x="1526" y="333"/>
                    <a:pt x="1526" y="490"/>
                  </a:cubicBezTo>
                  <a:cubicBezTo>
                    <a:pt x="1526" y="571"/>
                    <a:pt x="1506" y="653"/>
                    <a:pt x="1466" y="735"/>
                  </a:cubicBezTo>
                  <a:cubicBezTo>
                    <a:pt x="1427" y="817"/>
                    <a:pt x="1344" y="888"/>
                    <a:pt x="1217" y="948"/>
                  </a:cubicBezTo>
                  <a:cubicBezTo>
                    <a:pt x="1091" y="1009"/>
                    <a:pt x="932" y="1039"/>
                    <a:pt x="741" y="1039"/>
                  </a:cubicBezTo>
                  <a:lnTo>
                    <a:pt x="555" y="1039"/>
                  </a:lnTo>
                  <a:lnTo>
                    <a:pt x="555" y="1722"/>
                  </a:lnTo>
                  <a:lnTo>
                    <a:pt x="0" y="1722"/>
                  </a:lnTo>
                  <a:lnTo>
                    <a:pt x="0" y="0"/>
                  </a:lnTo>
                  <a:close/>
                  <a:moveTo>
                    <a:pt x="555" y="332"/>
                  </a:moveTo>
                  <a:lnTo>
                    <a:pt x="555" y="701"/>
                  </a:lnTo>
                  <a:lnTo>
                    <a:pt x="676" y="701"/>
                  </a:lnTo>
                  <a:cubicBezTo>
                    <a:pt x="766" y="701"/>
                    <a:pt x="837" y="684"/>
                    <a:pt x="891" y="650"/>
                  </a:cubicBezTo>
                  <a:cubicBezTo>
                    <a:pt x="944" y="615"/>
                    <a:pt x="971" y="567"/>
                    <a:pt x="971" y="506"/>
                  </a:cubicBezTo>
                  <a:cubicBezTo>
                    <a:pt x="971" y="447"/>
                    <a:pt x="950" y="404"/>
                    <a:pt x="909" y="375"/>
                  </a:cubicBezTo>
                  <a:cubicBezTo>
                    <a:pt x="868" y="346"/>
                    <a:pt x="807" y="332"/>
                    <a:pt x="725" y="332"/>
                  </a:cubicBezTo>
                  <a:lnTo>
                    <a:pt x="555" y="332"/>
                  </a:lnTo>
                  <a:lnTo>
                    <a:pt x="555" y="33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77" name="Google Shape;4677;gee6873aab4_0_10978"/>
            <p:cNvSpPr/>
            <p:nvPr/>
          </p:nvSpPr>
          <p:spPr>
            <a:xfrm>
              <a:off x="2711" y="1222"/>
              <a:ext cx="731" cy="796"/>
            </a:xfrm>
            <a:custGeom>
              <a:avLst/>
              <a:gdLst/>
              <a:ahLst/>
              <a:cxnLst/>
              <a:rect l="l" t="t" r="r" b="b"/>
              <a:pathLst>
                <a:path w="1581" h="1722" extrusionOk="0">
                  <a:moveTo>
                    <a:pt x="0" y="0"/>
                  </a:moveTo>
                  <a:lnTo>
                    <a:pt x="688" y="0"/>
                  </a:lnTo>
                  <a:cubicBezTo>
                    <a:pt x="895" y="0"/>
                    <a:pt x="1066" y="35"/>
                    <a:pt x="1203" y="106"/>
                  </a:cubicBezTo>
                  <a:cubicBezTo>
                    <a:pt x="1339" y="177"/>
                    <a:pt x="1436" y="277"/>
                    <a:pt x="1494" y="408"/>
                  </a:cubicBezTo>
                  <a:cubicBezTo>
                    <a:pt x="1552" y="539"/>
                    <a:pt x="1581" y="684"/>
                    <a:pt x="1581" y="842"/>
                  </a:cubicBezTo>
                  <a:cubicBezTo>
                    <a:pt x="1581" y="1107"/>
                    <a:pt x="1499" y="1321"/>
                    <a:pt x="1335" y="1481"/>
                  </a:cubicBezTo>
                  <a:cubicBezTo>
                    <a:pt x="1171" y="1642"/>
                    <a:pt x="931" y="1722"/>
                    <a:pt x="614" y="1722"/>
                  </a:cubicBezTo>
                  <a:lnTo>
                    <a:pt x="0" y="1722"/>
                  </a:lnTo>
                  <a:lnTo>
                    <a:pt x="0" y="0"/>
                  </a:lnTo>
                  <a:close/>
                  <a:moveTo>
                    <a:pt x="550" y="334"/>
                  </a:moveTo>
                  <a:lnTo>
                    <a:pt x="550" y="1385"/>
                  </a:lnTo>
                  <a:lnTo>
                    <a:pt x="589" y="1385"/>
                  </a:lnTo>
                  <a:cubicBezTo>
                    <a:pt x="874" y="1385"/>
                    <a:pt x="1017" y="1196"/>
                    <a:pt x="1017" y="819"/>
                  </a:cubicBezTo>
                  <a:cubicBezTo>
                    <a:pt x="1017" y="674"/>
                    <a:pt x="986" y="556"/>
                    <a:pt x="924" y="468"/>
                  </a:cubicBezTo>
                  <a:cubicBezTo>
                    <a:pt x="863" y="379"/>
                    <a:pt x="762" y="334"/>
                    <a:pt x="622" y="334"/>
                  </a:cubicBezTo>
                  <a:lnTo>
                    <a:pt x="550" y="334"/>
                  </a:lnTo>
                  <a:lnTo>
                    <a:pt x="550" y="334"/>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78" name="Google Shape;4678;gee6873aab4_0_10978"/>
            <p:cNvSpPr/>
            <p:nvPr/>
          </p:nvSpPr>
          <p:spPr>
            <a:xfrm>
              <a:off x="3536" y="1208"/>
              <a:ext cx="638" cy="822"/>
            </a:xfrm>
            <a:custGeom>
              <a:avLst/>
              <a:gdLst/>
              <a:ahLst/>
              <a:cxnLst/>
              <a:rect l="l" t="t" r="r" b="b"/>
              <a:pathLst>
                <a:path w="1380" h="1778" extrusionOk="0">
                  <a:moveTo>
                    <a:pt x="0" y="1236"/>
                  </a:moveTo>
                  <a:cubicBezTo>
                    <a:pt x="181" y="1359"/>
                    <a:pt x="353" y="1421"/>
                    <a:pt x="514" y="1421"/>
                  </a:cubicBezTo>
                  <a:cubicBezTo>
                    <a:pt x="596" y="1421"/>
                    <a:pt x="667" y="1402"/>
                    <a:pt x="725" y="1363"/>
                  </a:cubicBezTo>
                  <a:cubicBezTo>
                    <a:pt x="784" y="1324"/>
                    <a:pt x="813" y="1278"/>
                    <a:pt x="813" y="1222"/>
                  </a:cubicBezTo>
                  <a:cubicBezTo>
                    <a:pt x="813" y="1178"/>
                    <a:pt x="792" y="1138"/>
                    <a:pt x="751" y="1104"/>
                  </a:cubicBezTo>
                  <a:cubicBezTo>
                    <a:pt x="708" y="1069"/>
                    <a:pt x="628" y="1031"/>
                    <a:pt x="511" y="987"/>
                  </a:cubicBezTo>
                  <a:cubicBezTo>
                    <a:pt x="345" y="928"/>
                    <a:pt x="219" y="861"/>
                    <a:pt x="132" y="788"/>
                  </a:cubicBezTo>
                  <a:cubicBezTo>
                    <a:pt x="44" y="715"/>
                    <a:pt x="0" y="622"/>
                    <a:pt x="0" y="509"/>
                  </a:cubicBezTo>
                  <a:cubicBezTo>
                    <a:pt x="0" y="366"/>
                    <a:pt x="69" y="246"/>
                    <a:pt x="206" y="148"/>
                  </a:cubicBezTo>
                  <a:cubicBezTo>
                    <a:pt x="344" y="49"/>
                    <a:pt x="526" y="0"/>
                    <a:pt x="752" y="0"/>
                  </a:cubicBezTo>
                  <a:cubicBezTo>
                    <a:pt x="908" y="0"/>
                    <a:pt x="1070" y="31"/>
                    <a:pt x="1238" y="92"/>
                  </a:cubicBezTo>
                  <a:lnTo>
                    <a:pt x="1238" y="503"/>
                  </a:lnTo>
                  <a:cubicBezTo>
                    <a:pt x="1089" y="398"/>
                    <a:pt x="946" y="346"/>
                    <a:pt x="810" y="346"/>
                  </a:cubicBezTo>
                  <a:cubicBezTo>
                    <a:pt x="742" y="346"/>
                    <a:pt x="684" y="361"/>
                    <a:pt x="634" y="390"/>
                  </a:cubicBezTo>
                  <a:cubicBezTo>
                    <a:pt x="584" y="420"/>
                    <a:pt x="560" y="456"/>
                    <a:pt x="560" y="498"/>
                  </a:cubicBezTo>
                  <a:cubicBezTo>
                    <a:pt x="560" y="539"/>
                    <a:pt x="580" y="574"/>
                    <a:pt x="621" y="604"/>
                  </a:cubicBezTo>
                  <a:cubicBezTo>
                    <a:pt x="660" y="634"/>
                    <a:pt x="733" y="666"/>
                    <a:pt x="840" y="700"/>
                  </a:cubicBezTo>
                  <a:cubicBezTo>
                    <a:pt x="1017" y="758"/>
                    <a:pt x="1152" y="824"/>
                    <a:pt x="1243" y="898"/>
                  </a:cubicBezTo>
                  <a:cubicBezTo>
                    <a:pt x="1334" y="973"/>
                    <a:pt x="1380" y="1074"/>
                    <a:pt x="1380" y="1200"/>
                  </a:cubicBezTo>
                  <a:cubicBezTo>
                    <a:pt x="1380" y="1360"/>
                    <a:pt x="1301" y="1496"/>
                    <a:pt x="1144" y="1609"/>
                  </a:cubicBezTo>
                  <a:cubicBezTo>
                    <a:pt x="987" y="1722"/>
                    <a:pt x="795" y="1778"/>
                    <a:pt x="568" y="1778"/>
                  </a:cubicBezTo>
                  <a:cubicBezTo>
                    <a:pt x="392" y="1778"/>
                    <a:pt x="203" y="1739"/>
                    <a:pt x="0" y="1662"/>
                  </a:cubicBezTo>
                  <a:lnTo>
                    <a:pt x="0" y="1236"/>
                  </a:lnTo>
                  <a:lnTo>
                    <a:pt x="0" y="123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79" name="Google Shape;4679;gee6873aab4_0_10978"/>
            <p:cNvSpPr/>
            <p:nvPr/>
          </p:nvSpPr>
          <p:spPr>
            <a:xfrm>
              <a:off x="4259" y="1222"/>
              <a:ext cx="689" cy="796"/>
            </a:xfrm>
            <a:custGeom>
              <a:avLst/>
              <a:gdLst/>
              <a:ahLst/>
              <a:cxnLst/>
              <a:rect l="l" t="t" r="r" b="b"/>
              <a:pathLst>
                <a:path w="1490" h="1722" extrusionOk="0">
                  <a:moveTo>
                    <a:pt x="1011" y="1722"/>
                  </a:moveTo>
                  <a:lnTo>
                    <a:pt x="461" y="1722"/>
                  </a:lnTo>
                  <a:lnTo>
                    <a:pt x="461" y="767"/>
                  </a:lnTo>
                  <a:cubicBezTo>
                    <a:pt x="461" y="767"/>
                    <a:pt x="550" y="751"/>
                    <a:pt x="741" y="999"/>
                  </a:cubicBezTo>
                  <a:cubicBezTo>
                    <a:pt x="928" y="1241"/>
                    <a:pt x="1011" y="1234"/>
                    <a:pt x="1011" y="1234"/>
                  </a:cubicBezTo>
                  <a:lnTo>
                    <a:pt x="1011" y="1722"/>
                  </a:lnTo>
                  <a:close/>
                  <a:moveTo>
                    <a:pt x="903" y="641"/>
                  </a:moveTo>
                  <a:cubicBezTo>
                    <a:pt x="662" y="483"/>
                    <a:pt x="461" y="536"/>
                    <a:pt x="461" y="536"/>
                  </a:cubicBezTo>
                  <a:lnTo>
                    <a:pt x="461" y="349"/>
                  </a:lnTo>
                  <a:lnTo>
                    <a:pt x="0" y="349"/>
                  </a:lnTo>
                  <a:lnTo>
                    <a:pt x="0" y="0"/>
                  </a:lnTo>
                  <a:lnTo>
                    <a:pt x="1490" y="0"/>
                  </a:lnTo>
                  <a:lnTo>
                    <a:pt x="1490" y="349"/>
                  </a:lnTo>
                  <a:lnTo>
                    <a:pt x="1011" y="349"/>
                  </a:lnTo>
                  <a:lnTo>
                    <a:pt x="1011" y="741"/>
                  </a:lnTo>
                  <a:cubicBezTo>
                    <a:pt x="1011" y="741"/>
                    <a:pt x="925" y="656"/>
                    <a:pt x="903" y="641"/>
                  </a:cubicBezTo>
                  <a:lnTo>
                    <a:pt x="903" y="641"/>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80" name="Google Shape;4680;gee6873aab4_0_10978"/>
            <p:cNvSpPr/>
            <p:nvPr/>
          </p:nvSpPr>
          <p:spPr>
            <a:xfrm>
              <a:off x="4372" y="1311"/>
              <a:ext cx="1690" cy="713"/>
            </a:xfrm>
            <a:custGeom>
              <a:avLst/>
              <a:gdLst/>
              <a:ahLst/>
              <a:cxnLst/>
              <a:rect l="l" t="t" r="r" b="b"/>
              <a:pathLst>
                <a:path w="3653" h="1542" extrusionOk="0">
                  <a:moveTo>
                    <a:pt x="0" y="422"/>
                  </a:moveTo>
                  <a:cubicBezTo>
                    <a:pt x="0" y="422"/>
                    <a:pt x="461" y="362"/>
                    <a:pt x="756" y="660"/>
                  </a:cubicBezTo>
                  <a:cubicBezTo>
                    <a:pt x="1050" y="956"/>
                    <a:pt x="1277" y="960"/>
                    <a:pt x="1720" y="606"/>
                  </a:cubicBezTo>
                  <a:cubicBezTo>
                    <a:pt x="2074" y="323"/>
                    <a:pt x="2414" y="0"/>
                    <a:pt x="3085" y="145"/>
                  </a:cubicBezTo>
                  <a:cubicBezTo>
                    <a:pt x="3620" y="261"/>
                    <a:pt x="3653" y="948"/>
                    <a:pt x="2887" y="1301"/>
                  </a:cubicBezTo>
                  <a:cubicBezTo>
                    <a:pt x="2442" y="1506"/>
                    <a:pt x="2330" y="1542"/>
                    <a:pt x="2330" y="1542"/>
                  </a:cubicBezTo>
                  <a:cubicBezTo>
                    <a:pt x="2330" y="1542"/>
                    <a:pt x="2693" y="1344"/>
                    <a:pt x="2965" y="1064"/>
                  </a:cubicBezTo>
                  <a:cubicBezTo>
                    <a:pt x="3436" y="577"/>
                    <a:pt x="2941" y="3"/>
                    <a:pt x="2354" y="455"/>
                  </a:cubicBezTo>
                  <a:cubicBezTo>
                    <a:pt x="1957" y="761"/>
                    <a:pt x="1206" y="1307"/>
                    <a:pt x="818" y="988"/>
                  </a:cubicBezTo>
                  <a:cubicBezTo>
                    <a:pt x="412" y="654"/>
                    <a:pt x="419" y="422"/>
                    <a:pt x="0" y="422"/>
                  </a:cubicBezTo>
                  <a:lnTo>
                    <a:pt x="0" y="422"/>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81" name="Google Shape;4681;gee6873aab4_0_10978"/>
            <p:cNvSpPr/>
            <p:nvPr/>
          </p:nvSpPr>
          <p:spPr>
            <a:xfrm>
              <a:off x="5470" y="899"/>
              <a:ext cx="365" cy="481"/>
            </a:xfrm>
            <a:custGeom>
              <a:avLst/>
              <a:gdLst/>
              <a:ahLst/>
              <a:cxnLst/>
              <a:rect l="l" t="t" r="r" b="b"/>
              <a:pathLst>
                <a:path w="790" h="1041" extrusionOk="0">
                  <a:moveTo>
                    <a:pt x="49" y="584"/>
                  </a:moveTo>
                  <a:cubicBezTo>
                    <a:pt x="0" y="315"/>
                    <a:pt x="115" y="70"/>
                    <a:pt x="306" y="35"/>
                  </a:cubicBezTo>
                  <a:cubicBezTo>
                    <a:pt x="497" y="0"/>
                    <a:pt x="692" y="190"/>
                    <a:pt x="741" y="458"/>
                  </a:cubicBezTo>
                  <a:cubicBezTo>
                    <a:pt x="790" y="726"/>
                    <a:pt x="675" y="972"/>
                    <a:pt x="484" y="1006"/>
                  </a:cubicBezTo>
                  <a:cubicBezTo>
                    <a:pt x="293" y="1041"/>
                    <a:pt x="99" y="852"/>
                    <a:pt x="49" y="584"/>
                  </a:cubicBezTo>
                  <a:close/>
                  <a:moveTo>
                    <a:pt x="477" y="972"/>
                  </a:moveTo>
                  <a:cubicBezTo>
                    <a:pt x="628" y="944"/>
                    <a:pt x="718" y="751"/>
                    <a:pt x="680" y="540"/>
                  </a:cubicBezTo>
                  <a:cubicBezTo>
                    <a:pt x="641" y="329"/>
                    <a:pt x="487" y="180"/>
                    <a:pt x="337" y="207"/>
                  </a:cubicBezTo>
                  <a:cubicBezTo>
                    <a:pt x="187" y="234"/>
                    <a:pt x="96" y="428"/>
                    <a:pt x="135" y="639"/>
                  </a:cubicBezTo>
                  <a:cubicBezTo>
                    <a:pt x="173" y="850"/>
                    <a:pt x="327" y="999"/>
                    <a:pt x="477" y="972"/>
                  </a:cubicBezTo>
                  <a:lnTo>
                    <a:pt x="477" y="972"/>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82" name="Google Shape;4682;gee6873aab4_0_10978"/>
            <p:cNvSpPr/>
            <p:nvPr/>
          </p:nvSpPr>
          <p:spPr>
            <a:xfrm>
              <a:off x="4862" y="1770"/>
              <a:ext cx="1153" cy="314"/>
            </a:xfrm>
            <a:custGeom>
              <a:avLst/>
              <a:gdLst/>
              <a:ahLst/>
              <a:cxnLst/>
              <a:rect l="l" t="t" r="r" b="b"/>
              <a:pathLst>
                <a:path w="2494" h="678" extrusionOk="0">
                  <a:moveTo>
                    <a:pt x="1252" y="572"/>
                  </a:moveTo>
                  <a:cubicBezTo>
                    <a:pt x="1251" y="572"/>
                    <a:pt x="1250" y="573"/>
                    <a:pt x="1249" y="573"/>
                  </a:cubicBezTo>
                  <a:cubicBezTo>
                    <a:pt x="1245" y="571"/>
                    <a:pt x="1242" y="570"/>
                    <a:pt x="1239" y="569"/>
                  </a:cubicBezTo>
                  <a:cubicBezTo>
                    <a:pt x="655" y="0"/>
                    <a:pt x="72" y="343"/>
                    <a:pt x="72" y="343"/>
                  </a:cubicBezTo>
                  <a:cubicBezTo>
                    <a:pt x="697" y="217"/>
                    <a:pt x="1144" y="504"/>
                    <a:pt x="1232" y="567"/>
                  </a:cubicBezTo>
                  <a:cubicBezTo>
                    <a:pt x="629" y="342"/>
                    <a:pt x="15" y="557"/>
                    <a:pt x="0" y="556"/>
                  </a:cubicBezTo>
                  <a:cubicBezTo>
                    <a:pt x="785" y="457"/>
                    <a:pt x="1238" y="676"/>
                    <a:pt x="1244" y="678"/>
                  </a:cubicBezTo>
                  <a:lnTo>
                    <a:pt x="1244" y="678"/>
                  </a:lnTo>
                  <a:lnTo>
                    <a:pt x="1244" y="678"/>
                  </a:lnTo>
                  <a:cubicBezTo>
                    <a:pt x="1244" y="678"/>
                    <a:pt x="1244" y="678"/>
                    <a:pt x="1244" y="678"/>
                  </a:cubicBezTo>
                  <a:lnTo>
                    <a:pt x="1244" y="678"/>
                  </a:lnTo>
                  <a:cubicBezTo>
                    <a:pt x="1249" y="676"/>
                    <a:pt x="1721" y="501"/>
                    <a:pt x="2494" y="674"/>
                  </a:cubicBezTo>
                  <a:cubicBezTo>
                    <a:pt x="2478" y="673"/>
                    <a:pt x="1888" y="402"/>
                    <a:pt x="1266" y="568"/>
                  </a:cubicBezTo>
                  <a:cubicBezTo>
                    <a:pt x="1360" y="514"/>
                    <a:pt x="1833" y="271"/>
                    <a:pt x="2442" y="455"/>
                  </a:cubicBezTo>
                  <a:cubicBezTo>
                    <a:pt x="2442" y="455"/>
                    <a:pt x="1921" y="95"/>
                    <a:pt x="1315" y="526"/>
                  </a:cubicBezTo>
                  <a:lnTo>
                    <a:pt x="1252" y="572"/>
                  </a:lnTo>
                  <a:lnTo>
                    <a:pt x="1252" y="572"/>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83" name="Google Shape;4683;gee6873aab4_0_10978"/>
            <p:cNvSpPr/>
            <p:nvPr/>
          </p:nvSpPr>
          <p:spPr>
            <a:xfrm>
              <a:off x="4113" y="2201"/>
              <a:ext cx="90" cy="140"/>
            </a:xfrm>
            <a:custGeom>
              <a:avLst/>
              <a:gdLst/>
              <a:ahLst/>
              <a:cxnLst/>
              <a:rect l="l" t="t" r="r" b="b"/>
              <a:pathLst>
                <a:path w="195" h="302" extrusionOk="0">
                  <a:moveTo>
                    <a:pt x="120" y="187"/>
                  </a:moveTo>
                  <a:lnTo>
                    <a:pt x="110" y="124"/>
                  </a:lnTo>
                  <a:cubicBezTo>
                    <a:pt x="107" y="106"/>
                    <a:pt x="103" y="76"/>
                    <a:pt x="100" y="56"/>
                  </a:cubicBezTo>
                  <a:lnTo>
                    <a:pt x="99" y="56"/>
                  </a:lnTo>
                  <a:cubicBezTo>
                    <a:pt x="95" y="76"/>
                    <a:pt x="91" y="107"/>
                    <a:pt x="88" y="125"/>
                  </a:cubicBezTo>
                  <a:lnTo>
                    <a:pt x="77" y="187"/>
                  </a:lnTo>
                  <a:lnTo>
                    <a:pt x="120" y="187"/>
                  </a:lnTo>
                  <a:close/>
                  <a:moveTo>
                    <a:pt x="71" y="233"/>
                  </a:moveTo>
                  <a:lnTo>
                    <a:pt x="57" y="302"/>
                  </a:lnTo>
                  <a:lnTo>
                    <a:pt x="0" y="302"/>
                  </a:lnTo>
                  <a:lnTo>
                    <a:pt x="66" y="0"/>
                  </a:lnTo>
                  <a:lnTo>
                    <a:pt x="136" y="0"/>
                  </a:lnTo>
                  <a:lnTo>
                    <a:pt x="195" y="302"/>
                  </a:lnTo>
                  <a:lnTo>
                    <a:pt x="138" y="302"/>
                  </a:lnTo>
                  <a:lnTo>
                    <a:pt x="125" y="233"/>
                  </a:lnTo>
                  <a:lnTo>
                    <a:pt x="71" y="233"/>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84" name="Google Shape;4684;gee6873aab4_0_10978"/>
            <p:cNvSpPr/>
            <p:nvPr/>
          </p:nvSpPr>
          <p:spPr>
            <a:xfrm>
              <a:off x="4219" y="2238"/>
              <a:ext cx="77" cy="103"/>
            </a:xfrm>
            <a:custGeom>
              <a:avLst/>
              <a:gdLst/>
              <a:ahLst/>
              <a:cxnLst/>
              <a:rect l="l" t="t" r="r" b="b"/>
              <a:pathLst>
                <a:path w="166" h="222" extrusionOk="0">
                  <a:moveTo>
                    <a:pt x="2" y="69"/>
                  </a:moveTo>
                  <a:cubicBezTo>
                    <a:pt x="2" y="45"/>
                    <a:pt x="0" y="24"/>
                    <a:pt x="0" y="3"/>
                  </a:cubicBezTo>
                  <a:lnTo>
                    <a:pt x="51" y="3"/>
                  </a:lnTo>
                  <a:lnTo>
                    <a:pt x="53" y="28"/>
                  </a:lnTo>
                  <a:lnTo>
                    <a:pt x="54" y="28"/>
                  </a:lnTo>
                  <a:cubicBezTo>
                    <a:pt x="66" y="11"/>
                    <a:pt x="85" y="0"/>
                    <a:pt x="108" y="0"/>
                  </a:cubicBezTo>
                  <a:cubicBezTo>
                    <a:pt x="150" y="0"/>
                    <a:pt x="166" y="33"/>
                    <a:pt x="166" y="81"/>
                  </a:cubicBezTo>
                  <a:lnTo>
                    <a:pt x="166" y="222"/>
                  </a:lnTo>
                  <a:lnTo>
                    <a:pt x="107" y="222"/>
                  </a:lnTo>
                  <a:lnTo>
                    <a:pt x="107" y="85"/>
                  </a:lnTo>
                  <a:cubicBezTo>
                    <a:pt x="107" y="66"/>
                    <a:pt x="103" y="49"/>
                    <a:pt x="86" y="49"/>
                  </a:cubicBezTo>
                  <a:cubicBezTo>
                    <a:pt x="76" y="49"/>
                    <a:pt x="68" y="56"/>
                    <a:pt x="64" y="68"/>
                  </a:cubicBezTo>
                  <a:cubicBezTo>
                    <a:pt x="62" y="73"/>
                    <a:pt x="61" y="80"/>
                    <a:pt x="61" y="89"/>
                  </a:cubicBezTo>
                  <a:lnTo>
                    <a:pt x="61" y="222"/>
                  </a:lnTo>
                  <a:lnTo>
                    <a:pt x="2" y="222"/>
                  </a:lnTo>
                  <a:lnTo>
                    <a:pt x="2" y="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85" name="Google Shape;4685;gee6873aab4_0_10978"/>
            <p:cNvSpPr/>
            <p:nvPr/>
          </p:nvSpPr>
          <p:spPr>
            <a:xfrm>
              <a:off x="4347"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5" y="232"/>
                    <a:pt x="107" y="232"/>
                  </a:cubicBezTo>
                  <a:cubicBezTo>
                    <a:pt x="113" y="232"/>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59"/>
                  </a:lnTo>
                  <a:lnTo>
                    <a:pt x="26" y="59"/>
                  </a:lnTo>
                  <a:lnTo>
                    <a:pt x="26" y="14"/>
                  </a:lnTo>
                  <a:lnTo>
                    <a:pt x="85" y="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86" name="Google Shape;4686;gee6873aab4_0_10978"/>
            <p:cNvSpPr/>
            <p:nvPr/>
          </p:nvSpPr>
          <p:spPr>
            <a:xfrm>
              <a:off x="4418" y="2200"/>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87" name="Google Shape;4687;gee6873aab4_0_10978"/>
            <p:cNvSpPr/>
            <p:nvPr/>
          </p:nvSpPr>
          <p:spPr>
            <a:xfrm>
              <a:off x="4504" y="2238"/>
              <a:ext cx="75"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88" name="Google Shape;4688;gee6873aab4_0_10978"/>
            <p:cNvSpPr/>
            <p:nvPr/>
          </p:nvSpPr>
          <p:spPr>
            <a:xfrm>
              <a:off x="4597" y="2198"/>
              <a:ext cx="28" cy="143"/>
            </a:xfrm>
            <a:custGeom>
              <a:avLst/>
              <a:gdLst/>
              <a:ahLst/>
              <a:cxnLst/>
              <a:rect l="l" t="t" r="r" b="b"/>
              <a:pathLst>
                <a:path w="61" h="309" extrusionOk="0">
                  <a:moveTo>
                    <a:pt x="2" y="309"/>
                  </a:moveTo>
                  <a:lnTo>
                    <a:pt x="2" y="90"/>
                  </a:lnTo>
                  <a:lnTo>
                    <a:pt x="60" y="90"/>
                  </a:lnTo>
                  <a:lnTo>
                    <a:pt x="60" y="309"/>
                  </a:lnTo>
                  <a:lnTo>
                    <a:pt x="2" y="309"/>
                  </a:lnTo>
                  <a:close/>
                  <a:moveTo>
                    <a:pt x="60" y="32"/>
                  </a:moveTo>
                  <a:cubicBezTo>
                    <a:pt x="61" y="51"/>
                    <a:pt x="47" y="64"/>
                    <a:pt x="30" y="64"/>
                  </a:cubicBezTo>
                  <a:cubicBezTo>
                    <a:pt x="13" y="64"/>
                    <a:pt x="0" y="51"/>
                    <a:pt x="0" y="32"/>
                  </a:cubicBezTo>
                  <a:cubicBezTo>
                    <a:pt x="0" y="12"/>
                    <a:pt x="14" y="0"/>
                    <a:pt x="30" y="0"/>
                  </a:cubicBezTo>
                  <a:cubicBezTo>
                    <a:pt x="47" y="0"/>
                    <a:pt x="60" y="12"/>
                    <a:pt x="60" y="3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89" name="Google Shape;4689;gee6873aab4_0_10978"/>
            <p:cNvSpPr/>
            <p:nvPr/>
          </p:nvSpPr>
          <p:spPr>
            <a:xfrm>
              <a:off x="4646" y="2238"/>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90" name="Google Shape;4690;gee6873aab4_0_10978"/>
            <p:cNvSpPr/>
            <p:nvPr/>
          </p:nvSpPr>
          <p:spPr>
            <a:xfrm>
              <a:off x="4710" y="2197"/>
              <a:ext cx="79" cy="145"/>
            </a:xfrm>
            <a:custGeom>
              <a:avLst/>
              <a:gdLst/>
              <a:ahLst/>
              <a:cxnLst/>
              <a:rect l="l" t="t" r="r" b="b"/>
              <a:pathLst>
                <a:path w="170" h="313" extrusionOk="0">
                  <a:moveTo>
                    <a:pt x="61" y="232"/>
                  </a:moveTo>
                  <a:cubicBezTo>
                    <a:pt x="61" y="237"/>
                    <a:pt x="62" y="242"/>
                    <a:pt x="63" y="245"/>
                  </a:cubicBezTo>
                  <a:cubicBezTo>
                    <a:pt x="68" y="261"/>
                    <a:pt x="76" y="266"/>
                    <a:pt x="83"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2" y="97"/>
                    <a:pt x="86" y="88"/>
                    <a:pt x="108" y="88"/>
                  </a:cubicBezTo>
                  <a:cubicBezTo>
                    <a:pt x="150" y="88"/>
                    <a:pt x="170" y="135"/>
                    <a:pt x="170" y="194"/>
                  </a:cubicBezTo>
                  <a:cubicBezTo>
                    <a:pt x="170" y="271"/>
                    <a:pt x="139" y="313"/>
                    <a:pt x="98" y="313"/>
                  </a:cubicBezTo>
                  <a:cubicBezTo>
                    <a:pt x="80" y="313"/>
                    <a:pt x="67" y="306"/>
                    <a:pt x="55" y="284"/>
                  </a:cubicBezTo>
                  <a:lnTo>
                    <a:pt x="54" y="284"/>
                  </a:lnTo>
                  <a:lnTo>
                    <a:pt x="50" y="310"/>
                  </a:lnTo>
                  <a:lnTo>
                    <a:pt x="0" y="31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91" name="Google Shape;4691;gee6873aab4_0_10978"/>
            <p:cNvSpPr/>
            <p:nvPr/>
          </p:nvSpPr>
          <p:spPr>
            <a:xfrm>
              <a:off x="4808"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6" y="310"/>
                  </a:lnTo>
                  <a:lnTo>
                    <a:pt x="106" y="177"/>
                  </a:lnTo>
                  <a:cubicBezTo>
                    <a:pt x="106" y="156"/>
                    <a:pt x="101" y="137"/>
                    <a:pt x="84" y="137"/>
                  </a:cubicBezTo>
                  <a:cubicBezTo>
                    <a:pt x="74" y="137"/>
                    <a:pt x="66" y="143"/>
                    <a:pt x="61" y="157"/>
                  </a:cubicBezTo>
                  <a:cubicBezTo>
                    <a:pt x="60" y="161"/>
                    <a:pt x="59" y="169"/>
                    <a:pt x="59" y="174"/>
                  </a:cubicBezTo>
                  <a:lnTo>
                    <a:pt x="59" y="310"/>
                  </a:lnTo>
                  <a:lnTo>
                    <a:pt x="0" y="310"/>
                  </a:lnTo>
                  <a:lnTo>
                    <a:pt x="0" y="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92" name="Google Shape;4692;gee6873aab4_0_10978"/>
            <p:cNvSpPr/>
            <p:nvPr/>
          </p:nvSpPr>
          <p:spPr>
            <a:xfrm>
              <a:off x="4906" y="2198"/>
              <a:ext cx="42" cy="143"/>
            </a:xfrm>
            <a:custGeom>
              <a:avLst/>
              <a:gdLst/>
              <a:ahLst/>
              <a:cxnLst/>
              <a:rect l="l" t="t" r="r" b="b"/>
              <a:pathLst>
                <a:path w="92" h="308" extrusionOk="0">
                  <a:moveTo>
                    <a:pt x="92" y="0"/>
                  </a:moveTo>
                  <a:lnTo>
                    <a:pt x="46" y="62"/>
                  </a:lnTo>
                  <a:lnTo>
                    <a:pt x="9" y="62"/>
                  </a:lnTo>
                  <a:lnTo>
                    <a:pt x="40" y="0"/>
                  </a:lnTo>
                  <a:lnTo>
                    <a:pt x="92" y="0"/>
                  </a:lnTo>
                  <a:close/>
                  <a:moveTo>
                    <a:pt x="0" y="308"/>
                  </a:moveTo>
                  <a:lnTo>
                    <a:pt x="0" y="89"/>
                  </a:lnTo>
                  <a:lnTo>
                    <a:pt x="59" y="89"/>
                  </a:lnTo>
                  <a:lnTo>
                    <a:pt x="59" y="308"/>
                  </a:lnTo>
                  <a:lnTo>
                    <a:pt x="0" y="30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93" name="Google Shape;4693;gee6873aab4_0_10978"/>
            <p:cNvSpPr/>
            <p:nvPr/>
          </p:nvSpPr>
          <p:spPr>
            <a:xfrm>
              <a:off x="4950" y="2238"/>
              <a:ext cx="59" cy="104"/>
            </a:xfrm>
            <a:custGeom>
              <a:avLst/>
              <a:gdLst/>
              <a:ahLst/>
              <a:cxnLst/>
              <a:rect l="l" t="t" r="r" b="b"/>
              <a:pathLst>
                <a:path w="128" h="225" extrusionOk="0">
                  <a:moveTo>
                    <a:pt x="11" y="169"/>
                  </a:moveTo>
                  <a:cubicBezTo>
                    <a:pt x="19" y="174"/>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5" y="225"/>
                    <a:pt x="50" y="225"/>
                  </a:cubicBezTo>
                  <a:cubicBezTo>
                    <a:pt x="32" y="225"/>
                    <a:pt x="10" y="220"/>
                    <a:pt x="0" y="212"/>
                  </a:cubicBezTo>
                  <a:lnTo>
                    <a:pt x="11" y="1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94" name="Google Shape;4694;gee6873aab4_0_10978"/>
            <p:cNvSpPr/>
            <p:nvPr/>
          </p:nvSpPr>
          <p:spPr>
            <a:xfrm>
              <a:off x="5061" y="2239"/>
              <a:ext cx="77" cy="103"/>
            </a:xfrm>
            <a:custGeom>
              <a:avLst/>
              <a:gdLst/>
              <a:ahLst/>
              <a:cxnLst/>
              <a:rect l="l" t="t" r="r" b="b"/>
              <a:pathLst>
                <a:path w="165" h="222" extrusionOk="0">
                  <a:moveTo>
                    <a:pt x="163" y="152"/>
                  </a:moveTo>
                  <a:cubicBezTo>
                    <a:pt x="163" y="176"/>
                    <a:pt x="164" y="198"/>
                    <a:pt x="165" y="219"/>
                  </a:cubicBezTo>
                  <a:lnTo>
                    <a:pt x="114" y="219"/>
                  </a:lnTo>
                  <a:lnTo>
                    <a:pt x="111" y="196"/>
                  </a:lnTo>
                  <a:lnTo>
                    <a:pt x="110" y="196"/>
                  </a:lnTo>
                  <a:cubicBezTo>
                    <a:pt x="99" y="210"/>
                    <a:pt x="81" y="222"/>
                    <a:pt x="59" y="222"/>
                  </a:cubicBezTo>
                  <a:cubicBezTo>
                    <a:pt x="17" y="222"/>
                    <a:pt x="0" y="192"/>
                    <a:pt x="0" y="133"/>
                  </a:cubicBezTo>
                  <a:lnTo>
                    <a:pt x="0" y="0"/>
                  </a:lnTo>
                  <a:lnTo>
                    <a:pt x="59" y="0"/>
                  </a:lnTo>
                  <a:lnTo>
                    <a:pt x="59" y="126"/>
                  </a:lnTo>
                  <a:cubicBezTo>
                    <a:pt x="59" y="155"/>
                    <a:pt x="65" y="173"/>
                    <a:pt x="81" y="173"/>
                  </a:cubicBezTo>
                  <a:cubicBezTo>
                    <a:pt x="91" y="173"/>
                    <a:pt x="98" y="166"/>
                    <a:pt x="100" y="159"/>
                  </a:cubicBezTo>
                  <a:cubicBezTo>
                    <a:pt x="103" y="154"/>
                    <a:pt x="104" y="147"/>
                    <a:pt x="104" y="140"/>
                  </a:cubicBezTo>
                  <a:lnTo>
                    <a:pt x="104" y="0"/>
                  </a:lnTo>
                  <a:lnTo>
                    <a:pt x="163" y="0"/>
                  </a:lnTo>
                  <a:lnTo>
                    <a:pt x="163" y="152"/>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95" name="Google Shape;4695;gee6873aab4_0_10978"/>
            <p:cNvSpPr/>
            <p:nvPr/>
          </p:nvSpPr>
          <p:spPr>
            <a:xfrm>
              <a:off x="5159" y="2238"/>
              <a:ext cx="123" cy="103"/>
            </a:xfrm>
            <a:custGeom>
              <a:avLst/>
              <a:gdLst/>
              <a:ahLst/>
              <a:cxnLst/>
              <a:rect l="l" t="t" r="r" b="b"/>
              <a:pathLst>
                <a:path w="266" h="222" extrusionOk="0">
                  <a:moveTo>
                    <a:pt x="2" y="69"/>
                  </a:moveTo>
                  <a:cubicBezTo>
                    <a:pt x="2" y="45"/>
                    <a:pt x="0" y="24"/>
                    <a:pt x="0" y="3"/>
                  </a:cubicBezTo>
                  <a:lnTo>
                    <a:pt x="51" y="3"/>
                  </a:lnTo>
                  <a:lnTo>
                    <a:pt x="54" y="29"/>
                  </a:lnTo>
                  <a:lnTo>
                    <a:pt x="55" y="29"/>
                  </a:lnTo>
                  <a:cubicBezTo>
                    <a:pt x="66" y="12"/>
                    <a:pt x="84" y="0"/>
                    <a:pt x="107" y="0"/>
                  </a:cubicBezTo>
                  <a:cubicBezTo>
                    <a:pt x="132" y="0"/>
                    <a:pt x="148" y="11"/>
                    <a:pt x="155" y="29"/>
                  </a:cubicBezTo>
                  <a:lnTo>
                    <a:pt x="156" y="29"/>
                  </a:lnTo>
                  <a:cubicBezTo>
                    <a:pt x="162" y="21"/>
                    <a:pt x="170" y="13"/>
                    <a:pt x="178" y="7"/>
                  </a:cubicBezTo>
                  <a:cubicBezTo>
                    <a:pt x="187" y="2"/>
                    <a:pt x="198" y="0"/>
                    <a:pt x="209" y="0"/>
                  </a:cubicBezTo>
                  <a:cubicBezTo>
                    <a:pt x="248" y="0"/>
                    <a:pt x="266" y="30"/>
                    <a:pt x="266" y="83"/>
                  </a:cubicBezTo>
                  <a:lnTo>
                    <a:pt x="266" y="222"/>
                  </a:lnTo>
                  <a:lnTo>
                    <a:pt x="207" y="222"/>
                  </a:lnTo>
                  <a:lnTo>
                    <a:pt x="207" y="93"/>
                  </a:lnTo>
                  <a:cubicBezTo>
                    <a:pt x="207" y="68"/>
                    <a:pt x="205" y="48"/>
                    <a:pt x="187" y="48"/>
                  </a:cubicBezTo>
                  <a:cubicBezTo>
                    <a:pt x="176" y="48"/>
                    <a:pt x="169" y="55"/>
                    <a:pt x="165" y="68"/>
                  </a:cubicBezTo>
                  <a:cubicBezTo>
                    <a:pt x="164" y="71"/>
                    <a:pt x="163" y="77"/>
                    <a:pt x="163" y="83"/>
                  </a:cubicBezTo>
                  <a:lnTo>
                    <a:pt x="163" y="222"/>
                  </a:lnTo>
                  <a:lnTo>
                    <a:pt x="105" y="222"/>
                  </a:lnTo>
                  <a:lnTo>
                    <a:pt x="105" y="85"/>
                  </a:lnTo>
                  <a:cubicBezTo>
                    <a:pt x="105" y="69"/>
                    <a:pt x="103" y="48"/>
                    <a:pt x="84" y="48"/>
                  </a:cubicBezTo>
                  <a:cubicBezTo>
                    <a:pt x="75" y="48"/>
                    <a:pt x="66" y="55"/>
                    <a:pt x="62" y="68"/>
                  </a:cubicBezTo>
                  <a:cubicBezTo>
                    <a:pt x="61" y="72"/>
                    <a:pt x="60" y="78"/>
                    <a:pt x="60" y="84"/>
                  </a:cubicBezTo>
                  <a:lnTo>
                    <a:pt x="60" y="222"/>
                  </a:lnTo>
                  <a:lnTo>
                    <a:pt x="2" y="222"/>
                  </a:lnTo>
                  <a:lnTo>
                    <a:pt x="2" y="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96" name="Google Shape;4696;gee6873aab4_0_10978"/>
            <p:cNvSpPr/>
            <p:nvPr/>
          </p:nvSpPr>
          <p:spPr>
            <a:xfrm>
              <a:off x="5343" y="2201"/>
              <a:ext cx="61" cy="140"/>
            </a:xfrm>
            <a:custGeom>
              <a:avLst/>
              <a:gdLst/>
              <a:ahLst/>
              <a:cxnLst/>
              <a:rect l="l" t="t" r="r" b="b"/>
              <a:pathLst>
                <a:path w="61" h="140" extrusionOk="0">
                  <a:moveTo>
                    <a:pt x="0" y="0"/>
                  </a:moveTo>
                  <a:lnTo>
                    <a:pt x="61" y="0"/>
                  </a:lnTo>
                  <a:lnTo>
                    <a:pt x="61" y="24"/>
                  </a:lnTo>
                  <a:lnTo>
                    <a:pt x="27" y="24"/>
                  </a:lnTo>
                  <a:lnTo>
                    <a:pt x="27" y="60"/>
                  </a:lnTo>
                  <a:lnTo>
                    <a:pt x="59" y="60"/>
                  </a:lnTo>
                  <a:lnTo>
                    <a:pt x="59" y="82"/>
                  </a:lnTo>
                  <a:lnTo>
                    <a:pt x="27" y="82"/>
                  </a:lnTo>
                  <a:lnTo>
                    <a:pt x="27" y="140"/>
                  </a:lnTo>
                  <a:lnTo>
                    <a:pt x="0" y="140"/>
                  </a:lnTo>
                  <a:lnTo>
                    <a:pt x="0"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97" name="Google Shape;4697;gee6873aab4_0_10978"/>
            <p:cNvSpPr/>
            <p:nvPr/>
          </p:nvSpPr>
          <p:spPr>
            <a:xfrm>
              <a:off x="5425"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5" y="310"/>
                  </a:lnTo>
                  <a:lnTo>
                    <a:pt x="105" y="177"/>
                  </a:lnTo>
                  <a:cubicBezTo>
                    <a:pt x="105" y="156"/>
                    <a:pt x="101" y="137"/>
                    <a:pt x="84" y="137"/>
                  </a:cubicBezTo>
                  <a:cubicBezTo>
                    <a:pt x="74" y="137"/>
                    <a:pt x="66" y="143"/>
                    <a:pt x="61" y="157"/>
                  </a:cubicBezTo>
                  <a:cubicBezTo>
                    <a:pt x="60" y="161"/>
                    <a:pt x="59" y="169"/>
                    <a:pt x="59" y="174"/>
                  </a:cubicBezTo>
                  <a:lnTo>
                    <a:pt x="59" y="310"/>
                  </a:lnTo>
                  <a:lnTo>
                    <a:pt x="0" y="310"/>
                  </a:lnTo>
                  <a:lnTo>
                    <a:pt x="0"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98" name="Google Shape;4698;gee6873aab4_0_10978"/>
            <p:cNvSpPr/>
            <p:nvPr/>
          </p:nvSpPr>
          <p:spPr>
            <a:xfrm>
              <a:off x="5520" y="2238"/>
              <a:ext cx="78" cy="104"/>
            </a:xfrm>
            <a:custGeom>
              <a:avLst/>
              <a:gdLst/>
              <a:ahLst/>
              <a:cxnLst/>
              <a:rect l="l" t="t" r="r" b="b"/>
              <a:pathLst>
                <a:path w="168" h="225" extrusionOk="0">
                  <a:moveTo>
                    <a:pt x="58" y="112"/>
                  </a:moveTo>
                  <a:cubicBezTo>
                    <a:pt x="58" y="149"/>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5"/>
                    <a:pt x="84" y="225"/>
                  </a:cubicBezTo>
                  <a:cubicBezTo>
                    <a:pt x="31" y="225"/>
                    <a:pt x="0" y="184"/>
                    <a:pt x="0" y="113"/>
                  </a:cubicBezTo>
                  <a:cubicBezTo>
                    <a:pt x="0" y="34"/>
                    <a:pt x="41" y="0"/>
                    <a:pt x="85" y="0"/>
                  </a:cubicBezTo>
                  <a:cubicBezTo>
                    <a:pt x="136" y="0"/>
                    <a:pt x="168" y="43"/>
                    <a:pt x="168" y="11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99" name="Google Shape;4699;gee6873aab4_0_10978"/>
            <p:cNvSpPr/>
            <p:nvPr/>
          </p:nvSpPr>
          <p:spPr>
            <a:xfrm>
              <a:off x="5615" y="2238"/>
              <a:ext cx="52" cy="103"/>
            </a:xfrm>
            <a:custGeom>
              <a:avLst/>
              <a:gdLst/>
              <a:ahLst/>
              <a:cxnLst/>
              <a:rect l="l" t="t" r="r" b="b"/>
              <a:pathLst>
                <a:path w="111" h="222" extrusionOk="0">
                  <a:moveTo>
                    <a:pt x="1" y="69"/>
                  </a:moveTo>
                  <a:cubicBezTo>
                    <a:pt x="1" y="47"/>
                    <a:pt x="0" y="23"/>
                    <a:pt x="0" y="3"/>
                  </a:cubicBezTo>
                  <a:lnTo>
                    <a:pt x="51" y="3"/>
                  </a:lnTo>
                  <a:lnTo>
                    <a:pt x="54" y="35"/>
                  </a:lnTo>
                  <a:lnTo>
                    <a:pt x="55" y="35"/>
                  </a:lnTo>
                  <a:cubicBezTo>
                    <a:pt x="65" y="12"/>
                    <a:pt x="83" y="0"/>
                    <a:pt x="99" y="0"/>
                  </a:cubicBezTo>
                  <a:cubicBezTo>
                    <a:pt x="105" y="0"/>
                    <a:pt x="108" y="0"/>
                    <a:pt x="111" y="0"/>
                  </a:cubicBezTo>
                  <a:lnTo>
                    <a:pt x="111" y="59"/>
                  </a:lnTo>
                  <a:cubicBezTo>
                    <a:pt x="108" y="58"/>
                    <a:pt x="104" y="58"/>
                    <a:pt x="99" y="58"/>
                  </a:cubicBezTo>
                  <a:cubicBezTo>
                    <a:pt x="86" y="58"/>
                    <a:pt x="70" y="66"/>
                    <a:pt x="63" y="89"/>
                  </a:cubicBezTo>
                  <a:cubicBezTo>
                    <a:pt x="62" y="94"/>
                    <a:pt x="61" y="102"/>
                    <a:pt x="61" y="111"/>
                  </a:cubicBezTo>
                  <a:lnTo>
                    <a:pt x="61" y="222"/>
                  </a:lnTo>
                  <a:lnTo>
                    <a:pt x="1" y="222"/>
                  </a:lnTo>
                  <a:lnTo>
                    <a:pt x="1" y="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00" name="Google Shape;4700;gee6873aab4_0_10978"/>
            <p:cNvSpPr/>
            <p:nvPr/>
          </p:nvSpPr>
          <p:spPr>
            <a:xfrm>
              <a:off x="5679" y="2197"/>
              <a:ext cx="79" cy="145"/>
            </a:xfrm>
            <a:custGeom>
              <a:avLst/>
              <a:gdLst/>
              <a:ahLst/>
              <a:cxnLst/>
              <a:rect l="l" t="t" r="r" b="b"/>
              <a:pathLst>
                <a:path w="170" h="313" extrusionOk="0">
                  <a:moveTo>
                    <a:pt x="61" y="232"/>
                  </a:moveTo>
                  <a:cubicBezTo>
                    <a:pt x="61" y="237"/>
                    <a:pt x="62" y="242"/>
                    <a:pt x="63" y="245"/>
                  </a:cubicBezTo>
                  <a:cubicBezTo>
                    <a:pt x="68" y="261"/>
                    <a:pt x="76" y="266"/>
                    <a:pt x="84"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3" y="97"/>
                    <a:pt x="87" y="88"/>
                    <a:pt x="108" y="88"/>
                  </a:cubicBezTo>
                  <a:cubicBezTo>
                    <a:pt x="150" y="88"/>
                    <a:pt x="170" y="135"/>
                    <a:pt x="170" y="194"/>
                  </a:cubicBezTo>
                  <a:cubicBezTo>
                    <a:pt x="170" y="271"/>
                    <a:pt x="139" y="313"/>
                    <a:pt x="98" y="313"/>
                  </a:cubicBezTo>
                  <a:cubicBezTo>
                    <a:pt x="80" y="313"/>
                    <a:pt x="67" y="306"/>
                    <a:pt x="55" y="284"/>
                  </a:cubicBezTo>
                  <a:lnTo>
                    <a:pt x="54" y="284"/>
                  </a:lnTo>
                  <a:lnTo>
                    <a:pt x="51" y="310"/>
                  </a:lnTo>
                  <a:lnTo>
                    <a:pt x="0" y="31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01" name="Google Shape;4701;gee6873aab4_0_10978"/>
            <p:cNvSpPr/>
            <p:nvPr/>
          </p:nvSpPr>
          <p:spPr>
            <a:xfrm>
              <a:off x="5771" y="2238"/>
              <a:ext cx="76" cy="104"/>
            </a:xfrm>
            <a:custGeom>
              <a:avLst/>
              <a:gdLst/>
              <a:ahLst/>
              <a:cxnLst/>
              <a:rect l="l" t="t" r="r" b="b"/>
              <a:pathLst>
                <a:path w="164" h="225" extrusionOk="0">
                  <a:moveTo>
                    <a:pt x="103" y="115"/>
                  </a:moveTo>
                  <a:cubicBezTo>
                    <a:pt x="83" y="116"/>
                    <a:pt x="56" y="122"/>
                    <a:pt x="56" y="153"/>
                  </a:cubicBezTo>
                  <a:cubicBezTo>
                    <a:pt x="56" y="174"/>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2"/>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02" name="Google Shape;4702;gee6873aab4_0_10978"/>
            <p:cNvSpPr/>
            <p:nvPr/>
          </p:nvSpPr>
          <p:spPr>
            <a:xfrm>
              <a:off x="5867" y="2198"/>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1"/>
                    <a:pt x="47" y="64"/>
                    <a:pt x="29" y="64"/>
                  </a:cubicBezTo>
                  <a:cubicBezTo>
                    <a:pt x="13" y="64"/>
                    <a:pt x="0" y="51"/>
                    <a:pt x="0" y="32"/>
                  </a:cubicBezTo>
                  <a:cubicBezTo>
                    <a:pt x="0" y="12"/>
                    <a:pt x="14" y="0"/>
                    <a:pt x="30" y="0"/>
                  </a:cubicBezTo>
                  <a:cubicBezTo>
                    <a:pt x="47" y="0"/>
                    <a:pt x="60" y="12"/>
                    <a:pt x="60" y="32"/>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03" name="Google Shape;4703;gee6873aab4_0_10978"/>
            <p:cNvSpPr/>
            <p:nvPr/>
          </p:nvSpPr>
          <p:spPr>
            <a:xfrm>
              <a:off x="5916" y="2238"/>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100" y="0"/>
                  </a:cubicBezTo>
                  <a:cubicBezTo>
                    <a:pt x="105" y="0"/>
                    <a:pt x="108" y="0"/>
                    <a:pt x="112" y="0"/>
                  </a:cubicBezTo>
                  <a:lnTo>
                    <a:pt x="112" y="59"/>
                  </a:lnTo>
                  <a:cubicBezTo>
                    <a:pt x="108" y="58"/>
                    <a:pt x="104" y="58"/>
                    <a:pt x="100" y="58"/>
                  </a:cubicBezTo>
                  <a:cubicBezTo>
                    <a:pt x="87" y="58"/>
                    <a:pt x="70" y="66"/>
                    <a:pt x="64" y="89"/>
                  </a:cubicBezTo>
                  <a:cubicBezTo>
                    <a:pt x="62" y="94"/>
                    <a:pt x="61" y="102"/>
                    <a:pt x="61" y="111"/>
                  </a:cubicBezTo>
                  <a:lnTo>
                    <a:pt x="61" y="222"/>
                  </a:lnTo>
                  <a:lnTo>
                    <a:pt x="2" y="222"/>
                  </a:lnTo>
                  <a:lnTo>
                    <a:pt x="2" y="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04" name="Google Shape;4704;gee6873aab4_0_10978"/>
            <p:cNvSpPr/>
            <p:nvPr/>
          </p:nvSpPr>
          <p:spPr>
            <a:xfrm>
              <a:off x="5979"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6" y="232"/>
                    <a:pt x="108" y="232"/>
                  </a:cubicBezTo>
                  <a:cubicBezTo>
                    <a:pt x="114" y="232"/>
                    <a:pt x="118" y="232"/>
                    <a:pt x="123" y="231"/>
                  </a:cubicBezTo>
                  <a:lnTo>
                    <a:pt x="123" y="277"/>
                  </a:lnTo>
                  <a:cubicBezTo>
                    <a:pt x="115" y="279"/>
                    <a:pt x="103" y="281"/>
                    <a:pt x="88" y="281"/>
                  </a:cubicBezTo>
                  <a:cubicBezTo>
                    <a:pt x="70" y="281"/>
                    <a:pt x="56" y="277"/>
                    <a:pt x="45" y="267"/>
                  </a:cubicBezTo>
                  <a:cubicBezTo>
                    <a:pt x="33" y="255"/>
                    <a:pt x="26" y="239"/>
                    <a:pt x="26" y="204"/>
                  </a:cubicBezTo>
                  <a:lnTo>
                    <a:pt x="26" y="101"/>
                  </a:lnTo>
                  <a:lnTo>
                    <a:pt x="0" y="101"/>
                  </a:lnTo>
                  <a:lnTo>
                    <a:pt x="0" y="59"/>
                  </a:lnTo>
                  <a:lnTo>
                    <a:pt x="26" y="59"/>
                  </a:lnTo>
                  <a:lnTo>
                    <a:pt x="26" y="14"/>
                  </a:lnTo>
                  <a:lnTo>
                    <a:pt x="85" y="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05" name="Google Shape;4705;gee6873aab4_0_10978"/>
            <p:cNvSpPr/>
            <p:nvPr/>
          </p:nvSpPr>
          <p:spPr>
            <a:xfrm>
              <a:off x="4080" y="2428"/>
              <a:ext cx="85" cy="142"/>
            </a:xfrm>
            <a:custGeom>
              <a:avLst/>
              <a:gdLst/>
              <a:ahLst/>
              <a:cxnLst/>
              <a:rect l="l" t="t" r="r" b="b"/>
              <a:pathLst>
                <a:path w="184" h="307" extrusionOk="0">
                  <a:moveTo>
                    <a:pt x="184" y="297"/>
                  </a:moveTo>
                  <a:cubicBezTo>
                    <a:pt x="171" y="302"/>
                    <a:pt x="143" y="307"/>
                    <a:pt x="121" y="307"/>
                  </a:cubicBezTo>
                  <a:cubicBezTo>
                    <a:pt x="87" y="307"/>
                    <a:pt x="61" y="297"/>
                    <a:pt x="40" y="277"/>
                  </a:cubicBezTo>
                  <a:cubicBezTo>
                    <a:pt x="14" y="252"/>
                    <a:pt x="0" y="208"/>
                    <a:pt x="1" y="156"/>
                  </a:cubicBezTo>
                  <a:cubicBezTo>
                    <a:pt x="3" y="46"/>
                    <a:pt x="66" y="0"/>
                    <a:pt x="130" y="0"/>
                  </a:cubicBezTo>
                  <a:cubicBezTo>
                    <a:pt x="153" y="0"/>
                    <a:pt x="170" y="5"/>
                    <a:pt x="179" y="9"/>
                  </a:cubicBezTo>
                  <a:lnTo>
                    <a:pt x="169" y="60"/>
                  </a:lnTo>
                  <a:cubicBezTo>
                    <a:pt x="160" y="55"/>
                    <a:pt x="149" y="53"/>
                    <a:pt x="134" y="53"/>
                  </a:cubicBezTo>
                  <a:cubicBezTo>
                    <a:pt x="94" y="53"/>
                    <a:pt x="62" y="80"/>
                    <a:pt x="62" y="159"/>
                  </a:cubicBezTo>
                  <a:cubicBezTo>
                    <a:pt x="62" y="232"/>
                    <a:pt x="91" y="258"/>
                    <a:pt x="118" y="258"/>
                  </a:cubicBezTo>
                  <a:cubicBezTo>
                    <a:pt x="124" y="258"/>
                    <a:pt x="128" y="257"/>
                    <a:pt x="130" y="256"/>
                  </a:cubicBezTo>
                  <a:lnTo>
                    <a:pt x="130" y="183"/>
                  </a:lnTo>
                  <a:lnTo>
                    <a:pt x="103" y="183"/>
                  </a:lnTo>
                  <a:lnTo>
                    <a:pt x="103" y="136"/>
                  </a:lnTo>
                  <a:lnTo>
                    <a:pt x="184" y="136"/>
                  </a:lnTo>
                  <a:lnTo>
                    <a:pt x="184" y="297"/>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06" name="Google Shape;4706;gee6873aab4_0_10978"/>
            <p:cNvSpPr/>
            <p:nvPr/>
          </p:nvSpPr>
          <p:spPr>
            <a:xfrm>
              <a:off x="4187" y="2425"/>
              <a:ext cx="76"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8" y="90"/>
                    <a:pt x="98" y="87"/>
                    <a:pt x="109" y="87"/>
                  </a:cubicBezTo>
                  <a:cubicBezTo>
                    <a:pt x="149" y="87"/>
                    <a:pt x="165" y="121"/>
                    <a:pt x="165" y="177"/>
                  </a:cubicBezTo>
                  <a:lnTo>
                    <a:pt x="165" y="310"/>
                  </a:lnTo>
                  <a:lnTo>
                    <a:pt x="106" y="310"/>
                  </a:lnTo>
                  <a:lnTo>
                    <a:pt x="106" y="177"/>
                  </a:lnTo>
                  <a:cubicBezTo>
                    <a:pt x="106" y="155"/>
                    <a:pt x="102" y="136"/>
                    <a:pt x="84" y="136"/>
                  </a:cubicBezTo>
                  <a:cubicBezTo>
                    <a:pt x="74" y="136"/>
                    <a:pt x="66" y="142"/>
                    <a:pt x="61" y="157"/>
                  </a:cubicBezTo>
                  <a:cubicBezTo>
                    <a:pt x="61" y="161"/>
                    <a:pt x="59" y="169"/>
                    <a:pt x="59" y="174"/>
                  </a:cubicBezTo>
                  <a:lnTo>
                    <a:pt x="59" y="310"/>
                  </a:lnTo>
                  <a:lnTo>
                    <a:pt x="0" y="310"/>
                  </a:lnTo>
                  <a:lnTo>
                    <a:pt x="0" y="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07" name="Google Shape;4707;gee6873aab4_0_10978"/>
            <p:cNvSpPr/>
            <p:nvPr/>
          </p:nvSpPr>
          <p:spPr>
            <a:xfrm>
              <a:off x="4281" y="2466"/>
              <a:ext cx="75" cy="104"/>
            </a:xfrm>
            <a:custGeom>
              <a:avLst/>
              <a:gdLst/>
              <a:ahLst/>
              <a:cxnLst/>
              <a:rect l="l" t="t" r="r" b="b"/>
              <a:pathLst>
                <a:path w="163" h="226" extrusionOk="0">
                  <a:moveTo>
                    <a:pt x="102" y="116"/>
                  </a:moveTo>
                  <a:cubicBezTo>
                    <a:pt x="82" y="117"/>
                    <a:pt x="55" y="123"/>
                    <a:pt x="55" y="153"/>
                  </a:cubicBezTo>
                  <a:cubicBezTo>
                    <a:pt x="55" y="175"/>
                    <a:pt x="67" y="183"/>
                    <a:pt x="76" y="183"/>
                  </a:cubicBezTo>
                  <a:cubicBezTo>
                    <a:pt x="86" y="183"/>
                    <a:pt x="97" y="177"/>
                    <a:pt x="101" y="164"/>
                  </a:cubicBezTo>
                  <a:cubicBezTo>
                    <a:pt x="102" y="161"/>
                    <a:pt x="102" y="158"/>
                    <a:pt x="102" y="154"/>
                  </a:cubicBezTo>
                  <a:lnTo>
                    <a:pt x="102" y="116"/>
                  </a:lnTo>
                  <a:close/>
                  <a:moveTo>
                    <a:pt x="110" y="223"/>
                  </a:moveTo>
                  <a:lnTo>
                    <a:pt x="107" y="201"/>
                  </a:lnTo>
                  <a:lnTo>
                    <a:pt x="106" y="201"/>
                  </a:lnTo>
                  <a:cubicBezTo>
                    <a:pt x="94" y="218"/>
                    <a:pt x="77" y="226"/>
                    <a:pt x="57" y="226"/>
                  </a:cubicBezTo>
                  <a:cubicBezTo>
                    <a:pt x="24" y="226"/>
                    <a:pt x="0" y="198"/>
                    <a:pt x="0" y="160"/>
                  </a:cubicBezTo>
                  <a:cubicBezTo>
                    <a:pt x="0" y="102"/>
                    <a:pt x="50" y="79"/>
                    <a:pt x="100" y="78"/>
                  </a:cubicBezTo>
                  <a:lnTo>
                    <a:pt x="100" y="73"/>
                  </a:lnTo>
                  <a:cubicBezTo>
                    <a:pt x="100" y="56"/>
                    <a:pt x="90" y="44"/>
                    <a:pt x="69" y="44"/>
                  </a:cubicBezTo>
                  <a:cubicBezTo>
                    <a:pt x="52" y="44"/>
                    <a:pt x="37" y="48"/>
                    <a:pt x="24" y="56"/>
                  </a:cubicBezTo>
                  <a:lnTo>
                    <a:pt x="13" y="17"/>
                  </a:lnTo>
                  <a:cubicBezTo>
                    <a:pt x="26" y="10"/>
                    <a:pt x="51" y="0"/>
                    <a:pt x="82" y="0"/>
                  </a:cubicBezTo>
                  <a:cubicBezTo>
                    <a:pt x="149" y="0"/>
                    <a:pt x="159" y="47"/>
                    <a:pt x="159" y="91"/>
                  </a:cubicBezTo>
                  <a:lnTo>
                    <a:pt x="159" y="172"/>
                  </a:lnTo>
                  <a:cubicBezTo>
                    <a:pt x="159" y="190"/>
                    <a:pt x="160" y="208"/>
                    <a:pt x="163" y="223"/>
                  </a:cubicBezTo>
                  <a:lnTo>
                    <a:pt x="110" y="223"/>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08" name="Google Shape;4708;gee6873aab4_0_10978"/>
            <p:cNvSpPr/>
            <p:nvPr/>
          </p:nvSpPr>
          <p:spPr>
            <a:xfrm>
              <a:off x="4377"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3" y="63"/>
                    <a:pt x="0" y="50"/>
                    <a:pt x="0" y="32"/>
                  </a:cubicBezTo>
                  <a:cubicBezTo>
                    <a:pt x="0" y="12"/>
                    <a:pt x="14" y="0"/>
                    <a:pt x="31" y="0"/>
                  </a:cubicBezTo>
                  <a:cubicBezTo>
                    <a:pt x="48" y="0"/>
                    <a:pt x="61" y="12"/>
                    <a:pt x="61" y="3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09" name="Google Shape;4709;gee6873aab4_0_10978"/>
            <p:cNvSpPr/>
            <p:nvPr/>
          </p:nvSpPr>
          <p:spPr>
            <a:xfrm>
              <a:off x="4427" y="2466"/>
              <a:ext cx="52" cy="103"/>
            </a:xfrm>
            <a:custGeom>
              <a:avLst/>
              <a:gdLst/>
              <a:ahLst/>
              <a:cxnLst/>
              <a:rect l="l" t="t" r="r" b="b"/>
              <a:pathLst>
                <a:path w="112" h="223" extrusionOk="0">
                  <a:moveTo>
                    <a:pt x="2" y="70"/>
                  </a:moveTo>
                  <a:cubicBezTo>
                    <a:pt x="2" y="48"/>
                    <a:pt x="1" y="24"/>
                    <a:pt x="0" y="4"/>
                  </a:cubicBezTo>
                  <a:lnTo>
                    <a:pt x="51" y="4"/>
                  </a:lnTo>
                  <a:lnTo>
                    <a:pt x="55" y="36"/>
                  </a:lnTo>
                  <a:lnTo>
                    <a:pt x="56" y="36"/>
                  </a:lnTo>
                  <a:cubicBezTo>
                    <a:pt x="66" y="12"/>
                    <a:pt x="83" y="0"/>
                    <a:pt x="100" y="0"/>
                  </a:cubicBezTo>
                  <a:cubicBezTo>
                    <a:pt x="105" y="0"/>
                    <a:pt x="109" y="0"/>
                    <a:pt x="112" y="1"/>
                  </a:cubicBezTo>
                  <a:lnTo>
                    <a:pt x="112" y="59"/>
                  </a:lnTo>
                  <a:cubicBezTo>
                    <a:pt x="109" y="58"/>
                    <a:pt x="105" y="58"/>
                    <a:pt x="100" y="58"/>
                  </a:cubicBezTo>
                  <a:cubicBezTo>
                    <a:pt x="87" y="58"/>
                    <a:pt x="70" y="67"/>
                    <a:pt x="64" y="90"/>
                  </a:cubicBezTo>
                  <a:cubicBezTo>
                    <a:pt x="62" y="95"/>
                    <a:pt x="61" y="102"/>
                    <a:pt x="61" y="112"/>
                  </a:cubicBezTo>
                  <a:lnTo>
                    <a:pt x="61" y="223"/>
                  </a:lnTo>
                  <a:lnTo>
                    <a:pt x="2" y="223"/>
                  </a:lnTo>
                  <a:lnTo>
                    <a:pt x="2" y="7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10" name="Google Shape;4710;gee6873aab4_0_10978"/>
            <p:cNvSpPr/>
            <p:nvPr/>
          </p:nvSpPr>
          <p:spPr>
            <a:xfrm>
              <a:off x="4493" y="2466"/>
              <a:ext cx="123" cy="103"/>
            </a:xfrm>
            <a:custGeom>
              <a:avLst/>
              <a:gdLst/>
              <a:ahLst/>
              <a:cxnLst/>
              <a:rect l="l" t="t" r="r" b="b"/>
              <a:pathLst>
                <a:path w="266" h="223" extrusionOk="0">
                  <a:moveTo>
                    <a:pt x="2" y="70"/>
                  </a:moveTo>
                  <a:cubicBezTo>
                    <a:pt x="2" y="45"/>
                    <a:pt x="1" y="24"/>
                    <a:pt x="0" y="4"/>
                  </a:cubicBezTo>
                  <a:lnTo>
                    <a:pt x="52" y="4"/>
                  </a:lnTo>
                  <a:lnTo>
                    <a:pt x="54" y="29"/>
                  </a:lnTo>
                  <a:lnTo>
                    <a:pt x="55" y="29"/>
                  </a:lnTo>
                  <a:cubicBezTo>
                    <a:pt x="66" y="13"/>
                    <a:pt x="85" y="0"/>
                    <a:pt x="108" y="0"/>
                  </a:cubicBezTo>
                  <a:cubicBezTo>
                    <a:pt x="132" y="0"/>
                    <a:pt x="148" y="11"/>
                    <a:pt x="156" y="30"/>
                  </a:cubicBezTo>
                  <a:lnTo>
                    <a:pt x="157" y="30"/>
                  </a:lnTo>
                  <a:cubicBezTo>
                    <a:pt x="162" y="21"/>
                    <a:pt x="170" y="13"/>
                    <a:pt x="179" y="8"/>
                  </a:cubicBezTo>
                  <a:cubicBezTo>
                    <a:pt x="188" y="3"/>
                    <a:pt x="198" y="0"/>
                    <a:pt x="210" y="0"/>
                  </a:cubicBezTo>
                  <a:cubicBezTo>
                    <a:pt x="249" y="0"/>
                    <a:pt x="266" y="31"/>
                    <a:pt x="266" y="84"/>
                  </a:cubicBezTo>
                  <a:lnTo>
                    <a:pt x="266" y="223"/>
                  </a:lnTo>
                  <a:lnTo>
                    <a:pt x="208" y="223"/>
                  </a:lnTo>
                  <a:lnTo>
                    <a:pt x="208" y="94"/>
                  </a:lnTo>
                  <a:cubicBezTo>
                    <a:pt x="208" y="69"/>
                    <a:pt x="205" y="49"/>
                    <a:pt x="187" y="49"/>
                  </a:cubicBezTo>
                  <a:cubicBezTo>
                    <a:pt x="177" y="49"/>
                    <a:pt x="169" y="56"/>
                    <a:pt x="165" y="69"/>
                  </a:cubicBezTo>
                  <a:cubicBezTo>
                    <a:pt x="164" y="72"/>
                    <a:pt x="163" y="78"/>
                    <a:pt x="163" y="84"/>
                  </a:cubicBezTo>
                  <a:lnTo>
                    <a:pt x="163" y="223"/>
                  </a:lnTo>
                  <a:lnTo>
                    <a:pt x="105" y="223"/>
                  </a:lnTo>
                  <a:lnTo>
                    <a:pt x="105" y="85"/>
                  </a:lnTo>
                  <a:cubicBezTo>
                    <a:pt x="105" y="70"/>
                    <a:pt x="103" y="49"/>
                    <a:pt x="85" y="49"/>
                  </a:cubicBezTo>
                  <a:cubicBezTo>
                    <a:pt x="76" y="49"/>
                    <a:pt x="67" y="55"/>
                    <a:pt x="63" y="68"/>
                  </a:cubicBezTo>
                  <a:cubicBezTo>
                    <a:pt x="61" y="72"/>
                    <a:pt x="61" y="79"/>
                    <a:pt x="61" y="85"/>
                  </a:cubicBezTo>
                  <a:lnTo>
                    <a:pt x="61" y="223"/>
                  </a:lnTo>
                  <a:lnTo>
                    <a:pt x="2" y="223"/>
                  </a:lnTo>
                  <a:lnTo>
                    <a:pt x="2" y="7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11" name="Google Shape;4711;gee6873aab4_0_10978"/>
            <p:cNvSpPr/>
            <p:nvPr/>
          </p:nvSpPr>
          <p:spPr>
            <a:xfrm>
              <a:off x="4638"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12" name="Google Shape;4712;gee6873aab4_0_10978"/>
            <p:cNvSpPr/>
            <p:nvPr/>
          </p:nvSpPr>
          <p:spPr>
            <a:xfrm>
              <a:off x="4689" y="2426"/>
              <a:ext cx="76" cy="144"/>
            </a:xfrm>
            <a:custGeom>
              <a:avLst/>
              <a:gdLst/>
              <a:ahLst/>
              <a:cxnLst/>
              <a:rect l="l" t="t" r="r" b="b"/>
              <a:pathLst>
                <a:path w="165" h="312" extrusionOk="0">
                  <a:moveTo>
                    <a:pt x="146" y="0"/>
                  </a:moveTo>
                  <a:lnTo>
                    <a:pt x="100" y="63"/>
                  </a:lnTo>
                  <a:lnTo>
                    <a:pt x="63" y="63"/>
                  </a:lnTo>
                  <a:lnTo>
                    <a:pt x="94" y="0"/>
                  </a:lnTo>
                  <a:lnTo>
                    <a:pt x="146" y="0"/>
                  </a:lnTo>
                  <a:close/>
                  <a:moveTo>
                    <a:pt x="163" y="242"/>
                  </a:moveTo>
                  <a:cubicBezTo>
                    <a:pt x="163" y="265"/>
                    <a:pt x="164" y="288"/>
                    <a:pt x="165" y="309"/>
                  </a:cubicBezTo>
                  <a:lnTo>
                    <a:pt x="114" y="309"/>
                  </a:lnTo>
                  <a:lnTo>
                    <a:pt x="111" y="285"/>
                  </a:lnTo>
                  <a:lnTo>
                    <a:pt x="110" y="285"/>
                  </a:lnTo>
                  <a:cubicBezTo>
                    <a:pt x="99" y="300"/>
                    <a:pt x="81" y="312"/>
                    <a:pt x="59" y="312"/>
                  </a:cubicBezTo>
                  <a:cubicBezTo>
                    <a:pt x="17" y="312"/>
                    <a:pt x="0" y="281"/>
                    <a:pt x="0" y="222"/>
                  </a:cubicBezTo>
                  <a:lnTo>
                    <a:pt x="0" y="90"/>
                  </a:lnTo>
                  <a:lnTo>
                    <a:pt x="59" y="90"/>
                  </a:lnTo>
                  <a:lnTo>
                    <a:pt x="59" y="216"/>
                  </a:lnTo>
                  <a:cubicBezTo>
                    <a:pt x="59" y="245"/>
                    <a:pt x="65" y="263"/>
                    <a:pt x="81" y="263"/>
                  </a:cubicBezTo>
                  <a:cubicBezTo>
                    <a:pt x="91" y="263"/>
                    <a:pt x="98" y="255"/>
                    <a:pt x="100" y="248"/>
                  </a:cubicBezTo>
                  <a:cubicBezTo>
                    <a:pt x="103" y="244"/>
                    <a:pt x="104" y="237"/>
                    <a:pt x="104" y="229"/>
                  </a:cubicBezTo>
                  <a:lnTo>
                    <a:pt x="104" y="90"/>
                  </a:lnTo>
                  <a:lnTo>
                    <a:pt x="163" y="90"/>
                  </a:lnTo>
                  <a:lnTo>
                    <a:pt x="163" y="242"/>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13" name="Google Shape;4713;gee6873aab4_0_10978"/>
            <p:cNvSpPr/>
            <p:nvPr/>
          </p:nvSpPr>
          <p:spPr>
            <a:xfrm>
              <a:off x="4787" y="2426"/>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0"/>
                    <a:pt x="47" y="63"/>
                    <a:pt x="29" y="63"/>
                  </a:cubicBezTo>
                  <a:cubicBezTo>
                    <a:pt x="13" y="63"/>
                    <a:pt x="0" y="50"/>
                    <a:pt x="0" y="32"/>
                  </a:cubicBezTo>
                  <a:cubicBezTo>
                    <a:pt x="0" y="12"/>
                    <a:pt x="14" y="0"/>
                    <a:pt x="30" y="0"/>
                  </a:cubicBezTo>
                  <a:cubicBezTo>
                    <a:pt x="47" y="0"/>
                    <a:pt x="60" y="12"/>
                    <a:pt x="60" y="32"/>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14" name="Google Shape;4714;gee6873aab4_0_10978"/>
            <p:cNvSpPr/>
            <p:nvPr/>
          </p:nvSpPr>
          <p:spPr>
            <a:xfrm>
              <a:off x="4838" y="2425"/>
              <a:ext cx="0" cy="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15" name="Google Shape;4715;gee6873aab4_0_10978"/>
            <p:cNvSpPr/>
            <p:nvPr/>
          </p:nvSpPr>
          <p:spPr>
            <a:xfrm>
              <a:off x="4922" y="2425"/>
              <a:ext cx="78" cy="145"/>
            </a:xfrm>
            <a:custGeom>
              <a:avLst/>
              <a:gdLst/>
              <a:ahLst/>
              <a:cxnLst/>
              <a:rect l="l" t="t" r="r" b="b"/>
              <a:pathLst>
                <a:path w="169" h="313" extrusionOk="0">
                  <a:moveTo>
                    <a:pt x="108" y="175"/>
                  </a:moveTo>
                  <a:cubicBezTo>
                    <a:pt x="108" y="171"/>
                    <a:pt x="108" y="166"/>
                    <a:pt x="108" y="162"/>
                  </a:cubicBezTo>
                  <a:cubicBezTo>
                    <a:pt x="106" y="149"/>
                    <a:pt x="99" y="136"/>
                    <a:pt x="87" y="136"/>
                  </a:cubicBezTo>
                  <a:cubicBezTo>
                    <a:pt x="66" y="136"/>
                    <a:pt x="59" y="166"/>
                    <a:pt x="59" y="202"/>
                  </a:cubicBezTo>
                  <a:cubicBezTo>
                    <a:pt x="59" y="243"/>
                    <a:pt x="70" y="265"/>
                    <a:pt x="86" y="265"/>
                  </a:cubicBezTo>
                  <a:cubicBezTo>
                    <a:pt x="94" y="265"/>
                    <a:pt x="102" y="261"/>
                    <a:pt x="107" y="246"/>
                  </a:cubicBezTo>
                  <a:cubicBezTo>
                    <a:pt x="108" y="243"/>
                    <a:pt x="108" y="238"/>
                    <a:pt x="108" y="233"/>
                  </a:cubicBezTo>
                  <a:lnTo>
                    <a:pt x="108" y="175"/>
                  </a:lnTo>
                  <a:close/>
                  <a:moveTo>
                    <a:pt x="167" y="0"/>
                  </a:moveTo>
                  <a:lnTo>
                    <a:pt x="167" y="245"/>
                  </a:lnTo>
                  <a:cubicBezTo>
                    <a:pt x="167" y="266"/>
                    <a:pt x="168" y="289"/>
                    <a:pt x="169" y="310"/>
                  </a:cubicBezTo>
                  <a:lnTo>
                    <a:pt x="118" y="310"/>
                  </a:lnTo>
                  <a:lnTo>
                    <a:pt x="115" y="285"/>
                  </a:lnTo>
                  <a:lnTo>
                    <a:pt x="114" y="285"/>
                  </a:lnTo>
                  <a:cubicBezTo>
                    <a:pt x="106" y="300"/>
                    <a:pt x="89" y="313"/>
                    <a:pt x="68" y="313"/>
                  </a:cubicBezTo>
                  <a:cubicBezTo>
                    <a:pt x="22" y="313"/>
                    <a:pt x="0" y="262"/>
                    <a:pt x="0" y="200"/>
                  </a:cubicBezTo>
                  <a:cubicBezTo>
                    <a:pt x="0" y="124"/>
                    <a:pt x="33" y="87"/>
                    <a:pt x="71" y="87"/>
                  </a:cubicBezTo>
                  <a:cubicBezTo>
                    <a:pt x="90" y="87"/>
                    <a:pt x="102" y="97"/>
                    <a:pt x="108" y="109"/>
                  </a:cubicBezTo>
                  <a:lnTo>
                    <a:pt x="108" y="109"/>
                  </a:lnTo>
                  <a:lnTo>
                    <a:pt x="108" y="0"/>
                  </a:lnTo>
                  <a:lnTo>
                    <a:pt x="167"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16" name="Google Shape;4716;gee6873aab4_0_10978"/>
            <p:cNvSpPr/>
            <p:nvPr/>
          </p:nvSpPr>
          <p:spPr>
            <a:xfrm>
              <a:off x="5019" y="2466"/>
              <a:ext cx="78" cy="104"/>
            </a:xfrm>
            <a:custGeom>
              <a:avLst/>
              <a:gdLst/>
              <a:ahLst/>
              <a:cxnLst/>
              <a:rect l="l" t="t" r="r" b="b"/>
              <a:pathLst>
                <a:path w="168" h="226" extrusionOk="0">
                  <a:moveTo>
                    <a:pt x="58" y="113"/>
                  </a:moveTo>
                  <a:cubicBezTo>
                    <a:pt x="58" y="150"/>
                    <a:pt x="64" y="181"/>
                    <a:pt x="85" y="181"/>
                  </a:cubicBezTo>
                  <a:cubicBezTo>
                    <a:pt x="104" y="181"/>
                    <a:pt x="109" y="145"/>
                    <a:pt x="109" y="113"/>
                  </a:cubicBezTo>
                  <a:cubicBezTo>
                    <a:pt x="109" y="83"/>
                    <a:pt x="104" y="45"/>
                    <a:pt x="84" y="45"/>
                  </a:cubicBezTo>
                  <a:cubicBezTo>
                    <a:pt x="62" y="45"/>
                    <a:pt x="58" y="83"/>
                    <a:pt x="58" y="113"/>
                  </a:cubicBezTo>
                  <a:close/>
                  <a:moveTo>
                    <a:pt x="168" y="113"/>
                  </a:moveTo>
                  <a:cubicBezTo>
                    <a:pt x="168" y="204"/>
                    <a:pt x="117" y="226"/>
                    <a:pt x="84" y="226"/>
                  </a:cubicBezTo>
                  <a:cubicBezTo>
                    <a:pt x="31" y="226"/>
                    <a:pt x="0" y="185"/>
                    <a:pt x="0" y="114"/>
                  </a:cubicBezTo>
                  <a:cubicBezTo>
                    <a:pt x="0" y="35"/>
                    <a:pt x="41" y="0"/>
                    <a:pt x="84" y="0"/>
                  </a:cubicBezTo>
                  <a:cubicBezTo>
                    <a:pt x="136" y="0"/>
                    <a:pt x="168" y="44"/>
                    <a:pt x="168" y="113"/>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17" name="Google Shape;4717;gee6873aab4_0_10978"/>
            <p:cNvSpPr/>
            <p:nvPr/>
          </p:nvSpPr>
          <p:spPr>
            <a:xfrm>
              <a:off x="5150" y="2429"/>
              <a:ext cx="119" cy="140"/>
            </a:xfrm>
            <a:custGeom>
              <a:avLst/>
              <a:gdLst/>
              <a:ahLst/>
              <a:cxnLst/>
              <a:rect l="l" t="t" r="r" b="b"/>
              <a:pathLst>
                <a:path w="255" h="302" extrusionOk="0">
                  <a:moveTo>
                    <a:pt x="197" y="196"/>
                  </a:moveTo>
                  <a:cubicBezTo>
                    <a:pt x="195" y="167"/>
                    <a:pt x="193" y="128"/>
                    <a:pt x="194" y="96"/>
                  </a:cubicBezTo>
                  <a:lnTo>
                    <a:pt x="193" y="96"/>
                  </a:lnTo>
                  <a:cubicBezTo>
                    <a:pt x="187" y="128"/>
                    <a:pt x="179" y="166"/>
                    <a:pt x="173" y="189"/>
                  </a:cubicBezTo>
                  <a:lnTo>
                    <a:pt x="147" y="297"/>
                  </a:lnTo>
                  <a:lnTo>
                    <a:pt x="106" y="297"/>
                  </a:lnTo>
                  <a:lnTo>
                    <a:pt x="80" y="191"/>
                  </a:lnTo>
                  <a:cubicBezTo>
                    <a:pt x="75" y="167"/>
                    <a:pt x="67" y="129"/>
                    <a:pt x="62" y="96"/>
                  </a:cubicBezTo>
                  <a:lnTo>
                    <a:pt x="61" y="96"/>
                  </a:lnTo>
                  <a:cubicBezTo>
                    <a:pt x="60" y="129"/>
                    <a:pt x="58" y="167"/>
                    <a:pt x="56" y="197"/>
                  </a:cubicBezTo>
                  <a:lnTo>
                    <a:pt x="51" y="302"/>
                  </a:lnTo>
                  <a:lnTo>
                    <a:pt x="0" y="302"/>
                  </a:lnTo>
                  <a:lnTo>
                    <a:pt x="22" y="0"/>
                  </a:lnTo>
                  <a:lnTo>
                    <a:pt x="84" y="0"/>
                  </a:lnTo>
                  <a:lnTo>
                    <a:pt x="109" y="109"/>
                  </a:lnTo>
                  <a:cubicBezTo>
                    <a:pt x="117" y="147"/>
                    <a:pt x="125" y="181"/>
                    <a:pt x="130" y="215"/>
                  </a:cubicBezTo>
                  <a:lnTo>
                    <a:pt x="131" y="215"/>
                  </a:lnTo>
                  <a:cubicBezTo>
                    <a:pt x="136" y="181"/>
                    <a:pt x="142" y="147"/>
                    <a:pt x="151" y="109"/>
                  </a:cubicBezTo>
                  <a:lnTo>
                    <a:pt x="174" y="0"/>
                  </a:lnTo>
                  <a:lnTo>
                    <a:pt x="236" y="0"/>
                  </a:lnTo>
                  <a:lnTo>
                    <a:pt x="255" y="302"/>
                  </a:lnTo>
                  <a:lnTo>
                    <a:pt x="202" y="302"/>
                  </a:lnTo>
                  <a:lnTo>
                    <a:pt x="197" y="196"/>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18" name="Google Shape;4718;gee6873aab4_0_10978"/>
            <p:cNvSpPr/>
            <p:nvPr/>
          </p:nvSpPr>
          <p:spPr>
            <a:xfrm>
              <a:off x="5290" y="2425"/>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7"/>
                    <a:pt x="108" y="87"/>
                  </a:cubicBezTo>
                  <a:cubicBezTo>
                    <a:pt x="149" y="87"/>
                    <a:pt x="164" y="121"/>
                    <a:pt x="164" y="177"/>
                  </a:cubicBezTo>
                  <a:lnTo>
                    <a:pt x="164" y="310"/>
                  </a:lnTo>
                  <a:lnTo>
                    <a:pt x="106" y="310"/>
                  </a:lnTo>
                  <a:lnTo>
                    <a:pt x="106" y="177"/>
                  </a:lnTo>
                  <a:cubicBezTo>
                    <a:pt x="106" y="155"/>
                    <a:pt x="102" y="136"/>
                    <a:pt x="84" y="136"/>
                  </a:cubicBezTo>
                  <a:cubicBezTo>
                    <a:pt x="74" y="136"/>
                    <a:pt x="66" y="142"/>
                    <a:pt x="61" y="157"/>
                  </a:cubicBezTo>
                  <a:cubicBezTo>
                    <a:pt x="60" y="161"/>
                    <a:pt x="59" y="169"/>
                    <a:pt x="59" y="174"/>
                  </a:cubicBezTo>
                  <a:lnTo>
                    <a:pt x="59" y="310"/>
                  </a:lnTo>
                  <a:lnTo>
                    <a:pt x="0" y="310"/>
                  </a:lnTo>
                  <a:lnTo>
                    <a:pt x="0" y="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19" name="Google Shape;4719;gee6873aab4_0_10978"/>
            <p:cNvSpPr/>
            <p:nvPr/>
          </p:nvSpPr>
          <p:spPr>
            <a:xfrm>
              <a:off x="5388" y="2426"/>
              <a:ext cx="76" cy="144"/>
            </a:xfrm>
            <a:custGeom>
              <a:avLst/>
              <a:gdLst/>
              <a:ahLst/>
              <a:cxnLst/>
              <a:rect l="l" t="t" r="r" b="b"/>
              <a:pathLst>
                <a:path w="164" h="312" extrusionOk="0">
                  <a:moveTo>
                    <a:pt x="145" y="0"/>
                  </a:moveTo>
                  <a:lnTo>
                    <a:pt x="100" y="63"/>
                  </a:lnTo>
                  <a:lnTo>
                    <a:pt x="63" y="63"/>
                  </a:lnTo>
                  <a:lnTo>
                    <a:pt x="94" y="0"/>
                  </a:lnTo>
                  <a:lnTo>
                    <a:pt x="145" y="0"/>
                  </a:lnTo>
                  <a:close/>
                  <a:moveTo>
                    <a:pt x="162" y="242"/>
                  </a:moveTo>
                  <a:cubicBezTo>
                    <a:pt x="162" y="265"/>
                    <a:pt x="163" y="288"/>
                    <a:pt x="164" y="309"/>
                  </a:cubicBezTo>
                  <a:lnTo>
                    <a:pt x="113" y="309"/>
                  </a:lnTo>
                  <a:lnTo>
                    <a:pt x="110" y="285"/>
                  </a:lnTo>
                  <a:lnTo>
                    <a:pt x="109" y="285"/>
                  </a:lnTo>
                  <a:cubicBezTo>
                    <a:pt x="99" y="300"/>
                    <a:pt x="81" y="312"/>
                    <a:pt x="58" y="312"/>
                  </a:cubicBezTo>
                  <a:cubicBezTo>
                    <a:pt x="17" y="312"/>
                    <a:pt x="0" y="281"/>
                    <a:pt x="0" y="222"/>
                  </a:cubicBezTo>
                  <a:lnTo>
                    <a:pt x="0" y="90"/>
                  </a:lnTo>
                  <a:lnTo>
                    <a:pt x="59" y="90"/>
                  </a:lnTo>
                  <a:lnTo>
                    <a:pt x="59" y="216"/>
                  </a:lnTo>
                  <a:cubicBezTo>
                    <a:pt x="59" y="245"/>
                    <a:pt x="64" y="263"/>
                    <a:pt x="81" y="263"/>
                  </a:cubicBezTo>
                  <a:cubicBezTo>
                    <a:pt x="91" y="263"/>
                    <a:pt x="97" y="255"/>
                    <a:pt x="100" y="248"/>
                  </a:cubicBezTo>
                  <a:cubicBezTo>
                    <a:pt x="102" y="244"/>
                    <a:pt x="103" y="237"/>
                    <a:pt x="103" y="229"/>
                  </a:cubicBezTo>
                  <a:lnTo>
                    <a:pt x="103" y="90"/>
                  </a:lnTo>
                  <a:lnTo>
                    <a:pt x="162" y="90"/>
                  </a:lnTo>
                  <a:lnTo>
                    <a:pt x="162" y="242"/>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20" name="Google Shape;4720;gee6873aab4_0_10978"/>
            <p:cNvSpPr/>
            <p:nvPr/>
          </p:nvSpPr>
          <p:spPr>
            <a:xfrm>
              <a:off x="5486"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4" y="0"/>
                    <a:pt x="31" y="0"/>
                  </a:cubicBezTo>
                  <a:cubicBezTo>
                    <a:pt x="48" y="0"/>
                    <a:pt x="61" y="12"/>
                    <a:pt x="61" y="32"/>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21" name="Google Shape;4721;gee6873aab4_0_10978"/>
            <p:cNvSpPr/>
            <p:nvPr/>
          </p:nvSpPr>
          <p:spPr>
            <a:xfrm>
              <a:off x="5537" y="2466"/>
              <a:ext cx="77" cy="103"/>
            </a:xfrm>
            <a:custGeom>
              <a:avLst/>
              <a:gdLst/>
              <a:ahLst/>
              <a:cxnLst/>
              <a:rect l="l" t="t" r="r" b="b"/>
              <a:pathLst>
                <a:path w="166" h="223" extrusionOk="0">
                  <a:moveTo>
                    <a:pt x="2" y="70"/>
                  </a:moveTo>
                  <a:cubicBezTo>
                    <a:pt x="2" y="45"/>
                    <a:pt x="0" y="24"/>
                    <a:pt x="0" y="4"/>
                  </a:cubicBezTo>
                  <a:lnTo>
                    <a:pt x="51" y="4"/>
                  </a:lnTo>
                  <a:lnTo>
                    <a:pt x="53" y="29"/>
                  </a:lnTo>
                  <a:lnTo>
                    <a:pt x="54" y="29"/>
                  </a:lnTo>
                  <a:cubicBezTo>
                    <a:pt x="66" y="11"/>
                    <a:pt x="85" y="0"/>
                    <a:pt x="108" y="0"/>
                  </a:cubicBezTo>
                  <a:cubicBezTo>
                    <a:pt x="149" y="0"/>
                    <a:pt x="166" y="33"/>
                    <a:pt x="166" y="82"/>
                  </a:cubicBezTo>
                  <a:lnTo>
                    <a:pt x="166" y="223"/>
                  </a:lnTo>
                  <a:lnTo>
                    <a:pt x="107" y="223"/>
                  </a:lnTo>
                  <a:lnTo>
                    <a:pt x="107" y="86"/>
                  </a:lnTo>
                  <a:cubicBezTo>
                    <a:pt x="107" y="67"/>
                    <a:pt x="103" y="49"/>
                    <a:pt x="86" y="49"/>
                  </a:cubicBezTo>
                  <a:cubicBezTo>
                    <a:pt x="76" y="49"/>
                    <a:pt x="68" y="56"/>
                    <a:pt x="64" y="69"/>
                  </a:cubicBezTo>
                  <a:cubicBezTo>
                    <a:pt x="62" y="74"/>
                    <a:pt x="60" y="81"/>
                    <a:pt x="60" y="89"/>
                  </a:cubicBezTo>
                  <a:lnTo>
                    <a:pt x="60" y="223"/>
                  </a:lnTo>
                  <a:lnTo>
                    <a:pt x="2" y="223"/>
                  </a:lnTo>
                  <a:lnTo>
                    <a:pt x="2" y="7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22" name="Google Shape;4722;gee6873aab4_0_10978"/>
            <p:cNvSpPr/>
            <p:nvPr/>
          </p:nvSpPr>
          <p:spPr>
            <a:xfrm>
              <a:off x="5629" y="2440"/>
              <a:ext cx="60" cy="130"/>
            </a:xfrm>
            <a:custGeom>
              <a:avLst/>
              <a:gdLst/>
              <a:ahLst/>
              <a:cxnLst/>
              <a:rect l="l" t="t" r="r" b="b"/>
              <a:pathLst>
                <a:path w="128" h="280" extrusionOk="0">
                  <a:moveTo>
                    <a:pt x="85" y="0"/>
                  </a:moveTo>
                  <a:lnTo>
                    <a:pt x="85" y="59"/>
                  </a:lnTo>
                  <a:lnTo>
                    <a:pt x="128" y="59"/>
                  </a:lnTo>
                  <a:lnTo>
                    <a:pt x="128" y="100"/>
                  </a:lnTo>
                  <a:lnTo>
                    <a:pt x="85" y="100"/>
                  </a:lnTo>
                  <a:lnTo>
                    <a:pt x="85" y="200"/>
                  </a:lnTo>
                  <a:cubicBezTo>
                    <a:pt x="85" y="226"/>
                    <a:pt x="96" y="232"/>
                    <a:pt x="108" y="232"/>
                  </a:cubicBezTo>
                  <a:cubicBezTo>
                    <a:pt x="113" y="232"/>
                    <a:pt x="118" y="232"/>
                    <a:pt x="123" y="231"/>
                  </a:cubicBezTo>
                  <a:lnTo>
                    <a:pt x="123" y="276"/>
                  </a:lnTo>
                  <a:cubicBezTo>
                    <a:pt x="115" y="279"/>
                    <a:pt x="103" y="280"/>
                    <a:pt x="87" y="280"/>
                  </a:cubicBezTo>
                  <a:cubicBezTo>
                    <a:pt x="70" y="280"/>
                    <a:pt x="55" y="276"/>
                    <a:pt x="45" y="266"/>
                  </a:cubicBezTo>
                  <a:cubicBezTo>
                    <a:pt x="33" y="255"/>
                    <a:pt x="26" y="238"/>
                    <a:pt x="26" y="204"/>
                  </a:cubicBezTo>
                  <a:lnTo>
                    <a:pt x="26" y="100"/>
                  </a:lnTo>
                  <a:lnTo>
                    <a:pt x="0" y="100"/>
                  </a:lnTo>
                  <a:lnTo>
                    <a:pt x="0" y="59"/>
                  </a:lnTo>
                  <a:lnTo>
                    <a:pt x="26" y="59"/>
                  </a:lnTo>
                  <a:lnTo>
                    <a:pt x="26" y="14"/>
                  </a:lnTo>
                  <a:lnTo>
                    <a:pt x="85"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23" name="Google Shape;4723;gee6873aab4_0_10978"/>
            <p:cNvSpPr/>
            <p:nvPr/>
          </p:nvSpPr>
          <p:spPr>
            <a:xfrm>
              <a:off x="5702" y="2466"/>
              <a:ext cx="75" cy="104"/>
            </a:xfrm>
            <a:custGeom>
              <a:avLst/>
              <a:gdLst/>
              <a:ahLst/>
              <a:cxnLst/>
              <a:rect l="l" t="t" r="r" b="b"/>
              <a:pathLst>
                <a:path w="162" h="225" extrusionOk="0">
                  <a:moveTo>
                    <a:pt x="109" y="93"/>
                  </a:moveTo>
                  <a:cubicBezTo>
                    <a:pt x="109" y="65"/>
                    <a:pt x="102" y="43"/>
                    <a:pt x="84" y="43"/>
                  </a:cubicBezTo>
                  <a:cubicBezTo>
                    <a:pt x="65" y="43"/>
                    <a:pt x="57" y="71"/>
                    <a:pt x="57" y="93"/>
                  </a:cubicBezTo>
                  <a:lnTo>
                    <a:pt x="109" y="93"/>
                  </a:lnTo>
                  <a:close/>
                  <a:moveTo>
                    <a:pt x="56" y="134"/>
                  </a:moveTo>
                  <a:cubicBezTo>
                    <a:pt x="57" y="168"/>
                    <a:pt x="77" y="181"/>
                    <a:pt x="103" y="181"/>
                  </a:cubicBezTo>
                  <a:cubicBezTo>
                    <a:pt x="120" y="181"/>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4"/>
                  </a:cubicBezTo>
                  <a:cubicBezTo>
                    <a:pt x="162" y="119"/>
                    <a:pt x="162" y="128"/>
                    <a:pt x="160" y="134"/>
                  </a:cubicBezTo>
                  <a:lnTo>
                    <a:pt x="56" y="134"/>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24" name="Google Shape;4724;gee6873aab4_0_10978"/>
            <p:cNvSpPr/>
            <p:nvPr/>
          </p:nvSpPr>
          <p:spPr>
            <a:xfrm>
              <a:off x="5793" y="2466"/>
              <a:ext cx="78" cy="104"/>
            </a:xfrm>
            <a:custGeom>
              <a:avLst/>
              <a:gdLst/>
              <a:ahLst/>
              <a:cxnLst/>
              <a:rect l="l" t="t" r="r" b="b"/>
              <a:pathLst>
                <a:path w="168" h="226" extrusionOk="0">
                  <a:moveTo>
                    <a:pt x="59" y="113"/>
                  </a:moveTo>
                  <a:cubicBezTo>
                    <a:pt x="59" y="150"/>
                    <a:pt x="65" y="181"/>
                    <a:pt x="86" y="181"/>
                  </a:cubicBezTo>
                  <a:cubicBezTo>
                    <a:pt x="105" y="181"/>
                    <a:pt x="110" y="145"/>
                    <a:pt x="110" y="113"/>
                  </a:cubicBezTo>
                  <a:cubicBezTo>
                    <a:pt x="110" y="83"/>
                    <a:pt x="105" y="45"/>
                    <a:pt x="85" y="45"/>
                  </a:cubicBezTo>
                  <a:cubicBezTo>
                    <a:pt x="63" y="45"/>
                    <a:pt x="59" y="83"/>
                    <a:pt x="59" y="113"/>
                  </a:cubicBezTo>
                  <a:close/>
                  <a:moveTo>
                    <a:pt x="168" y="113"/>
                  </a:moveTo>
                  <a:cubicBezTo>
                    <a:pt x="168" y="204"/>
                    <a:pt x="118" y="226"/>
                    <a:pt x="84" y="226"/>
                  </a:cubicBezTo>
                  <a:cubicBezTo>
                    <a:pt x="32" y="226"/>
                    <a:pt x="0" y="185"/>
                    <a:pt x="0" y="114"/>
                  </a:cubicBezTo>
                  <a:cubicBezTo>
                    <a:pt x="0" y="35"/>
                    <a:pt x="42" y="0"/>
                    <a:pt x="85" y="0"/>
                  </a:cubicBezTo>
                  <a:cubicBezTo>
                    <a:pt x="137" y="0"/>
                    <a:pt x="168" y="44"/>
                    <a:pt x="168" y="113"/>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25" name="Google Shape;4725;gee6873aab4_0_10978"/>
            <p:cNvSpPr/>
            <p:nvPr/>
          </p:nvSpPr>
          <p:spPr>
            <a:xfrm>
              <a:off x="5889" y="2426"/>
              <a:ext cx="29"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26" name="Google Shape;4726;gee6873aab4_0_10978"/>
            <p:cNvSpPr/>
            <p:nvPr/>
          </p:nvSpPr>
          <p:spPr>
            <a:xfrm>
              <a:off x="5940" y="2466"/>
              <a:ext cx="52" cy="103"/>
            </a:xfrm>
            <a:custGeom>
              <a:avLst/>
              <a:gdLst/>
              <a:ahLst/>
              <a:cxnLst/>
              <a:rect l="l" t="t" r="r" b="b"/>
              <a:pathLst>
                <a:path w="112" h="223" extrusionOk="0">
                  <a:moveTo>
                    <a:pt x="1" y="70"/>
                  </a:moveTo>
                  <a:cubicBezTo>
                    <a:pt x="1" y="48"/>
                    <a:pt x="1" y="24"/>
                    <a:pt x="0" y="4"/>
                  </a:cubicBezTo>
                  <a:lnTo>
                    <a:pt x="51" y="4"/>
                  </a:lnTo>
                  <a:lnTo>
                    <a:pt x="54" y="36"/>
                  </a:lnTo>
                  <a:lnTo>
                    <a:pt x="55" y="36"/>
                  </a:lnTo>
                  <a:cubicBezTo>
                    <a:pt x="65" y="12"/>
                    <a:pt x="83" y="0"/>
                    <a:pt x="99" y="0"/>
                  </a:cubicBezTo>
                  <a:cubicBezTo>
                    <a:pt x="105" y="0"/>
                    <a:pt x="108" y="0"/>
                    <a:pt x="112" y="1"/>
                  </a:cubicBezTo>
                  <a:lnTo>
                    <a:pt x="112" y="59"/>
                  </a:lnTo>
                  <a:cubicBezTo>
                    <a:pt x="108" y="58"/>
                    <a:pt x="104" y="58"/>
                    <a:pt x="99" y="58"/>
                  </a:cubicBezTo>
                  <a:cubicBezTo>
                    <a:pt x="86" y="58"/>
                    <a:pt x="70" y="67"/>
                    <a:pt x="63" y="90"/>
                  </a:cubicBezTo>
                  <a:cubicBezTo>
                    <a:pt x="62" y="95"/>
                    <a:pt x="61" y="102"/>
                    <a:pt x="61" y="112"/>
                  </a:cubicBezTo>
                  <a:lnTo>
                    <a:pt x="61" y="223"/>
                  </a:lnTo>
                  <a:lnTo>
                    <a:pt x="1" y="223"/>
                  </a:lnTo>
                  <a:lnTo>
                    <a:pt x="1" y="7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27" name="Google Shape;4727;gee6873aab4_0_10978"/>
            <p:cNvSpPr/>
            <p:nvPr/>
          </p:nvSpPr>
          <p:spPr>
            <a:xfrm>
              <a:off x="6006" y="2426"/>
              <a:ext cx="42" cy="143"/>
            </a:xfrm>
            <a:custGeom>
              <a:avLst/>
              <a:gdLst/>
              <a:ahLst/>
              <a:cxnLst/>
              <a:rect l="l" t="t" r="r" b="b"/>
              <a:pathLst>
                <a:path w="92" h="309" extrusionOk="0">
                  <a:moveTo>
                    <a:pt x="92" y="0"/>
                  </a:moveTo>
                  <a:lnTo>
                    <a:pt x="46" y="63"/>
                  </a:lnTo>
                  <a:lnTo>
                    <a:pt x="9" y="63"/>
                  </a:lnTo>
                  <a:lnTo>
                    <a:pt x="40" y="0"/>
                  </a:lnTo>
                  <a:lnTo>
                    <a:pt x="92" y="0"/>
                  </a:lnTo>
                  <a:close/>
                  <a:moveTo>
                    <a:pt x="0" y="309"/>
                  </a:moveTo>
                  <a:lnTo>
                    <a:pt x="0" y="90"/>
                  </a:lnTo>
                  <a:lnTo>
                    <a:pt x="59" y="90"/>
                  </a:lnTo>
                  <a:lnTo>
                    <a:pt x="59" y="309"/>
                  </a:lnTo>
                  <a:lnTo>
                    <a:pt x="0" y="30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cxnSp>
          <p:nvCxnSpPr>
            <p:cNvPr id="4728" name="Google Shape;4728;gee6873aab4_0_10978"/>
            <p:cNvCxnSpPr/>
            <p:nvPr/>
          </p:nvCxnSpPr>
          <p:spPr>
            <a:xfrm>
              <a:off x="3964" y="2205"/>
              <a:ext cx="0" cy="300"/>
            </a:xfrm>
            <a:prstGeom prst="straightConnector1">
              <a:avLst/>
            </a:prstGeom>
            <a:solidFill>
              <a:schemeClr val="lt1"/>
            </a:solidFill>
            <a:ln w="14275" cap="flat" cmpd="sng">
              <a:solidFill>
                <a:schemeClr val="lt1"/>
              </a:solidFill>
              <a:prstDash val="solid"/>
              <a:miter lim="800000"/>
              <a:headEnd type="none" w="med" len="med"/>
              <a:tailEnd type="none" w="med" len="med"/>
            </a:ln>
          </p:spPr>
        </p:cxnSp>
      </p:grpSp>
      <p:grpSp>
        <p:nvGrpSpPr>
          <p:cNvPr id="4729" name="Google Shape;4729;gee6873aab4_0_10978"/>
          <p:cNvGrpSpPr/>
          <p:nvPr/>
        </p:nvGrpSpPr>
        <p:grpSpPr>
          <a:xfrm>
            <a:off x="-2040904" y="3988723"/>
            <a:ext cx="1872300" cy="2902792"/>
            <a:chOff x="6195941" y="562596"/>
            <a:chExt cx="1872300" cy="2902792"/>
          </a:xfrm>
        </p:grpSpPr>
        <p:grpSp>
          <p:nvGrpSpPr>
            <p:cNvPr id="4730" name="Google Shape;4730;gee6873aab4_0_10978"/>
            <p:cNvGrpSpPr/>
            <p:nvPr/>
          </p:nvGrpSpPr>
          <p:grpSpPr>
            <a:xfrm>
              <a:off x="6195941" y="832605"/>
              <a:ext cx="1872300" cy="2632784"/>
              <a:chOff x="-1872716" y="660661"/>
              <a:chExt cx="1872300" cy="1974637"/>
            </a:xfrm>
          </p:grpSpPr>
          <p:sp>
            <p:nvSpPr>
              <p:cNvPr id="4731" name="Google Shape;4731;gee6873aab4_0_10978"/>
              <p:cNvSpPr txBox="1"/>
              <p:nvPr/>
            </p:nvSpPr>
            <p:spPr>
              <a:xfrm>
                <a:off x="-1872716" y="984698"/>
                <a:ext cx="1872300" cy="16506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IE" sz="1100">
                    <a:solidFill>
                      <a:srgbClr val="000000"/>
                    </a:solidFill>
                    <a:latin typeface="Calibri"/>
                    <a:ea typeface="Calibri"/>
                    <a:cs typeface="Calibri"/>
                    <a:sym typeface="Calibri"/>
                  </a:rPr>
                  <a:t>To format the body text, simply highlight the specific line(s) of text and click ‘tab’ or press ‘increase/decrease list level’ button. If you continue to click the ‘Tab’ button and the text turns red you have tabbed too far and should use the ‘decrease level’ button to return to compliant text.</a:t>
                </a:r>
                <a:endParaRPr/>
              </a:p>
              <a:p>
                <a:pPr marL="0" marR="0" lvl="0" indent="0" algn="l" rtl="0">
                  <a:spcBef>
                    <a:spcPts val="0"/>
                  </a:spcBef>
                  <a:spcAft>
                    <a:spcPts val="0"/>
                  </a:spcAft>
                  <a:buNone/>
                </a:pPr>
                <a:endParaRPr sz="1100">
                  <a:solidFill>
                    <a:srgbClr val="000000"/>
                  </a:solidFill>
                  <a:latin typeface="Calibri"/>
                  <a:ea typeface="Calibri"/>
                  <a:cs typeface="Calibri"/>
                  <a:sym typeface="Calibri"/>
                </a:endParaRPr>
              </a:p>
              <a:p>
                <a:pPr marL="0" marR="0" lvl="0" indent="0" algn="l" rtl="0">
                  <a:spcBef>
                    <a:spcPts val="0"/>
                  </a:spcBef>
                  <a:spcAft>
                    <a:spcPts val="0"/>
                  </a:spcAft>
                  <a:buNone/>
                </a:pPr>
                <a:r>
                  <a:rPr lang="en-IE" sz="1100">
                    <a:solidFill>
                      <a:srgbClr val="000000"/>
                    </a:solidFill>
                    <a:latin typeface="Calibri"/>
                    <a:ea typeface="Calibri"/>
                    <a:cs typeface="Calibri"/>
                    <a:sym typeface="Calibri"/>
                  </a:rPr>
                  <a:t>Do not use the bullet point button to format your text.</a:t>
                </a:r>
                <a:endParaRPr sz="1100">
                  <a:solidFill>
                    <a:srgbClr val="000000"/>
                  </a:solidFill>
                  <a:latin typeface="Calibri"/>
                  <a:ea typeface="Calibri"/>
                  <a:cs typeface="Calibri"/>
                  <a:sym typeface="Calibri"/>
                </a:endParaRPr>
              </a:p>
            </p:txBody>
          </p:sp>
          <p:pic>
            <p:nvPicPr>
              <p:cNvPr id="4732" name="Google Shape;4732;gee6873aab4_0_10978" descr="icon_information-white.png"/>
              <p:cNvPicPr preferRelativeResize="0"/>
              <p:nvPr/>
            </p:nvPicPr>
            <p:blipFill rotWithShape="1">
              <a:blip r:embed="rId3">
                <a:alphaModFix/>
              </a:blip>
              <a:srcRect/>
              <a:stretch/>
            </p:blipFill>
            <p:spPr>
              <a:xfrm>
                <a:off x="-1764703" y="660661"/>
                <a:ext cx="121592" cy="240085"/>
              </a:xfrm>
              <a:prstGeom prst="rect">
                <a:avLst/>
              </a:prstGeom>
              <a:noFill/>
              <a:ln>
                <a:noFill/>
              </a:ln>
            </p:spPr>
          </p:pic>
        </p:grpSp>
        <p:grpSp>
          <p:nvGrpSpPr>
            <p:cNvPr id="4733" name="Google Shape;4733;gee6873aab4_0_10978"/>
            <p:cNvGrpSpPr/>
            <p:nvPr/>
          </p:nvGrpSpPr>
          <p:grpSpPr>
            <a:xfrm>
              <a:off x="6303954" y="562596"/>
              <a:ext cx="540000" cy="540000"/>
              <a:chOff x="6303954" y="562596"/>
              <a:chExt cx="540000" cy="540000"/>
            </a:xfrm>
          </p:grpSpPr>
          <p:sp>
            <p:nvSpPr>
              <p:cNvPr id="4734" name="Google Shape;4734;gee6873aab4_0_10978"/>
              <p:cNvSpPr/>
              <p:nvPr/>
            </p:nvSpPr>
            <p:spPr>
              <a:xfrm>
                <a:off x="6303954" y="562596"/>
                <a:ext cx="540000" cy="540000"/>
              </a:xfrm>
              <a:prstGeom prst="donut">
                <a:avLst>
                  <a:gd name="adj" fmla="val 7083"/>
                </a:avLst>
              </a:prstGeom>
              <a:solidFill>
                <a:srgbClr val="0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pic>
            <p:nvPicPr>
              <p:cNvPr id="4735" name="Google Shape;4735;gee6873aab4_0_10978" descr="increase_indent.png"/>
              <p:cNvPicPr preferRelativeResize="0"/>
              <p:nvPr/>
            </p:nvPicPr>
            <p:blipFill rotWithShape="1">
              <a:blip r:embed="rId4">
                <a:alphaModFix/>
              </a:blip>
              <a:srcRect/>
              <a:stretch/>
            </p:blipFill>
            <p:spPr>
              <a:xfrm>
                <a:off x="6425212" y="679422"/>
                <a:ext cx="317520" cy="317520"/>
              </a:xfrm>
              <a:prstGeom prst="rect">
                <a:avLst/>
              </a:prstGeom>
              <a:noFill/>
              <a:ln>
                <a:noFill/>
              </a:ln>
            </p:spPr>
          </p:pic>
        </p:grpSp>
      </p:grpSp>
      <p:sp>
        <p:nvSpPr>
          <p:cNvPr id="4736" name="Google Shape;4736;gee6873aab4_0_10978"/>
          <p:cNvSpPr/>
          <p:nvPr/>
        </p:nvSpPr>
        <p:spPr>
          <a:xfrm>
            <a:off x="7680176" y="3356992"/>
            <a:ext cx="4398731" cy="3080388"/>
          </a:xfrm>
          <a:custGeom>
            <a:avLst/>
            <a:gdLst/>
            <a:ahLst/>
            <a:cxnLst/>
            <a:rect l="l" t="t" r="r" b="b"/>
            <a:pathLst>
              <a:path w="3654" h="2558" extrusionOk="0">
                <a:moveTo>
                  <a:pt x="2505" y="639"/>
                </a:moveTo>
                <a:cubicBezTo>
                  <a:pt x="2466" y="428"/>
                  <a:pt x="2557" y="234"/>
                  <a:pt x="2707" y="207"/>
                </a:cubicBezTo>
                <a:cubicBezTo>
                  <a:pt x="2858" y="180"/>
                  <a:pt x="3011" y="329"/>
                  <a:pt x="3050" y="540"/>
                </a:cubicBezTo>
                <a:cubicBezTo>
                  <a:pt x="3089" y="751"/>
                  <a:pt x="2998" y="944"/>
                  <a:pt x="2847" y="972"/>
                </a:cubicBezTo>
                <a:cubicBezTo>
                  <a:pt x="2697" y="999"/>
                  <a:pt x="2544" y="850"/>
                  <a:pt x="2505" y="639"/>
                </a:cubicBezTo>
                <a:close/>
                <a:moveTo>
                  <a:pt x="2323" y="2448"/>
                </a:moveTo>
                <a:cubicBezTo>
                  <a:pt x="2417" y="2394"/>
                  <a:pt x="2890" y="2151"/>
                  <a:pt x="3499" y="2335"/>
                </a:cubicBezTo>
                <a:cubicBezTo>
                  <a:pt x="3499" y="2335"/>
                  <a:pt x="3231" y="2150"/>
                  <a:pt x="2857" y="2204"/>
                </a:cubicBezTo>
                <a:cubicBezTo>
                  <a:pt x="2867" y="2200"/>
                  <a:pt x="2877" y="2195"/>
                  <a:pt x="2887" y="2190"/>
                </a:cubicBezTo>
                <a:cubicBezTo>
                  <a:pt x="3654" y="1837"/>
                  <a:pt x="3620" y="1150"/>
                  <a:pt x="3085" y="1034"/>
                </a:cubicBezTo>
                <a:cubicBezTo>
                  <a:pt x="3010" y="1018"/>
                  <a:pt x="2939" y="1008"/>
                  <a:pt x="2872" y="1002"/>
                </a:cubicBezTo>
                <a:cubicBezTo>
                  <a:pt x="3053" y="956"/>
                  <a:pt x="3159" y="718"/>
                  <a:pt x="3112" y="458"/>
                </a:cubicBezTo>
                <a:cubicBezTo>
                  <a:pt x="3062" y="190"/>
                  <a:pt x="2868" y="0"/>
                  <a:pt x="2677" y="35"/>
                </a:cubicBezTo>
                <a:cubicBezTo>
                  <a:pt x="2486" y="70"/>
                  <a:pt x="2371" y="315"/>
                  <a:pt x="2420" y="584"/>
                </a:cubicBezTo>
                <a:cubicBezTo>
                  <a:pt x="2458" y="794"/>
                  <a:pt x="2586" y="955"/>
                  <a:pt x="2731" y="999"/>
                </a:cubicBezTo>
                <a:cubicBezTo>
                  <a:pt x="2283" y="1012"/>
                  <a:pt x="2006" y="1267"/>
                  <a:pt x="1720" y="1495"/>
                </a:cubicBezTo>
                <a:cubicBezTo>
                  <a:pt x="1277" y="1849"/>
                  <a:pt x="1050" y="1845"/>
                  <a:pt x="757" y="1549"/>
                </a:cubicBezTo>
                <a:cubicBezTo>
                  <a:pt x="461" y="1251"/>
                  <a:pt x="0" y="1311"/>
                  <a:pt x="0" y="1311"/>
                </a:cubicBezTo>
                <a:cubicBezTo>
                  <a:pt x="419" y="1311"/>
                  <a:pt x="412" y="1543"/>
                  <a:pt x="818" y="1877"/>
                </a:cubicBezTo>
                <a:cubicBezTo>
                  <a:pt x="1206" y="2196"/>
                  <a:pt x="1957" y="1650"/>
                  <a:pt x="2354" y="1344"/>
                </a:cubicBezTo>
                <a:cubicBezTo>
                  <a:pt x="2941" y="892"/>
                  <a:pt x="3436" y="1466"/>
                  <a:pt x="2965" y="1953"/>
                </a:cubicBezTo>
                <a:cubicBezTo>
                  <a:pt x="2817" y="2106"/>
                  <a:pt x="2642" y="2234"/>
                  <a:pt x="2513" y="2319"/>
                </a:cubicBezTo>
                <a:cubicBezTo>
                  <a:pt x="2467" y="2344"/>
                  <a:pt x="2420" y="2373"/>
                  <a:pt x="2373" y="2406"/>
                </a:cubicBezTo>
                <a:lnTo>
                  <a:pt x="2368" y="2410"/>
                </a:lnTo>
                <a:cubicBezTo>
                  <a:pt x="2344" y="2424"/>
                  <a:pt x="2331" y="2431"/>
                  <a:pt x="2331" y="2431"/>
                </a:cubicBezTo>
                <a:cubicBezTo>
                  <a:pt x="2331" y="2431"/>
                  <a:pt x="2335" y="2430"/>
                  <a:pt x="2345" y="2426"/>
                </a:cubicBezTo>
                <a:lnTo>
                  <a:pt x="2309" y="2452"/>
                </a:lnTo>
                <a:cubicBezTo>
                  <a:pt x="2308" y="2452"/>
                  <a:pt x="2307" y="2452"/>
                  <a:pt x="2306" y="2453"/>
                </a:cubicBezTo>
                <a:cubicBezTo>
                  <a:pt x="2303" y="2451"/>
                  <a:pt x="2299" y="2450"/>
                  <a:pt x="2296" y="2449"/>
                </a:cubicBezTo>
                <a:cubicBezTo>
                  <a:pt x="1712" y="1880"/>
                  <a:pt x="1129" y="2223"/>
                  <a:pt x="1129" y="2223"/>
                </a:cubicBezTo>
                <a:cubicBezTo>
                  <a:pt x="1754" y="2097"/>
                  <a:pt x="2202" y="2384"/>
                  <a:pt x="2290" y="2447"/>
                </a:cubicBezTo>
                <a:cubicBezTo>
                  <a:pt x="1687" y="2222"/>
                  <a:pt x="1072" y="2437"/>
                  <a:pt x="1057" y="2436"/>
                </a:cubicBezTo>
                <a:cubicBezTo>
                  <a:pt x="1842" y="2336"/>
                  <a:pt x="2296" y="2556"/>
                  <a:pt x="2301" y="2558"/>
                </a:cubicBezTo>
                <a:lnTo>
                  <a:pt x="2301" y="2558"/>
                </a:lnTo>
                <a:lnTo>
                  <a:pt x="2301" y="2558"/>
                </a:lnTo>
                <a:cubicBezTo>
                  <a:pt x="2301" y="2558"/>
                  <a:pt x="2301" y="2558"/>
                  <a:pt x="2301" y="2558"/>
                </a:cubicBezTo>
                <a:lnTo>
                  <a:pt x="2301" y="2558"/>
                </a:lnTo>
                <a:cubicBezTo>
                  <a:pt x="2307" y="2556"/>
                  <a:pt x="2779" y="2381"/>
                  <a:pt x="3551" y="2554"/>
                </a:cubicBezTo>
                <a:cubicBezTo>
                  <a:pt x="3535" y="2553"/>
                  <a:pt x="2945" y="2282"/>
                  <a:pt x="2323" y="2448"/>
                </a:cubicBezTo>
                <a:close/>
              </a:path>
            </a:pathLst>
          </a:custGeom>
          <a:solidFill>
            <a:schemeClr val="lt1">
              <a:alpha val="20000"/>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37" name="Google Shape;4737;gee6873aab4_0_10978"/>
          <p:cNvSpPr/>
          <p:nvPr/>
        </p:nvSpPr>
        <p:spPr>
          <a:xfrm>
            <a:off x="0" y="1587"/>
            <a:ext cx="9084317" cy="2539484"/>
          </a:xfrm>
          <a:custGeom>
            <a:avLst/>
            <a:gdLst/>
            <a:ahLst/>
            <a:cxnLst/>
            <a:rect l="l" t="t" r="r" b="b"/>
            <a:pathLst>
              <a:path w="12745" h="4169" extrusionOk="0">
                <a:moveTo>
                  <a:pt x="0" y="0"/>
                </a:moveTo>
                <a:lnTo>
                  <a:pt x="12745" y="0"/>
                </a:lnTo>
                <a:cubicBezTo>
                  <a:pt x="12602" y="54"/>
                  <a:pt x="12453" y="92"/>
                  <a:pt x="12309" y="143"/>
                </a:cubicBezTo>
                <a:cubicBezTo>
                  <a:pt x="11761" y="325"/>
                  <a:pt x="11223" y="566"/>
                  <a:pt x="10706" y="823"/>
                </a:cubicBezTo>
                <a:cubicBezTo>
                  <a:pt x="10540" y="913"/>
                  <a:pt x="10370" y="996"/>
                  <a:pt x="10206" y="1089"/>
                </a:cubicBezTo>
                <a:cubicBezTo>
                  <a:pt x="9498" y="1478"/>
                  <a:pt x="8825" y="1912"/>
                  <a:pt x="8143" y="2343"/>
                </a:cubicBezTo>
                <a:cubicBezTo>
                  <a:pt x="7530" y="2736"/>
                  <a:pt x="6917" y="3108"/>
                  <a:pt x="6263" y="3430"/>
                </a:cubicBezTo>
                <a:cubicBezTo>
                  <a:pt x="5581" y="3762"/>
                  <a:pt x="4857" y="4046"/>
                  <a:pt x="4100" y="4136"/>
                </a:cubicBezTo>
                <a:cubicBezTo>
                  <a:pt x="3871" y="4169"/>
                  <a:pt x="3647" y="4166"/>
                  <a:pt x="3417" y="4161"/>
                </a:cubicBezTo>
                <a:cubicBezTo>
                  <a:pt x="3053" y="4144"/>
                  <a:pt x="2694" y="4069"/>
                  <a:pt x="2351" y="3949"/>
                </a:cubicBezTo>
                <a:cubicBezTo>
                  <a:pt x="1742" y="3736"/>
                  <a:pt x="1194" y="3388"/>
                  <a:pt x="684" y="3000"/>
                </a:cubicBezTo>
                <a:cubicBezTo>
                  <a:pt x="462" y="2825"/>
                  <a:pt x="243" y="2656"/>
                  <a:pt x="0" y="2512"/>
                </a:cubicBezTo>
                <a:lnTo>
                  <a:pt x="0"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38" name="Google Shape;4738;gee6873aab4_0_10978"/>
          <p:cNvSpPr txBox="1">
            <a:spLocks noGrp="1"/>
          </p:cNvSpPr>
          <p:nvPr>
            <p:ph type="title"/>
          </p:nvPr>
        </p:nvSpPr>
        <p:spPr>
          <a:xfrm>
            <a:off x="514800" y="434983"/>
            <a:ext cx="4752600" cy="1255800"/>
          </a:xfrm>
          <a:prstGeom prst="rect">
            <a:avLst/>
          </a:prstGeom>
          <a:noFill/>
          <a:ln>
            <a:noFill/>
          </a:ln>
        </p:spPr>
        <p:txBody>
          <a:bodyPr spcFirstLastPara="1" wrap="square" lIns="0" tIns="0" rIns="0" bIns="0" anchor="b" anchorCtr="0">
            <a:noAutofit/>
          </a:bodyPr>
          <a:lstStyle>
            <a:lvl1pPr lvl="0" algn="l" rtl="0">
              <a:lnSpc>
                <a:spcPct val="90000"/>
              </a:lnSpc>
              <a:spcBef>
                <a:spcPts val="0"/>
              </a:spcBef>
              <a:spcAft>
                <a:spcPts val="0"/>
              </a:spcAft>
              <a:buClr>
                <a:schemeClr val="accent2"/>
              </a:buClr>
              <a:buSzPts val="2800"/>
              <a:buFont typeface="Calibri"/>
              <a:buNone/>
              <a:defRPr>
                <a:solidFill>
                  <a:schemeClr val="accent2"/>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739" name="Google Shape;4739;gee6873aab4_0_10978"/>
          <p:cNvSpPr txBox="1">
            <a:spLocks noGrp="1"/>
          </p:cNvSpPr>
          <p:nvPr>
            <p:ph type="dt" idx="10"/>
          </p:nvPr>
        </p:nvSpPr>
        <p:spPr>
          <a:xfrm>
            <a:off x="695400" y="6496604"/>
            <a:ext cx="5580600" cy="160200"/>
          </a:xfrm>
          <a:prstGeom prst="rect">
            <a:avLst/>
          </a:prstGeom>
          <a:noFill/>
          <a:ln>
            <a:noFill/>
          </a:ln>
        </p:spPr>
        <p:txBody>
          <a:bodyPr spcFirstLastPara="1" wrap="square" lIns="91425" tIns="45700" rIns="91425" bIns="45700" anchor="t"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740" name="Google Shape;4740;gee6873aab4_0_10978"/>
          <p:cNvSpPr txBox="1">
            <a:spLocks noGrp="1"/>
          </p:cNvSpPr>
          <p:nvPr>
            <p:ph type="body" idx="1"/>
          </p:nvPr>
        </p:nvSpPr>
        <p:spPr>
          <a:xfrm>
            <a:off x="514800" y="3104964"/>
            <a:ext cx="4752600" cy="2857800"/>
          </a:xfrm>
          <a:prstGeom prst="rect">
            <a:avLst/>
          </a:prstGeom>
          <a:noFill/>
          <a:ln>
            <a:noFill/>
          </a:ln>
        </p:spPr>
        <p:txBody>
          <a:bodyPr spcFirstLastPara="1" wrap="square" lIns="0" tIns="0" rIns="0" bIns="0" anchor="t" anchorCtr="0">
            <a:noAutofit/>
          </a:bodyPr>
          <a:lstStyle>
            <a:lvl1pPr marL="457200" lvl="0" indent="-228600" algn="l" rtl="0">
              <a:lnSpc>
                <a:spcPct val="90000"/>
              </a:lnSpc>
              <a:spcBef>
                <a:spcPts val="400"/>
              </a:spcBef>
              <a:spcAft>
                <a:spcPts val="0"/>
              </a:spcAft>
              <a:buClr>
                <a:schemeClr val="lt1"/>
              </a:buClr>
              <a:buSzPts val="2000"/>
              <a:buNone/>
              <a:defRPr>
                <a:solidFill>
                  <a:schemeClr val="lt1"/>
                </a:solidFill>
              </a:defRPr>
            </a:lvl1pPr>
            <a:lvl2pPr marL="914400" lvl="1" indent="-228600" algn="l" rtl="0">
              <a:lnSpc>
                <a:spcPct val="90000"/>
              </a:lnSpc>
              <a:spcBef>
                <a:spcPts val="400"/>
              </a:spcBef>
              <a:spcAft>
                <a:spcPts val="0"/>
              </a:spcAft>
              <a:buClr>
                <a:schemeClr val="lt1"/>
              </a:buClr>
              <a:buSzPts val="1800"/>
              <a:buNone/>
              <a:defRPr>
                <a:solidFill>
                  <a:schemeClr val="lt1"/>
                </a:solidFill>
              </a:defRPr>
            </a:lvl2pPr>
            <a:lvl3pPr marL="1371600" lvl="2" indent="-342900" algn="l" rtl="0">
              <a:lnSpc>
                <a:spcPct val="90000"/>
              </a:lnSpc>
              <a:spcBef>
                <a:spcPts val="400"/>
              </a:spcBef>
              <a:spcAft>
                <a:spcPts val="0"/>
              </a:spcAft>
              <a:buClr>
                <a:schemeClr val="lt1"/>
              </a:buClr>
              <a:buSzPts val="1800"/>
              <a:buChar char="•"/>
              <a:defRPr>
                <a:solidFill>
                  <a:schemeClr val="lt1"/>
                </a:solidFill>
              </a:defRPr>
            </a:lvl3pPr>
            <a:lvl4pPr marL="1828800" lvl="3" indent="-330200" algn="l" rtl="0">
              <a:lnSpc>
                <a:spcPct val="90000"/>
              </a:lnSpc>
              <a:spcBef>
                <a:spcPts val="400"/>
              </a:spcBef>
              <a:spcAft>
                <a:spcPts val="0"/>
              </a:spcAft>
              <a:buClr>
                <a:schemeClr val="lt1"/>
              </a:buClr>
              <a:buSzPts val="1600"/>
              <a:buChar char="•"/>
              <a:defRPr>
                <a:solidFill>
                  <a:schemeClr val="lt1"/>
                </a:solidFill>
              </a:defRPr>
            </a:lvl4pPr>
            <a:lvl5pPr marL="2286000" lvl="4" indent="-228600" algn="l" rtl="0">
              <a:lnSpc>
                <a:spcPct val="90000"/>
              </a:lnSpc>
              <a:spcBef>
                <a:spcPts val="800"/>
              </a:spcBef>
              <a:spcAft>
                <a:spcPts val="0"/>
              </a:spcAft>
              <a:buClr>
                <a:schemeClr val="lt1"/>
              </a:buClr>
              <a:buSzPts val="2000"/>
              <a:buNone/>
              <a:defRPr>
                <a:solidFill>
                  <a:schemeClr val="lt1"/>
                </a:solidFill>
              </a:defRPr>
            </a:lvl5pPr>
            <a:lvl6pPr marL="2743200" lvl="5" indent="-342900" algn="l" rtl="0">
              <a:lnSpc>
                <a:spcPct val="90000"/>
              </a:lnSpc>
              <a:spcBef>
                <a:spcPts val="500"/>
              </a:spcBef>
              <a:spcAft>
                <a:spcPts val="0"/>
              </a:spcAft>
              <a:buClr>
                <a:srgbClr val="FF0000"/>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grpSp>
        <p:nvGrpSpPr>
          <p:cNvPr id="4741" name="Google Shape;4741;gee6873aab4_0_10978"/>
          <p:cNvGrpSpPr/>
          <p:nvPr/>
        </p:nvGrpSpPr>
        <p:grpSpPr>
          <a:xfrm>
            <a:off x="-2040904" y="871532"/>
            <a:ext cx="1368300" cy="2264171"/>
            <a:chOff x="-1836712" y="2937191"/>
            <a:chExt cx="1368300" cy="2264171"/>
          </a:xfrm>
        </p:grpSpPr>
        <p:pic>
          <p:nvPicPr>
            <p:cNvPr id="4742" name="Google Shape;4742;gee6873aab4_0_10978" descr="icon_camera_circle.png"/>
            <p:cNvPicPr preferRelativeResize="0"/>
            <p:nvPr/>
          </p:nvPicPr>
          <p:blipFill rotWithShape="1">
            <a:blip r:embed="rId5">
              <a:alphaModFix/>
            </a:blip>
            <a:srcRect/>
            <a:stretch/>
          </p:blipFill>
          <p:spPr>
            <a:xfrm>
              <a:off x="-1728699" y="2937191"/>
              <a:ext cx="640111" cy="640111"/>
            </a:xfrm>
            <a:prstGeom prst="rect">
              <a:avLst/>
            </a:prstGeom>
            <a:noFill/>
            <a:ln>
              <a:noFill/>
            </a:ln>
          </p:spPr>
        </p:pic>
        <p:sp>
          <p:nvSpPr>
            <p:cNvPr id="4743" name="Google Shape;4743;gee6873aab4_0_10978"/>
            <p:cNvSpPr txBox="1"/>
            <p:nvPr/>
          </p:nvSpPr>
          <p:spPr>
            <a:xfrm>
              <a:off x="-1836712" y="3677962"/>
              <a:ext cx="1368300" cy="15234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IE" sz="1100">
                  <a:solidFill>
                    <a:srgbClr val="000000"/>
                  </a:solidFill>
                  <a:latin typeface="Calibri"/>
                  <a:ea typeface="Calibri"/>
                  <a:cs typeface="Calibri"/>
                  <a:sym typeface="Calibri"/>
                </a:rPr>
                <a:t>To change the photographic image to the background.</a:t>
              </a:r>
              <a:endParaRPr/>
            </a:p>
            <a:p>
              <a:pPr marL="0" marR="0" lvl="0" indent="0" algn="l" rtl="0">
                <a:spcBef>
                  <a:spcPts val="0"/>
                </a:spcBef>
                <a:spcAft>
                  <a:spcPts val="0"/>
                </a:spcAft>
                <a:buNone/>
              </a:pPr>
              <a:r>
                <a:rPr lang="en-IE" sz="1100">
                  <a:solidFill>
                    <a:srgbClr val="000000"/>
                  </a:solidFill>
                  <a:latin typeface="Calibri"/>
                  <a:ea typeface="Calibri"/>
                  <a:cs typeface="Calibri"/>
                  <a:sym typeface="Calibri"/>
                </a:rPr>
                <a:t>&gt;Right Click over slide</a:t>
              </a:r>
              <a:endParaRPr/>
            </a:p>
            <a:p>
              <a:pPr marL="0" marR="0" lvl="0" indent="0" algn="l" rtl="0">
                <a:spcBef>
                  <a:spcPts val="0"/>
                </a:spcBef>
                <a:spcAft>
                  <a:spcPts val="0"/>
                </a:spcAft>
                <a:buNone/>
              </a:pPr>
              <a:r>
                <a:rPr lang="en-IE" sz="1100">
                  <a:solidFill>
                    <a:srgbClr val="000000"/>
                  </a:solidFill>
                  <a:latin typeface="Calibri"/>
                  <a:ea typeface="Calibri"/>
                  <a:cs typeface="Calibri"/>
                  <a:sym typeface="Calibri"/>
                </a:rPr>
                <a:t>&gt;format background</a:t>
              </a:r>
              <a:endParaRPr/>
            </a:p>
            <a:p>
              <a:pPr marL="0" marR="0" lvl="0" indent="0" algn="l" rtl="0">
                <a:spcBef>
                  <a:spcPts val="0"/>
                </a:spcBef>
                <a:spcAft>
                  <a:spcPts val="0"/>
                </a:spcAft>
                <a:buNone/>
              </a:pPr>
              <a:r>
                <a:rPr lang="en-IE" sz="1100">
                  <a:solidFill>
                    <a:srgbClr val="000000"/>
                  </a:solidFill>
                  <a:latin typeface="Calibri"/>
                  <a:ea typeface="Calibri"/>
                  <a:cs typeface="Calibri"/>
                  <a:sym typeface="Calibri"/>
                </a:rPr>
                <a:t>&gt;fill</a:t>
              </a:r>
              <a:endParaRPr/>
            </a:p>
            <a:p>
              <a:pPr marL="0" marR="0" lvl="0" indent="0" algn="l" rtl="0">
                <a:spcBef>
                  <a:spcPts val="0"/>
                </a:spcBef>
                <a:spcAft>
                  <a:spcPts val="0"/>
                </a:spcAft>
                <a:buNone/>
              </a:pPr>
              <a:r>
                <a:rPr lang="en-IE" sz="1100">
                  <a:solidFill>
                    <a:srgbClr val="000000"/>
                  </a:solidFill>
                  <a:latin typeface="Calibri"/>
                  <a:ea typeface="Calibri"/>
                  <a:cs typeface="Calibri"/>
                  <a:sym typeface="Calibri"/>
                </a:rPr>
                <a:t>&gt;picture or texture fill</a:t>
              </a:r>
              <a:endParaRPr/>
            </a:p>
            <a:p>
              <a:pPr marL="0" marR="0" lvl="0" indent="0" algn="l" rtl="0">
                <a:spcBef>
                  <a:spcPts val="0"/>
                </a:spcBef>
                <a:spcAft>
                  <a:spcPts val="0"/>
                </a:spcAft>
                <a:buNone/>
              </a:pPr>
              <a:r>
                <a:rPr lang="en-IE" sz="1100">
                  <a:solidFill>
                    <a:srgbClr val="000000"/>
                  </a:solidFill>
                  <a:latin typeface="Calibri"/>
                  <a:ea typeface="Calibri"/>
                  <a:cs typeface="Calibri"/>
                  <a:sym typeface="Calibri"/>
                </a:rPr>
                <a:t>&gt;select image from  </a:t>
              </a:r>
              <a:br>
                <a:rPr lang="en-IE" sz="1100">
                  <a:solidFill>
                    <a:srgbClr val="000000"/>
                  </a:solidFill>
                  <a:latin typeface="Calibri"/>
                  <a:ea typeface="Calibri"/>
                  <a:cs typeface="Calibri"/>
                  <a:sym typeface="Calibri"/>
                </a:rPr>
              </a:br>
              <a:r>
                <a:rPr lang="en-IE" sz="1100">
                  <a:solidFill>
                    <a:srgbClr val="000000"/>
                  </a:solidFill>
                  <a:latin typeface="Calibri"/>
                  <a:ea typeface="Calibri"/>
                  <a:cs typeface="Calibri"/>
                  <a:sym typeface="Calibri"/>
                </a:rPr>
                <a:t>  your file</a:t>
              </a:r>
              <a:endParaRPr sz="1100">
                <a:solidFill>
                  <a:srgbClr val="000000"/>
                </a:solidFill>
                <a:latin typeface="Calibri"/>
                <a:ea typeface="Calibri"/>
                <a:cs typeface="Calibri"/>
                <a:sym typeface="Calibri"/>
              </a:endParaRPr>
            </a:p>
          </p:txBody>
        </p:sp>
        <p:pic>
          <p:nvPicPr>
            <p:cNvPr id="4744" name="Google Shape;4744;gee6873aab4_0_10978" descr="icon_information-white.png"/>
            <p:cNvPicPr preferRelativeResize="0"/>
            <p:nvPr/>
          </p:nvPicPr>
          <p:blipFill rotWithShape="1">
            <a:blip r:embed="rId3">
              <a:alphaModFix/>
            </a:blip>
            <a:srcRect/>
            <a:stretch/>
          </p:blipFill>
          <p:spPr>
            <a:xfrm>
              <a:off x="-1728699" y="3245911"/>
              <a:ext cx="121592" cy="320113"/>
            </a:xfrm>
            <a:prstGeom prst="rect">
              <a:avLst/>
            </a:prstGeom>
            <a:noFill/>
            <a:ln>
              <a:noFill/>
            </a:ln>
          </p:spPr>
        </p:pic>
      </p:grpSp>
    </p:spTree>
    <p:extLst>
      <p:ext uri="{BB962C8B-B14F-4D97-AF65-F5344CB8AC3E}">
        <p14:creationId xmlns:p14="http://schemas.microsoft.com/office/powerpoint/2010/main" val="2217644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615"/>
        <p:cNvGrpSpPr/>
        <p:nvPr/>
      </p:nvGrpSpPr>
      <p:grpSpPr>
        <a:xfrm>
          <a:off x="0" y="0"/>
          <a:ext cx="0" cy="0"/>
          <a:chOff x="0" y="0"/>
          <a:chExt cx="0" cy="0"/>
        </a:xfrm>
      </p:grpSpPr>
      <p:sp>
        <p:nvSpPr>
          <p:cNvPr id="3616" name="Google Shape;3616;gee6873aab4_0_9964"/>
          <p:cNvSpPr txBox="1">
            <a:spLocks noGrp="1"/>
          </p:cNvSpPr>
          <p:nvPr>
            <p:ph type="title"/>
          </p:nvPr>
        </p:nvSpPr>
        <p:spPr>
          <a:xfrm>
            <a:off x="838200" y="365125"/>
            <a:ext cx="10515600" cy="1325700"/>
          </a:xfrm>
          <a:prstGeom prst="rect">
            <a:avLst/>
          </a:prstGeom>
          <a:noFill/>
          <a:ln>
            <a:noFill/>
          </a:ln>
        </p:spPr>
        <p:txBody>
          <a:bodyPr spcFirstLastPara="1" wrap="square" lIns="0" tIns="0" rIns="0" bIns="0" anchor="ctr" anchorCtr="0">
            <a:noAutofit/>
          </a:bodyPr>
          <a:lstStyle>
            <a:lvl1pPr marR="0" lvl="0" algn="l"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3617" name="Google Shape;3617;gee6873aab4_0_9964"/>
          <p:cNvSpPr txBox="1">
            <a:spLocks noGrp="1"/>
          </p:cNvSpPr>
          <p:nvPr>
            <p:ph type="body" idx="1"/>
          </p:nvPr>
        </p:nvSpPr>
        <p:spPr>
          <a:xfrm>
            <a:off x="838200" y="1825625"/>
            <a:ext cx="10515600" cy="43512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400"/>
              </a:spcBef>
              <a:spcAft>
                <a:spcPts val="0"/>
              </a:spcAft>
              <a:buClr>
                <a:schemeClr val="dk2"/>
              </a:buClr>
              <a:buSzPts val="1800"/>
              <a:buFont typeface="Arial"/>
              <a:buChar char="•"/>
              <a:defRPr sz="1800" b="1" i="0" u="none" strike="noStrike" cap="none">
                <a:solidFill>
                  <a:schemeClr val="dk1"/>
                </a:solidFill>
                <a:latin typeface="Calibri"/>
                <a:ea typeface="Calibri"/>
                <a:cs typeface="Calibri"/>
                <a:sym typeface="Calibri"/>
              </a:defRPr>
            </a:lvl3pPr>
            <a:lvl4pPr marL="1828800" marR="0" lvl="3" indent="-330200" algn="l" rtl="0">
              <a:lnSpc>
                <a:spcPct val="90000"/>
              </a:lnSpc>
              <a:spcBef>
                <a:spcPts val="400"/>
              </a:spcBef>
              <a:spcAft>
                <a:spcPts val="0"/>
              </a:spcAft>
              <a:buClr>
                <a:schemeClr val="accent2"/>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800"/>
              </a:spcBef>
              <a:spcAft>
                <a:spcPts val="0"/>
              </a:spcAft>
              <a:buClr>
                <a:schemeClr val="accent1"/>
              </a:buClr>
              <a:buSzPts val="2000"/>
              <a:buFont typeface="Arial"/>
              <a:buNone/>
              <a:defRPr sz="2000" b="1" i="0" u="none" strike="noStrike" cap="none">
                <a:solidFill>
                  <a:schemeClr val="accent1"/>
                </a:solidFill>
                <a:latin typeface="Calibri"/>
                <a:ea typeface="Calibri"/>
                <a:cs typeface="Calibri"/>
                <a:sym typeface="Calibri"/>
              </a:defRPr>
            </a:lvl5pPr>
            <a:lvl6pPr marL="2743200" marR="0" lvl="5" indent="-342900" algn="l" rtl="0">
              <a:lnSpc>
                <a:spcPct val="90000"/>
              </a:lnSpc>
              <a:spcBef>
                <a:spcPts val="500"/>
              </a:spcBef>
              <a:spcAft>
                <a:spcPts val="0"/>
              </a:spcAft>
              <a:buClr>
                <a:srgbClr val="FF0000"/>
              </a:buClr>
              <a:buSzPts val="1800"/>
              <a:buFont typeface="Arial"/>
              <a:buChar char="•"/>
              <a:defRPr sz="1800" b="0" i="0" u="none" strike="noStrike" cap="none">
                <a:solidFill>
                  <a:srgbClr val="FF0000"/>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618" name="Google Shape;3618;gee6873aab4_0_9964"/>
          <p:cNvSpPr txBox="1">
            <a:spLocks noGrp="1"/>
          </p:cNvSpPr>
          <p:nvPr>
            <p:ph type="dt" idx="10"/>
          </p:nvPr>
        </p:nvSpPr>
        <p:spPr>
          <a:xfrm>
            <a:off x="695400" y="6496604"/>
            <a:ext cx="5580600" cy="160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600" b="0" i="0" u="none" strike="noStrike" cap="none">
                <a:solidFill>
                  <a:schemeClr val="accent2"/>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619" name="Google Shape;3619;gee6873aab4_0_9964"/>
          <p:cNvSpPr txBox="1">
            <a:spLocks noGrp="1"/>
          </p:cNvSpPr>
          <p:nvPr>
            <p:ph type="ftr" idx="11"/>
          </p:nvPr>
        </p:nvSpPr>
        <p:spPr>
          <a:xfrm>
            <a:off x="695400" y="6416541"/>
            <a:ext cx="5580600" cy="160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600" b="0" i="0" u="none" strike="noStrike" cap="none">
                <a:solidFill>
                  <a:schemeClr val="accent2"/>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620" name="Google Shape;3620;gee6873aab4_0_9964"/>
          <p:cNvSpPr txBox="1">
            <a:spLocks noGrp="1"/>
          </p:cNvSpPr>
          <p:nvPr>
            <p:ph type="sldNum" idx="12"/>
          </p:nvPr>
        </p:nvSpPr>
        <p:spPr>
          <a:xfrm>
            <a:off x="-12703" y="6356350"/>
            <a:ext cx="7932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600" b="1" i="0" u="none" strike="noStrike" cap="none">
                <a:solidFill>
                  <a:schemeClr val="accent2"/>
                </a:solidFill>
                <a:latin typeface="Calibri"/>
                <a:ea typeface="Calibri"/>
                <a:cs typeface="Calibri"/>
                <a:sym typeface="Calibri"/>
              </a:defRPr>
            </a:lvl1pPr>
            <a:lvl2pPr marL="0" marR="0" lvl="1" indent="0" algn="r" rtl="0">
              <a:spcBef>
                <a:spcPts val="0"/>
              </a:spcBef>
              <a:buNone/>
              <a:defRPr sz="1600" b="1" i="0" u="none" strike="noStrike" cap="none">
                <a:solidFill>
                  <a:schemeClr val="accent2"/>
                </a:solidFill>
                <a:latin typeface="Calibri"/>
                <a:ea typeface="Calibri"/>
                <a:cs typeface="Calibri"/>
                <a:sym typeface="Calibri"/>
              </a:defRPr>
            </a:lvl2pPr>
            <a:lvl3pPr marL="0" marR="0" lvl="2" indent="0" algn="r" rtl="0">
              <a:spcBef>
                <a:spcPts val="0"/>
              </a:spcBef>
              <a:buNone/>
              <a:defRPr sz="1600" b="1" i="0" u="none" strike="noStrike" cap="none">
                <a:solidFill>
                  <a:schemeClr val="accent2"/>
                </a:solidFill>
                <a:latin typeface="Calibri"/>
                <a:ea typeface="Calibri"/>
                <a:cs typeface="Calibri"/>
                <a:sym typeface="Calibri"/>
              </a:defRPr>
            </a:lvl3pPr>
            <a:lvl4pPr marL="0" marR="0" lvl="3" indent="0" algn="r" rtl="0">
              <a:spcBef>
                <a:spcPts val="0"/>
              </a:spcBef>
              <a:buNone/>
              <a:defRPr sz="1600" b="1" i="0" u="none" strike="noStrike" cap="none">
                <a:solidFill>
                  <a:schemeClr val="accent2"/>
                </a:solidFill>
                <a:latin typeface="Calibri"/>
                <a:ea typeface="Calibri"/>
                <a:cs typeface="Calibri"/>
                <a:sym typeface="Calibri"/>
              </a:defRPr>
            </a:lvl4pPr>
            <a:lvl5pPr marL="0" marR="0" lvl="4" indent="0" algn="r" rtl="0">
              <a:spcBef>
                <a:spcPts val="0"/>
              </a:spcBef>
              <a:buNone/>
              <a:defRPr sz="1600" b="1" i="0" u="none" strike="noStrike" cap="none">
                <a:solidFill>
                  <a:schemeClr val="accent2"/>
                </a:solidFill>
                <a:latin typeface="Calibri"/>
                <a:ea typeface="Calibri"/>
                <a:cs typeface="Calibri"/>
                <a:sym typeface="Calibri"/>
              </a:defRPr>
            </a:lvl5pPr>
            <a:lvl6pPr marL="0" marR="0" lvl="5" indent="0" algn="r" rtl="0">
              <a:spcBef>
                <a:spcPts val="0"/>
              </a:spcBef>
              <a:buNone/>
              <a:defRPr sz="1600" b="1" i="0" u="none" strike="noStrike" cap="none">
                <a:solidFill>
                  <a:schemeClr val="accent2"/>
                </a:solidFill>
                <a:latin typeface="Calibri"/>
                <a:ea typeface="Calibri"/>
                <a:cs typeface="Calibri"/>
                <a:sym typeface="Calibri"/>
              </a:defRPr>
            </a:lvl6pPr>
            <a:lvl7pPr marL="0" marR="0" lvl="6" indent="0" algn="r" rtl="0">
              <a:spcBef>
                <a:spcPts val="0"/>
              </a:spcBef>
              <a:buNone/>
              <a:defRPr sz="1600" b="1" i="0" u="none" strike="noStrike" cap="none">
                <a:solidFill>
                  <a:schemeClr val="accent2"/>
                </a:solidFill>
                <a:latin typeface="Calibri"/>
                <a:ea typeface="Calibri"/>
                <a:cs typeface="Calibri"/>
                <a:sym typeface="Calibri"/>
              </a:defRPr>
            </a:lvl7pPr>
            <a:lvl8pPr marL="0" marR="0" lvl="7" indent="0" algn="r" rtl="0">
              <a:spcBef>
                <a:spcPts val="0"/>
              </a:spcBef>
              <a:buNone/>
              <a:defRPr sz="1600" b="1" i="0" u="none" strike="noStrike" cap="none">
                <a:solidFill>
                  <a:schemeClr val="accent2"/>
                </a:solidFill>
                <a:latin typeface="Calibri"/>
                <a:ea typeface="Calibri"/>
                <a:cs typeface="Calibri"/>
                <a:sym typeface="Calibri"/>
              </a:defRPr>
            </a:lvl8pPr>
            <a:lvl9pPr marL="0" marR="0" lvl="8" indent="0" algn="r" rtl="0">
              <a:spcBef>
                <a:spcPts val="0"/>
              </a:spcBef>
              <a:buNone/>
              <a:defRPr sz="1600" b="1" i="0" u="none" strike="noStrike" cap="none">
                <a:solidFill>
                  <a:schemeClr val="accent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IE"/>
              <a:t>‹#›</a:t>
            </a:fld>
            <a:endParaRPr/>
          </a:p>
        </p:txBody>
      </p:sp>
    </p:spTree>
    <p:extLst>
      <p:ext uri="{BB962C8B-B14F-4D97-AF65-F5344CB8AC3E}">
        <p14:creationId xmlns:p14="http://schemas.microsoft.com/office/powerpoint/2010/main" val="675957806"/>
      </p:ext>
    </p:extLst>
  </p:cSld>
  <p:clrMap bg1="lt1" tx1="dk1" bg2="dk2" tx2="lt2" accent1="accent1" accent2="accent2" accent3="accent3" accent4="accent4" accent5="accent5" accent6="accent6" hlink="hlink" folHlink="folHlink"/>
  <p:sldLayoutIdLst>
    <p:sldLayoutId id="2147483661"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gif"/><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phet.colorado.edu/en/simulations/faraday" TargetMode="External"/><Relationship Id="rId1" Type="http://schemas.openxmlformats.org/officeDocument/2006/relationships/slideLayout" Target="../slideLayouts/slideLayout12.xml"/><Relationship Id="rId5" Type="http://schemas.openxmlformats.org/officeDocument/2006/relationships/image" Target="../media/image14.png"/><Relationship Id="rId4" Type="http://schemas.openxmlformats.org/officeDocument/2006/relationships/image" Target="../media/image13.jpeg"/></Relationships>
</file>

<file path=ppt/slides/_rels/slide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2.xml"/><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099"/>
        <p:cNvGrpSpPr/>
        <p:nvPr/>
      </p:nvGrpSpPr>
      <p:grpSpPr>
        <a:xfrm>
          <a:off x="0" y="0"/>
          <a:ext cx="0" cy="0"/>
          <a:chOff x="0" y="0"/>
          <a:chExt cx="0" cy="0"/>
        </a:xfrm>
      </p:grpSpPr>
      <p:sp>
        <p:nvSpPr>
          <p:cNvPr id="6100" name="Google Shape;6100;gee6873aab4_0_4978"/>
          <p:cNvSpPr txBox="1">
            <a:spLocks noGrp="1"/>
          </p:cNvSpPr>
          <p:nvPr>
            <p:ph type="dt" idx="10"/>
          </p:nvPr>
        </p:nvSpPr>
        <p:spPr>
          <a:xfrm>
            <a:off x="695400" y="6496604"/>
            <a:ext cx="5580600" cy="1602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IE" sz="600" b="0" i="0" u="none" strike="noStrike" kern="0" cap="none" spc="0" normalizeH="0" baseline="0" noProof="0">
                <a:ln>
                  <a:noFill/>
                </a:ln>
                <a:solidFill>
                  <a:srgbClr val="418763"/>
                </a:solidFill>
                <a:effectLst/>
                <a:uLnTx/>
                <a:uFillTx/>
                <a:latin typeface="Calibri"/>
                <a:cs typeface="Calibri"/>
                <a:sym typeface="Calibri"/>
              </a:rPr>
              <a:t>21 January 2021</a:t>
            </a:r>
            <a:endParaRPr kumimoji="0" sz="600" b="0" i="0" u="none" strike="noStrike" kern="0" cap="none" spc="0" normalizeH="0" baseline="0" noProof="0">
              <a:ln>
                <a:noFill/>
              </a:ln>
              <a:solidFill>
                <a:srgbClr val="418763"/>
              </a:solidFill>
              <a:effectLst/>
              <a:uLnTx/>
              <a:uFillTx/>
              <a:latin typeface="Calibri"/>
              <a:cs typeface="Calibri"/>
              <a:sym typeface="Calibri"/>
            </a:endParaRPr>
          </a:p>
        </p:txBody>
      </p:sp>
      <p:sp>
        <p:nvSpPr>
          <p:cNvPr id="6101" name="Google Shape;6101;gee6873aab4_0_4978"/>
          <p:cNvSpPr txBox="1">
            <a:spLocks noGrp="1"/>
          </p:cNvSpPr>
          <p:nvPr>
            <p:ph type="ftr" idx="11"/>
          </p:nvPr>
        </p:nvSpPr>
        <p:spPr>
          <a:xfrm>
            <a:off x="695400" y="6416541"/>
            <a:ext cx="5580600" cy="1602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IE" sz="600" b="0" i="0" u="none" strike="noStrike" kern="0" cap="none" spc="0" normalizeH="0" baseline="0" noProof="0">
                <a:ln>
                  <a:noFill/>
                </a:ln>
                <a:solidFill>
                  <a:srgbClr val="418763"/>
                </a:solidFill>
                <a:effectLst/>
                <a:uLnTx/>
                <a:uFillTx/>
                <a:latin typeface="Calibri"/>
                <a:cs typeface="Calibri"/>
                <a:sym typeface="Calibri"/>
              </a:rPr>
              <a:t>This is the slide footer and goes here</a:t>
            </a:r>
            <a:endParaRPr kumimoji="0" sz="600" b="0" i="0" u="none" strike="noStrike" kern="0" cap="none" spc="0" normalizeH="0" baseline="0" noProof="0">
              <a:ln>
                <a:noFill/>
              </a:ln>
              <a:solidFill>
                <a:srgbClr val="418763"/>
              </a:solidFill>
              <a:effectLst/>
              <a:uLnTx/>
              <a:uFillTx/>
              <a:latin typeface="Calibri"/>
              <a:cs typeface="Calibri"/>
              <a:sym typeface="Calibri"/>
            </a:endParaRPr>
          </a:p>
        </p:txBody>
      </p:sp>
      <p:sp>
        <p:nvSpPr>
          <p:cNvPr id="6102" name="Google Shape;6102;gee6873aab4_0_4978"/>
          <p:cNvSpPr txBox="1">
            <a:spLocks noGrp="1"/>
          </p:cNvSpPr>
          <p:nvPr>
            <p:ph type="sldNum" idx="12"/>
          </p:nvPr>
        </p:nvSpPr>
        <p:spPr>
          <a:xfrm>
            <a:off x="-12703" y="6356350"/>
            <a:ext cx="793200" cy="365100"/>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IE" sz="1600" b="1" i="0" u="none" strike="noStrike" kern="0" cap="none" spc="0" normalizeH="0" baseline="0" noProof="0">
                <a:ln>
                  <a:noFill/>
                </a:ln>
                <a:solidFill>
                  <a:srgbClr val="418763"/>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a:t>
            </a:fld>
            <a:endParaRPr kumimoji="0" sz="1600" b="1" i="0" u="none" strike="noStrike" kern="0" cap="none" spc="0" normalizeH="0" baseline="0" noProof="0">
              <a:ln>
                <a:noFill/>
              </a:ln>
              <a:solidFill>
                <a:srgbClr val="418763"/>
              </a:solidFill>
              <a:effectLst/>
              <a:uLnTx/>
              <a:uFillTx/>
              <a:latin typeface="Calibri"/>
              <a:cs typeface="Calibri"/>
              <a:sym typeface="Calibri"/>
            </a:endParaRPr>
          </a:p>
        </p:txBody>
      </p:sp>
      <p:sp>
        <p:nvSpPr>
          <p:cNvPr id="6103" name="Google Shape;6103;gee6873aab4_0_4978"/>
          <p:cNvSpPr txBox="1">
            <a:spLocks noGrp="1"/>
          </p:cNvSpPr>
          <p:nvPr>
            <p:ph type="title"/>
          </p:nvPr>
        </p:nvSpPr>
        <p:spPr>
          <a:xfrm>
            <a:off x="6961787" y="2456475"/>
            <a:ext cx="4624500" cy="1928100"/>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chemeClr val="lt1"/>
              </a:buClr>
              <a:buSzPts val="4000"/>
              <a:buFont typeface="Calibri"/>
              <a:buNone/>
            </a:pPr>
            <a:r>
              <a:rPr lang="en-GB" dirty="0"/>
              <a:t>Electricity and Magnetism</a:t>
            </a:r>
            <a:endParaRPr dirty="0"/>
          </a:p>
        </p:txBody>
      </p:sp>
      <p:sp>
        <p:nvSpPr>
          <p:cNvPr id="6104" name="Google Shape;6104;gee6873aab4_0_4978"/>
          <p:cNvSpPr txBox="1">
            <a:spLocks noGrp="1"/>
          </p:cNvSpPr>
          <p:nvPr>
            <p:ph type="body" idx="1"/>
          </p:nvPr>
        </p:nvSpPr>
        <p:spPr>
          <a:xfrm>
            <a:off x="6961787" y="4720790"/>
            <a:ext cx="4624500" cy="7035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2000"/>
              <a:buNone/>
            </a:pPr>
            <a:r>
              <a:rPr lang="en-GB" dirty="0"/>
              <a:t>Transformers and RMS </a:t>
            </a:r>
            <a:r>
              <a:rPr lang="en-GB" dirty="0" err="1"/>
              <a:t>Vaues</a:t>
            </a:r>
            <a:endParaRPr dirty="0"/>
          </a:p>
        </p:txBody>
      </p:sp>
    </p:spTree>
  </p:cSld>
  <p:clrMapOvr>
    <a:masterClrMapping/>
  </p:clrMapOvr>
  <p:transition spd="slow">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B247CEA-BFC4-4542-A4E6-B86FAF5A91C8}"/>
              </a:ext>
            </a:extLst>
          </p:cNvPr>
          <p:cNvSpPr>
            <a:spLocks noGrp="1"/>
          </p:cNvSpPr>
          <p:nvPr>
            <p:ph type="title"/>
          </p:nvPr>
        </p:nvSpPr>
        <p:spPr/>
        <p:txBody>
          <a:bodyPr/>
          <a:lstStyle/>
          <a:p>
            <a:r>
              <a:rPr lang="en-GB" dirty="0"/>
              <a:t>Electromagnetic Induction</a:t>
            </a:r>
            <a:endParaRPr lang="en-IE" dirty="0"/>
          </a:p>
        </p:txBody>
      </p:sp>
      <p:sp>
        <p:nvSpPr>
          <p:cNvPr id="2" name="Slide Number Placeholder 1">
            <a:extLst>
              <a:ext uri="{FF2B5EF4-FFF2-40B4-BE49-F238E27FC236}">
                <a16:creationId xmlns:a16="http://schemas.microsoft.com/office/drawing/2014/main" id="{76D33EF6-D3FB-4E2D-9B52-3A9523713C5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IE" smtClean="0"/>
              <a:t>2</a:t>
            </a:fld>
            <a:endParaRPr lang="en-IE"/>
          </a:p>
        </p:txBody>
      </p:sp>
      <p:sp>
        <p:nvSpPr>
          <p:cNvPr id="6" name="Text Placeholder 5">
            <a:extLst>
              <a:ext uri="{FF2B5EF4-FFF2-40B4-BE49-F238E27FC236}">
                <a16:creationId xmlns:a16="http://schemas.microsoft.com/office/drawing/2014/main" id="{0EF088D0-85F2-4894-AFA8-3E20A59253F5}"/>
              </a:ext>
            </a:extLst>
          </p:cNvPr>
          <p:cNvSpPr>
            <a:spLocks noGrp="1"/>
          </p:cNvSpPr>
          <p:nvPr>
            <p:ph type="body" idx="1"/>
          </p:nvPr>
        </p:nvSpPr>
        <p:spPr/>
        <p:txBody>
          <a:bodyPr/>
          <a:lstStyle/>
          <a:p>
            <a:r>
              <a:rPr lang="en-GB" b="1" dirty="0"/>
              <a:t>Recall: Faraday’s Law of Electromagnetic Induction</a:t>
            </a:r>
          </a:p>
          <a:p>
            <a:endParaRPr lang="en-GB" b="1" dirty="0"/>
          </a:p>
          <a:p>
            <a:r>
              <a:rPr lang="en-GB" b="1" dirty="0"/>
              <a:t>	When there is a change in the magnetic flux passing through a coil, a voltage is induced in the coil. The strength of the voltage is proportional to the rate of change of flux passing through the coil</a:t>
            </a:r>
          </a:p>
          <a:p>
            <a:endParaRPr lang="en-GB" b="1" dirty="0"/>
          </a:p>
          <a:p>
            <a:r>
              <a:rPr lang="en-GB" b="1" dirty="0"/>
              <a:t>…and Lenz’s Law of Electromagnetic Induction</a:t>
            </a:r>
          </a:p>
          <a:p>
            <a:endParaRPr lang="en-GB" b="1" dirty="0"/>
          </a:p>
          <a:p>
            <a:r>
              <a:rPr lang="en-GB" b="1" dirty="0"/>
              <a:t>The direction of the induced current is such as to oppose the change causing it</a:t>
            </a:r>
          </a:p>
          <a:p>
            <a:endParaRPr lang="en-IE" b="1" dirty="0"/>
          </a:p>
          <a:p>
            <a:endParaRPr lang="en-IE" dirty="0"/>
          </a:p>
        </p:txBody>
      </p:sp>
      <p:pic>
        <p:nvPicPr>
          <p:cNvPr id="7" name="Picture 6">
            <a:extLst>
              <a:ext uri="{FF2B5EF4-FFF2-40B4-BE49-F238E27FC236}">
                <a16:creationId xmlns:a16="http://schemas.microsoft.com/office/drawing/2014/main" id="{3513B86E-BD27-4C66-8240-8ED4323F19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44198" y="993763"/>
            <a:ext cx="2052167" cy="1866190"/>
          </a:xfrm>
          <a:prstGeom prst="rect">
            <a:avLst/>
          </a:prstGeom>
        </p:spPr>
      </p:pic>
      <p:pic>
        <p:nvPicPr>
          <p:cNvPr id="8" name="Picture 7">
            <a:extLst>
              <a:ext uri="{FF2B5EF4-FFF2-40B4-BE49-F238E27FC236}">
                <a16:creationId xmlns:a16="http://schemas.microsoft.com/office/drawing/2014/main" id="{A7F58859-339A-401D-8DA7-7EFB9243A6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65576" y="5172185"/>
            <a:ext cx="2650058" cy="1549265"/>
          </a:xfrm>
          <a:prstGeom prst="rect">
            <a:avLst/>
          </a:prstGeom>
        </p:spPr>
      </p:pic>
    </p:spTree>
    <p:extLst>
      <p:ext uri="{BB962C8B-B14F-4D97-AF65-F5344CB8AC3E}">
        <p14:creationId xmlns:p14="http://schemas.microsoft.com/office/powerpoint/2010/main" val="1600641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2" end="2"/>
                                            </p:txEl>
                                          </p:spTgt>
                                        </p:tgtEl>
                                        <p:attrNameLst>
                                          <p:attrName>style.visibility</p:attrName>
                                        </p:attrNameLst>
                                      </p:cBhvr>
                                      <p:to>
                                        <p:strVal val="visible"/>
                                      </p:to>
                                    </p:set>
                                    <p:animEffect transition="in" filter="fade">
                                      <p:cBhvr>
                                        <p:cTn id="10" dur="500"/>
                                        <p:tgtEl>
                                          <p:spTgt spid="6">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6">
                                            <p:txEl>
                                              <p:pRg st="4" end="4"/>
                                            </p:txEl>
                                          </p:spTgt>
                                        </p:tgtEl>
                                        <p:attrNameLst>
                                          <p:attrName>style.visibility</p:attrName>
                                        </p:attrNameLst>
                                      </p:cBhvr>
                                      <p:to>
                                        <p:strVal val="visible"/>
                                      </p:to>
                                    </p:set>
                                    <p:animEffect transition="in" filter="fade">
                                      <p:cBhvr>
                                        <p:cTn id="18" dur="500"/>
                                        <p:tgtEl>
                                          <p:spTgt spid="6">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6">
                                            <p:txEl>
                                              <p:pRg st="6" end="6"/>
                                            </p:txEl>
                                          </p:spTgt>
                                        </p:tgtEl>
                                        <p:attrNameLst>
                                          <p:attrName>style.visibility</p:attrName>
                                        </p:attrNameLst>
                                      </p:cBhvr>
                                      <p:to>
                                        <p:strVal val="visible"/>
                                      </p:to>
                                    </p:set>
                                    <p:animEffect transition="in" filter="fade">
                                      <p:cBhvr>
                                        <p:cTn id="21" dur="500"/>
                                        <p:tgtEl>
                                          <p:spTgt spid="6">
                                            <p:txEl>
                                              <p:pRg st="6" end="6"/>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D6E6CF-D8BE-47A2-82A0-8584E27EB47C}"/>
              </a:ext>
            </a:extLst>
          </p:cNvPr>
          <p:cNvSpPr>
            <a:spLocks noGrp="1"/>
          </p:cNvSpPr>
          <p:nvPr>
            <p:ph type="title"/>
          </p:nvPr>
        </p:nvSpPr>
        <p:spPr/>
        <p:txBody>
          <a:bodyPr/>
          <a:lstStyle/>
          <a:p>
            <a:r>
              <a:rPr lang="en-GB" dirty="0"/>
              <a:t>Electricity Generation</a:t>
            </a:r>
            <a:endParaRPr lang="en-IE" dirty="0"/>
          </a:p>
        </p:txBody>
      </p:sp>
      <p:sp>
        <p:nvSpPr>
          <p:cNvPr id="3" name="Slide Number Placeholder 2">
            <a:extLst>
              <a:ext uri="{FF2B5EF4-FFF2-40B4-BE49-F238E27FC236}">
                <a16:creationId xmlns:a16="http://schemas.microsoft.com/office/drawing/2014/main" id="{C9C0C696-4938-430F-ADDB-2AB91BBA712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IE" smtClean="0"/>
              <a:t>3</a:t>
            </a:fld>
            <a:endParaRPr lang="en-IE"/>
          </a:p>
        </p:txBody>
      </p:sp>
      <p:sp>
        <p:nvSpPr>
          <p:cNvPr id="4" name="Text Placeholder 3">
            <a:extLst>
              <a:ext uri="{FF2B5EF4-FFF2-40B4-BE49-F238E27FC236}">
                <a16:creationId xmlns:a16="http://schemas.microsoft.com/office/drawing/2014/main" id="{0632BD41-72E0-4522-9F80-1843985F80BA}"/>
              </a:ext>
            </a:extLst>
          </p:cNvPr>
          <p:cNvSpPr>
            <a:spLocks noGrp="1"/>
          </p:cNvSpPr>
          <p:nvPr>
            <p:ph type="body" idx="1"/>
          </p:nvPr>
        </p:nvSpPr>
        <p:spPr/>
        <p:txBody>
          <a:bodyPr/>
          <a:lstStyle/>
          <a:p>
            <a:r>
              <a:rPr lang="en-GB" b="1" dirty="0"/>
              <a:t>To generate electricity, we need a constantly changing magnetic field passing through a coil</a:t>
            </a:r>
          </a:p>
          <a:p>
            <a:endParaRPr lang="en-GB" b="1" dirty="0"/>
          </a:p>
          <a:p>
            <a:r>
              <a:rPr lang="en-GB" b="1" dirty="0"/>
              <a:t>See </a:t>
            </a:r>
            <a:r>
              <a:rPr lang="en-GB" b="1" dirty="0" err="1">
                <a:hlinkClick r:id="rId2"/>
              </a:rPr>
              <a:t>phet</a:t>
            </a:r>
            <a:r>
              <a:rPr lang="en-GB" b="1" dirty="0">
                <a:hlinkClick r:id="rId2"/>
              </a:rPr>
              <a:t> demo here…</a:t>
            </a:r>
            <a:endParaRPr lang="en-GB" b="1" dirty="0"/>
          </a:p>
          <a:p>
            <a:endParaRPr lang="en-GB" dirty="0"/>
          </a:p>
          <a:p>
            <a:r>
              <a:rPr lang="en-GB" dirty="0"/>
              <a:t>To keep the magnet (or the coil) turning, we can use…..</a:t>
            </a:r>
            <a:endParaRPr lang="en-IE" dirty="0"/>
          </a:p>
          <a:p>
            <a:endParaRPr lang="en-IE" b="1" dirty="0"/>
          </a:p>
          <a:p>
            <a:endParaRPr lang="en-IE" dirty="0"/>
          </a:p>
        </p:txBody>
      </p:sp>
      <p:pic>
        <p:nvPicPr>
          <p:cNvPr id="5" name="Picture 4">
            <a:extLst>
              <a:ext uri="{FF2B5EF4-FFF2-40B4-BE49-F238E27FC236}">
                <a16:creationId xmlns:a16="http://schemas.microsoft.com/office/drawing/2014/main" id="{7D2C8405-C87C-4D4C-92E9-132B5A61E278}"/>
              </a:ext>
            </a:extLst>
          </p:cNvPr>
          <p:cNvPicPr>
            <a:picLocks noChangeAspect="1"/>
          </p:cNvPicPr>
          <p:nvPr/>
        </p:nvPicPr>
        <p:blipFill>
          <a:blip r:embed="rId3"/>
          <a:stretch>
            <a:fillRect/>
          </a:stretch>
        </p:blipFill>
        <p:spPr>
          <a:xfrm>
            <a:off x="1154473" y="3925208"/>
            <a:ext cx="2466975" cy="1847850"/>
          </a:xfrm>
          <a:prstGeom prst="rect">
            <a:avLst/>
          </a:prstGeom>
        </p:spPr>
      </p:pic>
      <p:pic>
        <p:nvPicPr>
          <p:cNvPr id="6" name="Picture 2" descr="Image result for hydro electric">
            <a:extLst>
              <a:ext uri="{FF2B5EF4-FFF2-40B4-BE49-F238E27FC236}">
                <a16:creationId xmlns:a16="http://schemas.microsoft.com/office/drawing/2014/main" id="{60C3916B-2FEA-4DDC-B1E8-7C498659AC2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10384" y="4010933"/>
            <a:ext cx="2600325" cy="176212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9252C3B0-B517-401F-941C-7009CB806FF2}"/>
              </a:ext>
            </a:extLst>
          </p:cNvPr>
          <p:cNvPicPr>
            <a:picLocks noChangeAspect="1"/>
          </p:cNvPicPr>
          <p:nvPr/>
        </p:nvPicPr>
        <p:blipFill>
          <a:blip r:embed="rId5"/>
          <a:stretch>
            <a:fillRect/>
          </a:stretch>
        </p:blipFill>
        <p:spPr>
          <a:xfrm>
            <a:off x="8360701" y="4049032"/>
            <a:ext cx="2714625" cy="1685925"/>
          </a:xfrm>
          <a:prstGeom prst="rect">
            <a:avLst/>
          </a:prstGeom>
        </p:spPr>
      </p:pic>
      <p:sp>
        <p:nvSpPr>
          <p:cNvPr id="8" name="TextBox 7">
            <a:extLst>
              <a:ext uri="{FF2B5EF4-FFF2-40B4-BE49-F238E27FC236}">
                <a16:creationId xmlns:a16="http://schemas.microsoft.com/office/drawing/2014/main" id="{678BD4FF-FCFC-4488-8DA3-530D69C2A619}"/>
              </a:ext>
            </a:extLst>
          </p:cNvPr>
          <p:cNvSpPr txBox="1"/>
          <p:nvPr/>
        </p:nvSpPr>
        <p:spPr>
          <a:xfrm>
            <a:off x="1883212" y="5796501"/>
            <a:ext cx="2077516" cy="369332"/>
          </a:xfrm>
          <a:prstGeom prst="rect">
            <a:avLst/>
          </a:prstGeom>
          <a:noFill/>
        </p:spPr>
        <p:txBody>
          <a:bodyPr wrap="square" rtlCol="0">
            <a:spAutoFit/>
          </a:bodyPr>
          <a:lstStyle/>
          <a:p>
            <a:r>
              <a:rPr lang="en-GB" dirty="0"/>
              <a:t>wind</a:t>
            </a:r>
            <a:endParaRPr lang="en-IE" dirty="0"/>
          </a:p>
        </p:txBody>
      </p:sp>
      <p:sp>
        <p:nvSpPr>
          <p:cNvPr id="9" name="TextBox 8">
            <a:extLst>
              <a:ext uri="{FF2B5EF4-FFF2-40B4-BE49-F238E27FC236}">
                <a16:creationId xmlns:a16="http://schemas.microsoft.com/office/drawing/2014/main" id="{0AC97BCE-2877-4272-B50B-AE1E4472974D}"/>
              </a:ext>
            </a:extLst>
          </p:cNvPr>
          <p:cNvSpPr txBox="1"/>
          <p:nvPr/>
        </p:nvSpPr>
        <p:spPr>
          <a:xfrm>
            <a:off x="5273482" y="5796501"/>
            <a:ext cx="2077516" cy="369332"/>
          </a:xfrm>
          <a:prstGeom prst="rect">
            <a:avLst/>
          </a:prstGeom>
          <a:noFill/>
        </p:spPr>
        <p:txBody>
          <a:bodyPr wrap="square" rtlCol="0">
            <a:spAutoFit/>
          </a:bodyPr>
          <a:lstStyle/>
          <a:p>
            <a:r>
              <a:rPr lang="en-GB" dirty="0"/>
              <a:t>water</a:t>
            </a:r>
            <a:endParaRPr lang="en-IE" dirty="0"/>
          </a:p>
        </p:txBody>
      </p:sp>
      <p:sp>
        <p:nvSpPr>
          <p:cNvPr id="10" name="TextBox 9">
            <a:extLst>
              <a:ext uri="{FF2B5EF4-FFF2-40B4-BE49-F238E27FC236}">
                <a16:creationId xmlns:a16="http://schemas.microsoft.com/office/drawing/2014/main" id="{C59B8869-BEFF-4248-A33C-E46A75B86948}"/>
              </a:ext>
            </a:extLst>
          </p:cNvPr>
          <p:cNvSpPr txBox="1"/>
          <p:nvPr/>
        </p:nvSpPr>
        <p:spPr>
          <a:xfrm>
            <a:off x="8772571" y="5796501"/>
            <a:ext cx="2960289" cy="369332"/>
          </a:xfrm>
          <a:prstGeom prst="rect">
            <a:avLst/>
          </a:prstGeom>
          <a:noFill/>
        </p:spPr>
        <p:txBody>
          <a:bodyPr wrap="square" rtlCol="0">
            <a:spAutoFit/>
          </a:bodyPr>
          <a:lstStyle/>
          <a:p>
            <a:r>
              <a:rPr lang="en-GB" dirty="0"/>
              <a:t>fossil fuels + steam etc…</a:t>
            </a:r>
            <a:endParaRPr lang="en-IE" dirty="0"/>
          </a:p>
        </p:txBody>
      </p:sp>
    </p:spTree>
    <p:extLst>
      <p:ext uri="{BB962C8B-B14F-4D97-AF65-F5344CB8AC3E}">
        <p14:creationId xmlns:p14="http://schemas.microsoft.com/office/powerpoint/2010/main" val="2337990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5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par>
                                <p:cTn id="23" presetID="10"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500"/>
                                        <p:tgtEl>
                                          <p:spTgt spid="6"/>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500"/>
                                        <p:tgtEl>
                                          <p:spTgt spid="7"/>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7369C-0E11-4696-95C0-0786386A469A}"/>
              </a:ext>
            </a:extLst>
          </p:cNvPr>
          <p:cNvSpPr>
            <a:spLocks noGrp="1"/>
          </p:cNvSpPr>
          <p:nvPr>
            <p:ph type="title"/>
          </p:nvPr>
        </p:nvSpPr>
        <p:spPr/>
        <p:txBody>
          <a:bodyPr/>
          <a:lstStyle/>
          <a:p>
            <a:r>
              <a:rPr lang="en-GB" dirty="0"/>
              <a:t>Electricity Generation: rms values</a:t>
            </a:r>
            <a:endParaRPr lang="en-IE" dirty="0"/>
          </a:p>
        </p:txBody>
      </p:sp>
      <p:sp>
        <p:nvSpPr>
          <p:cNvPr id="3" name="Slide Number Placeholder 2">
            <a:extLst>
              <a:ext uri="{FF2B5EF4-FFF2-40B4-BE49-F238E27FC236}">
                <a16:creationId xmlns:a16="http://schemas.microsoft.com/office/drawing/2014/main" id="{6D64E2D1-2B61-4559-B226-D6FFEE06BB1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IE" smtClean="0"/>
              <a:t>4</a:t>
            </a:fld>
            <a:endParaRPr lang="en-IE"/>
          </a:p>
        </p:txBody>
      </p:sp>
      <p:sp>
        <p:nvSpPr>
          <p:cNvPr id="4" name="Text Placeholder 3">
            <a:extLst>
              <a:ext uri="{FF2B5EF4-FFF2-40B4-BE49-F238E27FC236}">
                <a16:creationId xmlns:a16="http://schemas.microsoft.com/office/drawing/2014/main" id="{FBEE393B-F1D5-4F5D-A7C6-13FA7C3B94A2}"/>
              </a:ext>
            </a:extLst>
          </p:cNvPr>
          <p:cNvSpPr>
            <a:spLocks noGrp="1"/>
          </p:cNvSpPr>
          <p:nvPr>
            <p:ph type="body" idx="1"/>
          </p:nvPr>
        </p:nvSpPr>
        <p:spPr/>
        <p:txBody>
          <a:bodyPr/>
          <a:lstStyle/>
          <a:p>
            <a:r>
              <a:rPr lang="en-GB" dirty="0"/>
              <a:t>The constantly changing magnetic field creates a constantly changing voltage….</a:t>
            </a:r>
          </a:p>
          <a:p>
            <a:endParaRPr lang="en-GB" dirty="0"/>
          </a:p>
          <a:p>
            <a:endParaRPr lang="en-GB" dirty="0"/>
          </a:p>
          <a:p>
            <a:endParaRPr lang="en-GB" dirty="0"/>
          </a:p>
          <a:p>
            <a:endParaRPr lang="en-GB" dirty="0"/>
          </a:p>
          <a:p>
            <a:endParaRPr lang="en-GB" dirty="0"/>
          </a:p>
          <a:p>
            <a:endParaRPr lang="en-GB" dirty="0"/>
          </a:p>
          <a:p>
            <a:r>
              <a:rPr lang="en-GB" dirty="0"/>
              <a:t>….and a constantly changing current</a:t>
            </a:r>
          </a:p>
          <a:p>
            <a:endParaRPr lang="en-GB" dirty="0"/>
          </a:p>
          <a:p>
            <a:endParaRPr lang="en-GB" dirty="0"/>
          </a:p>
          <a:p>
            <a:endParaRPr lang="en-GB" dirty="0"/>
          </a:p>
          <a:p>
            <a:endParaRPr lang="en-GB" dirty="0"/>
          </a:p>
          <a:p>
            <a:endParaRPr lang="en-GB" dirty="0"/>
          </a:p>
          <a:p>
            <a:endParaRPr lang="en-GB" dirty="0"/>
          </a:p>
          <a:p>
            <a:endParaRPr lang="en-IE" dirty="0"/>
          </a:p>
        </p:txBody>
      </p:sp>
      <p:cxnSp>
        <p:nvCxnSpPr>
          <p:cNvPr id="5" name="Straight Connector 4">
            <a:extLst>
              <a:ext uri="{FF2B5EF4-FFF2-40B4-BE49-F238E27FC236}">
                <a16:creationId xmlns:a16="http://schemas.microsoft.com/office/drawing/2014/main" id="{D72A0A02-3B5A-424C-8472-BFA295586EEB}"/>
              </a:ext>
            </a:extLst>
          </p:cNvPr>
          <p:cNvCxnSpPr>
            <a:cxnSpLocks/>
          </p:cNvCxnSpPr>
          <p:nvPr/>
        </p:nvCxnSpPr>
        <p:spPr>
          <a:xfrm>
            <a:off x="3095716" y="2830606"/>
            <a:ext cx="0" cy="1247242"/>
          </a:xfrm>
          <a:prstGeom prst="line">
            <a:avLst/>
          </a:prstGeom>
          <a:ln w="19050"/>
        </p:spPr>
        <p:style>
          <a:lnRef idx="2">
            <a:schemeClr val="dk1"/>
          </a:lnRef>
          <a:fillRef idx="0">
            <a:schemeClr val="dk1"/>
          </a:fillRef>
          <a:effectRef idx="1">
            <a:schemeClr val="dk1"/>
          </a:effectRef>
          <a:fontRef idx="minor">
            <a:schemeClr val="tx1"/>
          </a:fontRef>
        </p:style>
      </p:cxnSp>
      <p:pic>
        <p:nvPicPr>
          <p:cNvPr id="6" name="Picture 2" descr="Image result for graph paper">
            <a:extLst>
              <a:ext uri="{FF2B5EF4-FFF2-40B4-BE49-F238E27FC236}">
                <a16:creationId xmlns:a16="http://schemas.microsoft.com/office/drawing/2014/main" id="{7A5AF926-952B-458D-A815-0081F1C409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05046" y="2873392"/>
            <a:ext cx="3819525" cy="1190625"/>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a:extLst>
              <a:ext uri="{FF2B5EF4-FFF2-40B4-BE49-F238E27FC236}">
                <a16:creationId xmlns:a16="http://schemas.microsoft.com/office/drawing/2014/main" id="{383AB937-5BB7-4E00-85AB-E266CDBD6191}"/>
              </a:ext>
            </a:extLst>
          </p:cNvPr>
          <p:cNvCxnSpPr>
            <a:cxnSpLocks/>
          </p:cNvCxnSpPr>
          <p:nvPr/>
        </p:nvCxnSpPr>
        <p:spPr>
          <a:xfrm flipH="1">
            <a:off x="3087993" y="3484915"/>
            <a:ext cx="4192182" cy="0"/>
          </a:xfrm>
          <a:prstGeom prst="line">
            <a:avLst/>
          </a:prstGeom>
          <a:ln w="19050"/>
        </p:spPr>
        <p:style>
          <a:lnRef idx="2">
            <a:schemeClr val="dk1"/>
          </a:lnRef>
          <a:fillRef idx="0">
            <a:schemeClr val="dk1"/>
          </a:fillRef>
          <a:effectRef idx="1">
            <a:schemeClr val="dk1"/>
          </a:effectRef>
          <a:fontRef idx="minor">
            <a:schemeClr val="tx1"/>
          </a:fontRef>
        </p:style>
      </p:cxnSp>
      <p:sp>
        <p:nvSpPr>
          <p:cNvPr id="8" name="TextBox 7">
            <a:extLst>
              <a:ext uri="{FF2B5EF4-FFF2-40B4-BE49-F238E27FC236}">
                <a16:creationId xmlns:a16="http://schemas.microsoft.com/office/drawing/2014/main" id="{6E8881D2-6096-4295-B287-5A7AEF926011}"/>
              </a:ext>
            </a:extLst>
          </p:cNvPr>
          <p:cNvSpPr txBox="1"/>
          <p:nvPr/>
        </p:nvSpPr>
        <p:spPr>
          <a:xfrm>
            <a:off x="2419712" y="2718331"/>
            <a:ext cx="5754255" cy="1200329"/>
          </a:xfrm>
          <a:prstGeom prst="rect">
            <a:avLst/>
          </a:prstGeom>
          <a:noFill/>
        </p:spPr>
        <p:txBody>
          <a:bodyPr wrap="square" rtlCol="0">
            <a:spAutoFit/>
          </a:bodyPr>
          <a:lstStyle/>
          <a:p>
            <a:r>
              <a:rPr lang="en-GB" i="1" dirty="0"/>
              <a:t>V/V</a:t>
            </a:r>
          </a:p>
          <a:p>
            <a:endParaRPr lang="en-GB" i="1" dirty="0"/>
          </a:p>
          <a:p>
            <a:endParaRPr lang="en-GB" i="1" dirty="0"/>
          </a:p>
          <a:p>
            <a:r>
              <a:rPr lang="en-GB" i="1" dirty="0"/>
              <a:t>                                                                                       t/s</a:t>
            </a:r>
            <a:endParaRPr lang="en-IE" i="1" dirty="0"/>
          </a:p>
        </p:txBody>
      </p:sp>
      <p:sp>
        <p:nvSpPr>
          <p:cNvPr id="9" name="Freeform: Shape 8">
            <a:extLst>
              <a:ext uri="{FF2B5EF4-FFF2-40B4-BE49-F238E27FC236}">
                <a16:creationId xmlns:a16="http://schemas.microsoft.com/office/drawing/2014/main" id="{08AC6BA3-04C5-4419-A592-65861AB0974C}"/>
              </a:ext>
            </a:extLst>
          </p:cNvPr>
          <p:cNvSpPr/>
          <p:nvPr/>
        </p:nvSpPr>
        <p:spPr>
          <a:xfrm>
            <a:off x="3095716" y="2890945"/>
            <a:ext cx="3757518" cy="1186903"/>
          </a:xfrm>
          <a:custGeom>
            <a:avLst/>
            <a:gdLst>
              <a:gd name="connsiteX0" fmla="*/ 0 w 3757518"/>
              <a:gd name="connsiteY0" fmla="*/ 587396 h 1186903"/>
              <a:gd name="connsiteX1" fmla="*/ 281587 w 3757518"/>
              <a:gd name="connsiteY1" fmla="*/ 0 h 1186903"/>
              <a:gd name="connsiteX2" fmla="*/ 596480 w 3757518"/>
              <a:gd name="connsiteY2" fmla="*/ 590424 h 1186903"/>
              <a:gd name="connsiteX3" fmla="*/ 887150 w 3757518"/>
              <a:gd name="connsiteY3" fmla="*/ 1177820 h 1186903"/>
              <a:gd name="connsiteX4" fmla="*/ 1177820 w 3757518"/>
              <a:gd name="connsiteY4" fmla="*/ 584368 h 1186903"/>
              <a:gd name="connsiteX5" fmla="*/ 1489685 w 3757518"/>
              <a:gd name="connsiteY5" fmla="*/ 0 h 1186903"/>
              <a:gd name="connsiteX6" fmla="*/ 1798522 w 3757518"/>
              <a:gd name="connsiteY6" fmla="*/ 587396 h 1186903"/>
              <a:gd name="connsiteX7" fmla="*/ 2071025 w 3757518"/>
              <a:gd name="connsiteY7" fmla="*/ 1183875 h 1186903"/>
              <a:gd name="connsiteX8" fmla="*/ 2388946 w 3757518"/>
              <a:gd name="connsiteY8" fmla="*/ 590424 h 1186903"/>
              <a:gd name="connsiteX9" fmla="*/ 2691727 w 3757518"/>
              <a:gd name="connsiteY9" fmla="*/ 3028 h 1186903"/>
              <a:gd name="connsiteX10" fmla="*/ 2988453 w 3757518"/>
              <a:gd name="connsiteY10" fmla="*/ 590424 h 1186903"/>
              <a:gd name="connsiteX11" fmla="*/ 3282151 w 3757518"/>
              <a:gd name="connsiteY11" fmla="*/ 1186903 h 1186903"/>
              <a:gd name="connsiteX12" fmla="*/ 3584933 w 3757518"/>
              <a:gd name="connsiteY12" fmla="*/ 593452 h 1186903"/>
              <a:gd name="connsiteX13" fmla="*/ 3757518 w 3757518"/>
              <a:gd name="connsiteY13" fmla="*/ 181669 h 1186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7518" h="1186903">
                <a:moveTo>
                  <a:pt x="0" y="587396"/>
                </a:moveTo>
                <a:cubicBezTo>
                  <a:pt x="91087" y="293445"/>
                  <a:pt x="182174" y="-505"/>
                  <a:pt x="281587" y="0"/>
                </a:cubicBezTo>
                <a:cubicBezTo>
                  <a:pt x="381000" y="505"/>
                  <a:pt x="495553" y="394121"/>
                  <a:pt x="596480" y="590424"/>
                </a:cubicBezTo>
                <a:cubicBezTo>
                  <a:pt x="697407" y="786727"/>
                  <a:pt x="790260" y="1178829"/>
                  <a:pt x="887150" y="1177820"/>
                </a:cubicBezTo>
                <a:cubicBezTo>
                  <a:pt x="984040" y="1176811"/>
                  <a:pt x="1077398" y="780671"/>
                  <a:pt x="1177820" y="584368"/>
                </a:cubicBezTo>
                <a:cubicBezTo>
                  <a:pt x="1278242" y="388065"/>
                  <a:pt x="1386235" y="-505"/>
                  <a:pt x="1489685" y="0"/>
                </a:cubicBezTo>
                <a:cubicBezTo>
                  <a:pt x="1593135" y="505"/>
                  <a:pt x="1701632" y="390084"/>
                  <a:pt x="1798522" y="587396"/>
                </a:cubicBezTo>
                <a:cubicBezTo>
                  <a:pt x="1895412" y="784708"/>
                  <a:pt x="1972621" y="1183370"/>
                  <a:pt x="2071025" y="1183875"/>
                </a:cubicBezTo>
                <a:cubicBezTo>
                  <a:pt x="2169429" y="1184380"/>
                  <a:pt x="2285496" y="787232"/>
                  <a:pt x="2388946" y="590424"/>
                </a:cubicBezTo>
                <a:cubicBezTo>
                  <a:pt x="2492396" y="393616"/>
                  <a:pt x="2591809" y="3028"/>
                  <a:pt x="2691727" y="3028"/>
                </a:cubicBezTo>
                <a:cubicBezTo>
                  <a:pt x="2791645" y="3028"/>
                  <a:pt x="2890049" y="393111"/>
                  <a:pt x="2988453" y="590424"/>
                </a:cubicBezTo>
                <a:cubicBezTo>
                  <a:pt x="3086857" y="787737"/>
                  <a:pt x="3182738" y="1186398"/>
                  <a:pt x="3282151" y="1186903"/>
                </a:cubicBezTo>
                <a:cubicBezTo>
                  <a:pt x="3381564" y="1187408"/>
                  <a:pt x="3505705" y="760991"/>
                  <a:pt x="3584933" y="593452"/>
                </a:cubicBezTo>
                <a:cubicBezTo>
                  <a:pt x="3664161" y="425913"/>
                  <a:pt x="3710839" y="303791"/>
                  <a:pt x="3757518" y="181669"/>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cxnSp>
        <p:nvCxnSpPr>
          <p:cNvPr id="10" name="Straight Connector 9">
            <a:extLst>
              <a:ext uri="{FF2B5EF4-FFF2-40B4-BE49-F238E27FC236}">
                <a16:creationId xmlns:a16="http://schemas.microsoft.com/office/drawing/2014/main" id="{4F05FB3A-9711-411C-9BCA-F76EE7C5E3E3}"/>
              </a:ext>
            </a:extLst>
          </p:cNvPr>
          <p:cNvCxnSpPr>
            <a:cxnSpLocks/>
          </p:cNvCxnSpPr>
          <p:nvPr/>
        </p:nvCxnSpPr>
        <p:spPr>
          <a:xfrm>
            <a:off x="3087993" y="5314430"/>
            <a:ext cx="0" cy="1247242"/>
          </a:xfrm>
          <a:prstGeom prst="line">
            <a:avLst/>
          </a:prstGeom>
          <a:ln w="19050"/>
        </p:spPr>
        <p:style>
          <a:lnRef idx="2">
            <a:schemeClr val="dk1"/>
          </a:lnRef>
          <a:fillRef idx="0">
            <a:schemeClr val="dk1"/>
          </a:fillRef>
          <a:effectRef idx="1">
            <a:schemeClr val="dk1"/>
          </a:effectRef>
          <a:fontRef idx="minor">
            <a:schemeClr val="tx1"/>
          </a:fontRef>
        </p:style>
      </p:cxnSp>
      <p:pic>
        <p:nvPicPr>
          <p:cNvPr id="11" name="Picture 2" descr="Image result for graph paper">
            <a:extLst>
              <a:ext uri="{FF2B5EF4-FFF2-40B4-BE49-F238E27FC236}">
                <a16:creationId xmlns:a16="http://schemas.microsoft.com/office/drawing/2014/main" id="{0C5BF842-E5AB-490E-9034-9B9319DAAF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87992" y="5342737"/>
            <a:ext cx="3819525" cy="119062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a:extLst>
              <a:ext uri="{FF2B5EF4-FFF2-40B4-BE49-F238E27FC236}">
                <a16:creationId xmlns:a16="http://schemas.microsoft.com/office/drawing/2014/main" id="{033816F9-B895-4278-AB61-B96824C4B157}"/>
              </a:ext>
            </a:extLst>
          </p:cNvPr>
          <p:cNvCxnSpPr>
            <a:cxnSpLocks/>
          </p:cNvCxnSpPr>
          <p:nvPr/>
        </p:nvCxnSpPr>
        <p:spPr>
          <a:xfrm flipH="1">
            <a:off x="3087993" y="5938050"/>
            <a:ext cx="4192182" cy="0"/>
          </a:xfrm>
          <a:prstGeom prst="line">
            <a:avLst/>
          </a:prstGeom>
          <a:ln w="19050"/>
        </p:spPr>
        <p:style>
          <a:lnRef idx="2">
            <a:schemeClr val="dk1"/>
          </a:lnRef>
          <a:fillRef idx="0">
            <a:schemeClr val="dk1"/>
          </a:fillRef>
          <a:effectRef idx="1">
            <a:schemeClr val="dk1"/>
          </a:effectRef>
          <a:fontRef idx="minor">
            <a:schemeClr val="tx1"/>
          </a:fontRef>
        </p:style>
      </p:cxnSp>
      <p:sp>
        <p:nvSpPr>
          <p:cNvPr id="13" name="TextBox 12">
            <a:extLst>
              <a:ext uri="{FF2B5EF4-FFF2-40B4-BE49-F238E27FC236}">
                <a16:creationId xmlns:a16="http://schemas.microsoft.com/office/drawing/2014/main" id="{FA981259-EE8D-4373-B7B3-AE890A8B9E5A}"/>
              </a:ext>
            </a:extLst>
          </p:cNvPr>
          <p:cNvSpPr txBox="1"/>
          <p:nvPr/>
        </p:nvSpPr>
        <p:spPr>
          <a:xfrm>
            <a:off x="2405711" y="5070629"/>
            <a:ext cx="5754255" cy="1200329"/>
          </a:xfrm>
          <a:prstGeom prst="rect">
            <a:avLst/>
          </a:prstGeom>
          <a:noFill/>
        </p:spPr>
        <p:txBody>
          <a:bodyPr wrap="square" rtlCol="0">
            <a:spAutoFit/>
          </a:bodyPr>
          <a:lstStyle/>
          <a:p>
            <a:r>
              <a:rPr lang="en-GB" i="1" dirty="0"/>
              <a:t>I/A</a:t>
            </a:r>
          </a:p>
          <a:p>
            <a:endParaRPr lang="en-GB" i="1" dirty="0"/>
          </a:p>
          <a:p>
            <a:endParaRPr lang="en-GB" i="1" dirty="0"/>
          </a:p>
          <a:p>
            <a:r>
              <a:rPr lang="en-GB" i="1" dirty="0"/>
              <a:t>                                                                                       t/s</a:t>
            </a:r>
            <a:endParaRPr lang="en-IE" i="1" dirty="0"/>
          </a:p>
        </p:txBody>
      </p:sp>
      <p:sp>
        <p:nvSpPr>
          <p:cNvPr id="14" name="Freeform: Shape 13">
            <a:extLst>
              <a:ext uri="{FF2B5EF4-FFF2-40B4-BE49-F238E27FC236}">
                <a16:creationId xmlns:a16="http://schemas.microsoft.com/office/drawing/2014/main" id="{1C07F179-B9DF-4AE3-BF42-1402CCF9A397}"/>
              </a:ext>
            </a:extLst>
          </p:cNvPr>
          <p:cNvSpPr/>
          <p:nvPr/>
        </p:nvSpPr>
        <p:spPr>
          <a:xfrm>
            <a:off x="3095716" y="5344080"/>
            <a:ext cx="3757518" cy="1186903"/>
          </a:xfrm>
          <a:custGeom>
            <a:avLst/>
            <a:gdLst>
              <a:gd name="connsiteX0" fmla="*/ 0 w 3757518"/>
              <a:gd name="connsiteY0" fmla="*/ 587396 h 1186903"/>
              <a:gd name="connsiteX1" fmla="*/ 281587 w 3757518"/>
              <a:gd name="connsiteY1" fmla="*/ 0 h 1186903"/>
              <a:gd name="connsiteX2" fmla="*/ 596480 w 3757518"/>
              <a:gd name="connsiteY2" fmla="*/ 590424 h 1186903"/>
              <a:gd name="connsiteX3" fmla="*/ 887150 w 3757518"/>
              <a:gd name="connsiteY3" fmla="*/ 1177820 h 1186903"/>
              <a:gd name="connsiteX4" fmla="*/ 1177820 w 3757518"/>
              <a:gd name="connsiteY4" fmla="*/ 584368 h 1186903"/>
              <a:gd name="connsiteX5" fmla="*/ 1489685 w 3757518"/>
              <a:gd name="connsiteY5" fmla="*/ 0 h 1186903"/>
              <a:gd name="connsiteX6" fmla="*/ 1798522 w 3757518"/>
              <a:gd name="connsiteY6" fmla="*/ 587396 h 1186903"/>
              <a:gd name="connsiteX7" fmla="*/ 2071025 w 3757518"/>
              <a:gd name="connsiteY7" fmla="*/ 1183875 h 1186903"/>
              <a:gd name="connsiteX8" fmla="*/ 2388946 w 3757518"/>
              <a:gd name="connsiteY8" fmla="*/ 590424 h 1186903"/>
              <a:gd name="connsiteX9" fmla="*/ 2691727 w 3757518"/>
              <a:gd name="connsiteY9" fmla="*/ 3028 h 1186903"/>
              <a:gd name="connsiteX10" fmla="*/ 2988453 w 3757518"/>
              <a:gd name="connsiteY10" fmla="*/ 590424 h 1186903"/>
              <a:gd name="connsiteX11" fmla="*/ 3282151 w 3757518"/>
              <a:gd name="connsiteY11" fmla="*/ 1186903 h 1186903"/>
              <a:gd name="connsiteX12" fmla="*/ 3584933 w 3757518"/>
              <a:gd name="connsiteY12" fmla="*/ 593452 h 1186903"/>
              <a:gd name="connsiteX13" fmla="*/ 3757518 w 3757518"/>
              <a:gd name="connsiteY13" fmla="*/ 181669 h 1186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7518" h="1186903">
                <a:moveTo>
                  <a:pt x="0" y="587396"/>
                </a:moveTo>
                <a:cubicBezTo>
                  <a:pt x="91087" y="293445"/>
                  <a:pt x="182174" y="-505"/>
                  <a:pt x="281587" y="0"/>
                </a:cubicBezTo>
                <a:cubicBezTo>
                  <a:pt x="381000" y="505"/>
                  <a:pt x="495553" y="394121"/>
                  <a:pt x="596480" y="590424"/>
                </a:cubicBezTo>
                <a:cubicBezTo>
                  <a:pt x="697407" y="786727"/>
                  <a:pt x="790260" y="1178829"/>
                  <a:pt x="887150" y="1177820"/>
                </a:cubicBezTo>
                <a:cubicBezTo>
                  <a:pt x="984040" y="1176811"/>
                  <a:pt x="1077398" y="780671"/>
                  <a:pt x="1177820" y="584368"/>
                </a:cubicBezTo>
                <a:cubicBezTo>
                  <a:pt x="1278242" y="388065"/>
                  <a:pt x="1386235" y="-505"/>
                  <a:pt x="1489685" y="0"/>
                </a:cubicBezTo>
                <a:cubicBezTo>
                  <a:pt x="1593135" y="505"/>
                  <a:pt x="1701632" y="390084"/>
                  <a:pt x="1798522" y="587396"/>
                </a:cubicBezTo>
                <a:cubicBezTo>
                  <a:pt x="1895412" y="784708"/>
                  <a:pt x="1972621" y="1183370"/>
                  <a:pt x="2071025" y="1183875"/>
                </a:cubicBezTo>
                <a:cubicBezTo>
                  <a:pt x="2169429" y="1184380"/>
                  <a:pt x="2285496" y="787232"/>
                  <a:pt x="2388946" y="590424"/>
                </a:cubicBezTo>
                <a:cubicBezTo>
                  <a:pt x="2492396" y="393616"/>
                  <a:pt x="2591809" y="3028"/>
                  <a:pt x="2691727" y="3028"/>
                </a:cubicBezTo>
                <a:cubicBezTo>
                  <a:pt x="2791645" y="3028"/>
                  <a:pt x="2890049" y="393111"/>
                  <a:pt x="2988453" y="590424"/>
                </a:cubicBezTo>
                <a:cubicBezTo>
                  <a:pt x="3086857" y="787737"/>
                  <a:pt x="3182738" y="1186398"/>
                  <a:pt x="3282151" y="1186903"/>
                </a:cubicBezTo>
                <a:cubicBezTo>
                  <a:pt x="3381564" y="1187408"/>
                  <a:pt x="3505705" y="760991"/>
                  <a:pt x="3584933" y="593452"/>
                </a:cubicBezTo>
                <a:cubicBezTo>
                  <a:pt x="3664161" y="425913"/>
                  <a:pt x="3710839" y="303791"/>
                  <a:pt x="3757518" y="181669"/>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159518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left)">
                                      <p:cBhvr>
                                        <p:cTn id="16" dur="500"/>
                                        <p:tgtEl>
                                          <p:spTgt spid="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par>
                          <p:cTn id="20" fill="hold">
                            <p:stCondLst>
                              <p:cond delay="1000"/>
                            </p:stCondLst>
                            <p:childTnLst>
                              <p:par>
                                <p:cTn id="21" presetID="10" presetClass="entr" presetSubtype="0"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left)">
                                      <p:cBhvr>
                                        <p:cTn id="28" dur="30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4">
                                            <p:txEl>
                                              <p:pRg st="7" end="7"/>
                                            </p:txEl>
                                          </p:spTgt>
                                        </p:tgtEl>
                                        <p:attrNameLst>
                                          <p:attrName>style.visibility</p:attrName>
                                        </p:attrNameLst>
                                      </p:cBhvr>
                                      <p:to>
                                        <p:strVal val="visible"/>
                                      </p:to>
                                    </p:set>
                                    <p:animEffect transition="in" filter="fade">
                                      <p:cBhvr>
                                        <p:cTn id="33" dur="500"/>
                                        <p:tgtEl>
                                          <p:spTgt spid="4">
                                            <p:txEl>
                                              <p:pRg st="7" end="7"/>
                                            </p:txEl>
                                          </p:spTgt>
                                        </p:tgtEl>
                                      </p:cBhvr>
                                    </p:animEffect>
                                  </p:childTnLst>
                                </p:cTn>
                              </p:par>
                            </p:childTnLst>
                          </p:cTn>
                        </p:par>
                        <p:par>
                          <p:cTn id="34" fill="hold">
                            <p:stCondLst>
                              <p:cond delay="500"/>
                            </p:stCondLst>
                            <p:childTnLst>
                              <p:par>
                                <p:cTn id="35" presetID="10" presetClass="entr" presetSubtype="0" fill="hold"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par>
                                <p:cTn id="38" presetID="10" presetClass="entr" presetSubtype="0" fill="hold" nodeType="with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500"/>
                                        <p:tgtEl>
                                          <p:spTgt spid="11"/>
                                        </p:tgtEl>
                                      </p:cBhvr>
                                    </p:animEffect>
                                  </p:childTnLst>
                                </p:cTn>
                              </p:par>
                              <p:par>
                                <p:cTn id="41" presetID="10" presetClass="entr" presetSubtype="0" fill="hold" nodeType="with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500"/>
                                        <p:tgtEl>
                                          <p:spTgt spid="12"/>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500"/>
                                        <p:tgtEl>
                                          <p:spTgt spid="14"/>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3" grpId="0"/>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911DC-99D8-4498-914F-87507E74AF63}"/>
              </a:ext>
            </a:extLst>
          </p:cNvPr>
          <p:cNvSpPr>
            <a:spLocks noGrp="1"/>
          </p:cNvSpPr>
          <p:nvPr>
            <p:ph type="title"/>
          </p:nvPr>
        </p:nvSpPr>
        <p:spPr/>
        <p:txBody>
          <a:bodyPr/>
          <a:lstStyle/>
          <a:p>
            <a:r>
              <a:rPr lang="en-GB" dirty="0"/>
              <a:t>Electricity Generation: rms values</a:t>
            </a:r>
            <a:endParaRPr lang="en-IE" dirty="0"/>
          </a:p>
        </p:txBody>
      </p:sp>
      <p:sp>
        <p:nvSpPr>
          <p:cNvPr id="3" name="Slide Number Placeholder 2">
            <a:extLst>
              <a:ext uri="{FF2B5EF4-FFF2-40B4-BE49-F238E27FC236}">
                <a16:creationId xmlns:a16="http://schemas.microsoft.com/office/drawing/2014/main" id="{EDEAF226-7D05-4773-8744-22C6DC26854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IE" smtClean="0"/>
              <a:t>5</a:t>
            </a:fld>
            <a:endParaRPr lang="en-IE"/>
          </a:p>
        </p:txBody>
      </p:sp>
      <p:sp>
        <p:nvSpPr>
          <p:cNvPr id="4" name="Text Placeholder 3">
            <a:extLst>
              <a:ext uri="{FF2B5EF4-FFF2-40B4-BE49-F238E27FC236}">
                <a16:creationId xmlns:a16="http://schemas.microsoft.com/office/drawing/2014/main" id="{DD9BC58B-593E-4ADA-8383-8769C6D68BA1}"/>
              </a:ext>
            </a:extLst>
          </p:cNvPr>
          <p:cNvSpPr>
            <a:spLocks noGrp="1"/>
          </p:cNvSpPr>
          <p:nvPr>
            <p:ph type="body" idx="1"/>
          </p:nvPr>
        </p:nvSpPr>
        <p:spPr/>
        <p:txBody>
          <a:bodyPr/>
          <a:lstStyle/>
          <a:p>
            <a:r>
              <a:rPr lang="en-GB" dirty="0"/>
              <a:t>Compare two circuits, one </a:t>
            </a:r>
            <a:r>
              <a:rPr lang="en-GB" dirty="0" err="1"/>
              <a:t>a.c</a:t>
            </a:r>
            <a:r>
              <a:rPr lang="en-GB" dirty="0"/>
              <a:t>. and the other </a:t>
            </a:r>
            <a:r>
              <a:rPr lang="en-GB" dirty="0" err="1"/>
              <a:t>d.c.</a:t>
            </a:r>
            <a:endParaRPr lang="en-GB" dirty="0"/>
          </a:p>
          <a:p>
            <a:endParaRPr lang="en-GB" dirty="0"/>
          </a:p>
          <a:p>
            <a:endParaRPr lang="en-GB" dirty="0"/>
          </a:p>
          <a:p>
            <a:endParaRPr lang="en-GB" dirty="0"/>
          </a:p>
          <a:p>
            <a:endParaRPr lang="en-GB" dirty="0"/>
          </a:p>
          <a:p>
            <a:endParaRPr lang="en-GB" dirty="0"/>
          </a:p>
          <a:p>
            <a:r>
              <a:rPr lang="en-GB" dirty="0"/>
              <a:t>In both cases the resistor will heat up</a:t>
            </a:r>
          </a:p>
          <a:p>
            <a:endParaRPr lang="en-GB" dirty="0"/>
          </a:p>
          <a:p>
            <a:r>
              <a:rPr lang="en-GB" dirty="0"/>
              <a:t> </a:t>
            </a:r>
            <a:endParaRPr lang="en-IE" dirty="0"/>
          </a:p>
          <a:p>
            <a:endParaRPr lang="en-IE" dirty="0"/>
          </a:p>
        </p:txBody>
      </p:sp>
      <p:cxnSp>
        <p:nvCxnSpPr>
          <p:cNvPr id="5" name="Straight Arrow Connector 4">
            <a:extLst>
              <a:ext uri="{FF2B5EF4-FFF2-40B4-BE49-F238E27FC236}">
                <a16:creationId xmlns:a16="http://schemas.microsoft.com/office/drawing/2014/main" id="{D3773822-020D-4B78-BF05-6D06378A07FD}"/>
              </a:ext>
            </a:extLst>
          </p:cNvPr>
          <p:cNvCxnSpPr>
            <a:cxnSpLocks/>
          </p:cNvCxnSpPr>
          <p:nvPr/>
        </p:nvCxnSpPr>
        <p:spPr>
          <a:xfrm flipH="1">
            <a:off x="1387503" y="2724831"/>
            <a:ext cx="1351721" cy="0"/>
          </a:xfrm>
          <a:prstGeom prst="straightConnector1">
            <a:avLst/>
          </a:prstGeom>
          <a:ln>
            <a:headEnd type="oval"/>
            <a:tailEnd type="oval"/>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EFD62A3A-FA60-4656-AFA5-C355D78F1144}"/>
              </a:ext>
            </a:extLst>
          </p:cNvPr>
          <p:cNvCxnSpPr>
            <a:cxnSpLocks/>
          </p:cNvCxnSpPr>
          <p:nvPr/>
        </p:nvCxnSpPr>
        <p:spPr>
          <a:xfrm flipH="1">
            <a:off x="1387503" y="2724831"/>
            <a:ext cx="1" cy="1272209"/>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46526C97-995E-4C01-89B8-F4CEBCA4A6FE}"/>
              </a:ext>
            </a:extLst>
          </p:cNvPr>
          <p:cNvCxnSpPr>
            <a:cxnSpLocks/>
          </p:cNvCxnSpPr>
          <p:nvPr/>
        </p:nvCxnSpPr>
        <p:spPr>
          <a:xfrm>
            <a:off x="1387503" y="3997040"/>
            <a:ext cx="3315694" cy="0"/>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05237863-E252-4A87-817B-114A43133657}"/>
              </a:ext>
            </a:extLst>
          </p:cNvPr>
          <p:cNvCxnSpPr>
            <a:cxnSpLocks/>
          </p:cNvCxnSpPr>
          <p:nvPr/>
        </p:nvCxnSpPr>
        <p:spPr>
          <a:xfrm flipV="1">
            <a:off x="4703197" y="2724831"/>
            <a:ext cx="0" cy="1272209"/>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6C30F029-91DB-4D0F-A1F0-EB4FBB6B1A11}"/>
              </a:ext>
            </a:extLst>
          </p:cNvPr>
          <p:cNvCxnSpPr>
            <a:cxnSpLocks/>
          </p:cNvCxnSpPr>
          <p:nvPr/>
        </p:nvCxnSpPr>
        <p:spPr>
          <a:xfrm flipH="1">
            <a:off x="3486647" y="2724831"/>
            <a:ext cx="1216552" cy="0"/>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05425FE3-89B0-4620-A59A-0C6C67BE3857}"/>
              </a:ext>
            </a:extLst>
          </p:cNvPr>
          <p:cNvSpPr/>
          <p:nvPr/>
        </p:nvSpPr>
        <p:spPr>
          <a:xfrm>
            <a:off x="2166730" y="3885747"/>
            <a:ext cx="1812895" cy="22258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1" name="Freeform: Shape 10">
            <a:extLst>
              <a:ext uri="{FF2B5EF4-FFF2-40B4-BE49-F238E27FC236}">
                <a16:creationId xmlns:a16="http://schemas.microsoft.com/office/drawing/2014/main" id="{66EEAAF1-5DF1-437C-99C6-4B9D4C700B96}"/>
              </a:ext>
            </a:extLst>
          </p:cNvPr>
          <p:cNvSpPr/>
          <p:nvPr/>
        </p:nvSpPr>
        <p:spPr>
          <a:xfrm>
            <a:off x="2866445" y="2581127"/>
            <a:ext cx="421419" cy="327518"/>
          </a:xfrm>
          <a:custGeom>
            <a:avLst/>
            <a:gdLst>
              <a:gd name="connsiteX0" fmla="*/ 0 w 421419"/>
              <a:gd name="connsiteY0" fmla="*/ 262973 h 327518"/>
              <a:gd name="connsiteX1" fmla="*/ 151075 w 421419"/>
              <a:gd name="connsiteY1" fmla="*/ 580 h 327518"/>
              <a:gd name="connsiteX2" fmla="*/ 294199 w 421419"/>
              <a:gd name="connsiteY2" fmla="*/ 326584 h 327518"/>
              <a:gd name="connsiteX3" fmla="*/ 421419 w 421419"/>
              <a:gd name="connsiteY3" fmla="*/ 80093 h 327518"/>
            </a:gdLst>
            <a:ahLst/>
            <a:cxnLst>
              <a:cxn ang="0">
                <a:pos x="connsiteX0" y="connsiteY0"/>
              </a:cxn>
              <a:cxn ang="0">
                <a:pos x="connsiteX1" y="connsiteY1"/>
              </a:cxn>
              <a:cxn ang="0">
                <a:pos x="connsiteX2" y="connsiteY2"/>
              </a:cxn>
              <a:cxn ang="0">
                <a:pos x="connsiteX3" y="connsiteY3"/>
              </a:cxn>
            </a:cxnLst>
            <a:rect l="l" t="t" r="r" b="b"/>
            <a:pathLst>
              <a:path w="421419" h="327518">
                <a:moveTo>
                  <a:pt x="0" y="262973"/>
                </a:moveTo>
                <a:cubicBezTo>
                  <a:pt x="51021" y="126475"/>
                  <a:pt x="102042" y="-10022"/>
                  <a:pt x="151075" y="580"/>
                </a:cubicBezTo>
                <a:cubicBezTo>
                  <a:pt x="200108" y="11182"/>
                  <a:pt x="249142" y="313332"/>
                  <a:pt x="294199" y="326584"/>
                </a:cubicBezTo>
                <a:cubicBezTo>
                  <a:pt x="339256" y="339836"/>
                  <a:pt x="380337" y="209964"/>
                  <a:pt x="421419" y="80093"/>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cxnSp>
        <p:nvCxnSpPr>
          <p:cNvPr id="12" name="Straight Arrow Connector 11">
            <a:extLst>
              <a:ext uri="{FF2B5EF4-FFF2-40B4-BE49-F238E27FC236}">
                <a16:creationId xmlns:a16="http://schemas.microsoft.com/office/drawing/2014/main" id="{6992ADB5-2270-4C82-AAC5-3D7B2BC659A3}"/>
              </a:ext>
            </a:extLst>
          </p:cNvPr>
          <p:cNvCxnSpPr>
            <a:cxnSpLocks/>
          </p:cNvCxnSpPr>
          <p:nvPr/>
        </p:nvCxnSpPr>
        <p:spPr>
          <a:xfrm flipH="1">
            <a:off x="6054917" y="2724831"/>
            <a:ext cx="1351721" cy="0"/>
          </a:xfrm>
          <a:prstGeom prst="straightConnector1">
            <a:avLst/>
          </a:prstGeom>
          <a:ln>
            <a:headEnd type="oval"/>
            <a:tailEnd type="oval"/>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F6690EA8-A1DF-43EB-8B0E-BD5F835B92B0}"/>
              </a:ext>
            </a:extLst>
          </p:cNvPr>
          <p:cNvCxnSpPr>
            <a:cxnSpLocks/>
          </p:cNvCxnSpPr>
          <p:nvPr/>
        </p:nvCxnSpPr>
        <p:spPr>
          <a:xfrm flipH="1">
            <a:off x="6054917" y="2724831"/>
            <a:ext cx="1" cy="1272209"/>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6CAD6F4A-2A2B-4226-B059-E40B4795D14B}"/>
              </a:ext>
            </a:extLst>
          </p:cNvPr>
          <p:cNvCxnSpPr>
            <a:cxnSpLocks/>
          </p:cNvCxnSpPr>
          <p:nvPr/>
        </p:nvCxnSpPr>
        <p:spPr>
          <a:xfrm>
            <a:off x="6054917" y="3997040"/>
            <a:ext cx="3315694" cy="0"/>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F3307AB5-50D5-4DE7-B123-E7F5C9AE05CF}"/>
              </a:ext>
            </a:extLst>
          </p:cNvPr>
          <p:cNvCxnSpPr>
            <a:cxnSpLocks/>
          </p:cNvCxnSpPr>
          <p:nvPr/>
        </p:nvCxnSpPr>
        <p:spPr>
          <a:xfrm flipV="1">
            <a:off x="9370611" y="2724831"/>
            <a:ext cx="0" cy="1272209"/>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24F276D6-B640-45A2-8503-3A1172CAACC6}"/>
              </a:ext>
            </a:extLst>
          </p:cNvPr>
          <p:cNvCxnSpPr>
            <a:cxnSpLocks/>
          </p:cNvCxnSpPr>
          <p:nvPr/>
        </p:nvCxnSpPr>
        <p:spPr>
          <a:xfrm flipH="1">
            <a:off x="8154061" y="2724831"/>
            <a:ext cx="1216552" cy="0"/>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0C94EC98-BDC5-4962-81F6-DE70D32D437D}"/>
              </a:ext>
            </a:extLst>
          </p:cNvPr>
          <p:cNvSpPr/>
          <p:nvPr/>
        </p:nvSpPr>
        <p:spPr>
          <a:xfrm>
            <a:off x="6834144" y="3885747"/>
            <a:ext cx="1812895" cy="22258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cxnSp>
        <p:nvCxnSpPr>
          <p:cNvPr id="18" name="Straight Connector 17">
            <a:extLst>
              <a:ext uri="{FF2B5EF4-FFF2-40B4-BE49-F238E27FC236}">
                <a16:creationId xmlns:a16="http://schemas.microsoft.com/office/drawing/2014/main" id="{B73F9E1A-2438-440B-916A-4D333A8EDCC0}"/>
              </a:ext>
            </a:extLst>
          </p:cNvPr>
          <p:cNvCxnSpPr/>
          <p:nvPr/>
        </p:nvCxnSpPr>
        <p:spPr>
          <a:xfrm>
            <a:off x="7406638" y="2430632"/>
            <a:ext cx="0" cy="588397"/>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1DB6508D-A3DD-4C36-8498-D863494B3EEE}"/>
              </a:ext>
            </a:extLst>
          </p:cNvPr>
          <p:cNvCxnSpPr>
            <a:cxnSpLocks/>
          </p:cNvCxnSpPr>
          <p:nvPr/>
        </p:nvCxnSpPr>
        <p:spPr>
          <a:xfrm>
            <a:off x="7622648" y="2581127"/>
            <a:ext cx="0" cy="327518"/>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724D0179-9BCD-4EF7-AA0A-3FACFAA4CD8B}"/>
              </a:ext>
            </a:extLst>
          </p:cNvPr>
          <p:cNvCxnSpPr/>
          <p:nvPr/>
        </p:nvCxnSpPr>
        <p:spPr>
          <a:xfrm>
            <a:off x="7892993" y="2430632"/>
            <a:ext cx="0" cy="588397"/>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924F7BA0-4F69-4267-B83F-A9D702AB5290}"/>
              </a:ext>
            </a:extLst>
          </p:cNvPr>
          <p:cNvCxnSpPr>
            <a:cxnSpLocks/>
          </p:cNvCxnSpPr>
          <p:nvPr/>
        </p:nvCxnSpPr>
        <p:spPr>
          <a:xfrm>
            <a:off x="8109003" y="2581127"/>
            <a:ext cx="0" cy="327518"/>
          </a:xfrm>
          <a:prstGeom prst="line">
            <a:avLst/>
          </a:prstGeom>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67CBF5BD-B31F-4CA0-8974-CC940A714E16}"/>
              </a:ext>
            </a:extLst>
          </p:cNvPr>
          <p:cNvSpPr txBox="1"/>
          <p:nvPr/>
        </p:nvSpPr>
        <p:spPr>
          <a:xfrm>
            <a:off x="1268228" y="4809882"/>
            <a:ext cx="6737387" cy="369332"/>
          </a:xfrm>
          <a:prstGeom prst="rect">
            <a:avLst/>
          </a:prstGeom>
          <a:noFill/>
        </p:spPr>
        <p:txBody>
          <a:bodyPr wrap="square" rtlCol="0">
            <a:spAutoFit/>
          </a:bodyPr>
          <a:lstStyle/>
          <a:p>
            <a:r>
              <a:rPr lang="en-GB" dirty="0">
                <a:solidFill>
                  <a:schemeClr val="accent1">
                    <a:lumMod val="50000"/>
                  </a:schemeClr>
                </a:solidFill>
              </a:rPr>
              <a:t>What </a:t>
            </a:r>
            <a:r>
              <a:rPr lang="en-GB" dirty="0" err="1">
                <a:solidFill>
                  <a:schemeClr val="accent1">
                    <a:lumMod val="50000"/>
                  </a:schemeClr>
                </a:solidFill>
              </a:rPr>
              <a:t>d.c.</a:t>
            </a:r>
            <a:r>
              <a:rPr lang="en-GB" dirty="0">
                <a:solidFill>
                  <a:schemeClr val="accent1">
                    <a:lumMod val="50000"/>
                  </a:schemeClr>
                </a:solidFill>
              </a:rPr>
              <a:t> voltage would have the same heating effect as 10 V?</a:t>
            </a:r>
            <a:endParaRPr lang="en-IE" dirty="0">
              <a:solidFill>
                <a:schemeClr val="accent1">
                  <a:lumMod val="50000"/>
                </a:schemeClr>
              </a:solidFill>
            </a:endParaRPr>
          </a:p>
        </p:txBody>
      </p:sp>
      <mc:AlternateContent xmlns:mc="http://schemas.openxmlformats.org/markup-compatibility/2006">
        <mc:Choice xmlns:a14="http://schemas.microsoft.com/office/drawing/2010/main" Requires="a14">
          <p:sp>
            <p:nvSpPr>
              <p:cNvPr id="25" name="TextBox 24">
                <a:extLst>
                  <a:ext uri="{FF2B5EF4-FFF2-40B4-BE49-F238E27FC236}">
                    <a16:creationId xmlns:a16="http://schemas.microsoft.com/office/drawing/2014/main" id="{09EF32A4-7A01-4F1C-B4F5-28258405DE69}"/>
                  </a:ext>
                </a:extLst>
              </p:cNvPr>
              <p:cNvSpPr txBox="1"/>
              <p:nvPr/>
            </p:nvSpPr>
            <p:spPr>
              <a:xfrm>
                <a:off x="3831271" y="5992055"/>
                <a:ext cx="1252522" cy="57041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𝑉</m:t>
                          </m:r>
                        </m:e>
                        <m:sub>
                          <m:r>
                            <a:rPr lang="en-GB" b="0" i="1" smtClean="0">
                              <a:latin typeface="Cambria Math" panose="02040503050406030204" pitchFamily="18" charset="0"/>
                            </a:rPr>
                            <m:t>𝑟𝑚𝑠</m:t>
                          </m:r>
                        </m:sub>
                      </m:sSub>
                      <m:r>
                        <a:rPr lang="en-GB" b="0" i="1" smtClean="0">
                          <a:latin typeface="Cambria Math" panose="02040503050406030204" pitchFamily="18" charset="0"/>
                        </a:rPr>
                        <m:t>=</m:t>
                      </m:r>
                      <m:f>
                        <m:fPr>
                          <m:ctrlPr>
                            <a:rPr lang="en-GB" b="0" i="1" smtClean="0">
                              <a:latin typeface="Cambria Math" panose="02040503050406030204" pitchFamily="18" charset="0"/>
                            </a:rPr>
                          </m:ctrlPr>
                        </m:fPr>
                        <m:num>
                          <m:sSub>
                            <m:sSubPr>
                              <m:ctrlPr>
                                <a:rPr lang="en-GB" b="0" i="1" smtClean="0">
                                  <a:latin typeface="Cambria Math" panose="02040503050406030204" pitchFamily="18" charset="0"/>
                                </a:rPr>
                              </m:ctrlPr>
                            </m:sSubPr>
                            <m:e>
                              <m:r>
                                <a:rPr lang="en-GB" b="0" i="1" smtClean="0">
                                  <a:latin typeface="Cambria Math" panose="02040503050406030204" pitchFamily="18" charset="0"/>
                                </a:rPr>
                                <m:t>𝑉</m:t>
                              </m:r>
                            </m:e>
                            <m:sub>
                              <m:r>
                                <a:rPr lang="en-GB" b="0" i="1" smtClean="0">
                                  <a:latin typeface="Cambria Math" panose="02040503050406030204" pitchFamily="18" charset="0"/>
                                </a:rPr>
                                <m:t>𝑚𝑎𝑥</m:t>
                              </m:r>
                            </m:sub>
                          </m:sSub>
                        </m:num>
                        <m:den>
                          <m:rad>
                            <m:radPr>
                              <m:degHide m:val="on"/>
                              <m:ctrlPr>
                                <a:rPr lang="en-GB" b="0" i="1" smtClean="0">
                                  <a:latin typeface="Cambria Math" panose="02040503050406030204" pitchFamily="18" charset="0"/>
                                </a:rPr>
                              </m:ctrlPr>
                            </m:radPr>
                            <m:deg/>
                            <m:e>
                              <m:r>
                                <a:rPr lang="en-GB" b="0" i="1" smtClean="0">
                                  <a:latin typeface="Cambria Math" panose="02040503050406030204" pitchFamily="18" charset="0"/>
                                </a:rPr>
                                <m:t>2</m:t>
                              </m:r>
                            </m:e>
                          </m:rad>
                        </m:den>
                      </m:f>
                    </m:oMath>
                  </m:oMathPara>
                </a14:m>
                <a:endParaRPr lang="en-IE" dirty="0"/>
              </a:p>
            </p:txBody>
          </p:sp>
        </mc:Choice>
        <mc:Fallback>
          <p:sp>
            <p:nvSpPr>
              <p:cNvPr id="25" name="TextBox 24">
                <a:extLst>
                  <a:ext uri="{FF2B5EF4-FFF2-40B4-BE49-F238E27FC236}">
                    <a16:creationId xmlns:a16="http://schemas.microsoft.com/office/drawing/2014/main" id="{09EF32A4-7A01-4F1C-B4F5-28258405DE69}"/>
                  </a:ext>
                </a:extLst>
              </p:cNvPr>
              <p:cNvSpPr txBox="1">
                <a:spLocks noRot="1" noChangeAspect="1" noMove="1" noResize="1" noEditPoints="1" noAdjustHandles="1" noChangeArrowheads="1" noChangeShapeType="1" noTextEdit="1"/>
              </p:cNvSpPr>
              <p:nvPr/>
            </p:nvSpPr>
            <p:spPr>
              <a:xfrm>
                <a:off x="3831271" y="5992055"/>
                <a:ext cx="1252522" cy="570413"/>
              </a:xfrm>
              <a:prstGeom prst="rect">
                <a:avLst/>
              </a:prstGeom>
              <a:blipFill>
                <a:blip r:embed="rId2"/>
                <a:stretch>
                  <a:fillRect/>
                </a:stretch>
              </a:blipFill>
            </p:spPr>
            <p:txBody>
              <a:bodyPr/>
              <a:lstStyle/>
              <a:p>
                <a:r>
                  <a:rPr lang="en-IE">
                    <a:noFill/>
                  </a:rPr>
                  <a:t> </a:t>
                </a:r>
              </a:p>
            </p:txBody>
          </p:sp>
        </mc:Fallback>
      </mc:AlternateContent>
      <p:sp>
        <p:nvSpPr>
          <p:cNvPr id="26" name="TextBox 25">
            <a:extLst>
              <a:ext uri="{FF2B5EF4-FFF2-40B4-BE49-F238E27FC236}">
                <a16:creationId xmlns:a16="http://schemas.microsoft.com/office/drawing/2014/main" id="{8C1EAC31-320F-4BB5-8DCD-72540CB323C6}"/>
              </a:ext>
            </a:extLst>
          </p:cNvPr>
          <p:cNvSpPr txBox="1"/>
          <p:nvPr/>
        </p:nvSpPr>
        <p:spPr>
          <a:xfrm>
            <a:off x="1226154" y="5299831"/>
            <a:ext cx="6462757" cy="369332"/>
          </a:xfrm>
          <a:prstGeom prst="rect">
            <a:avLst/>
          </a:prstGeom>
          <a:noFill/>
        </p:spPr>
        <p:txBody>
          <a:bodyPr wrap="square" rtlCol="0">
            <a:spAutoFit/>
          </a:bodyPr>
          <a:lstStyle/>
          <a:p>
            <a:r>
              <a:rPr lang="en-GB" dirty="0">
                <a:solidFill>
                  <a:schemeClr val="accent1">
                    <a:lumMod val="50000"/>
                  </a:schemeClr>
                </a:solidFill>
              </a:rPr>
              <a:t>What is the rms value of 10 V?</a:t>
            </a:r>
            <a:endParaRPr lang="en-IE" dirty="0">
              <a:solidFill>
                <a:schemeClr val="accent1">
                  <a:lumMod val="50000"/>
                </a:schemeClr>
              </a:solidFill>
            </a:endParaRPr>
          </a:p>
        </p:txBody>
      </p:sp>
      <p:sp>
        <p:nvSpPr>
          <p:cNvPr id="27" name="Right Brace 26">
            <a:extLst>
              <a:ext uri="{FF2B5EF4-FFF2-40B4-BE49-F238E27FC236}">
                <a16:creationId xmlns:a16="http://schemas.microsoft.com/office/drawing/2014/main" id="{1A74933A-E3BF-40F2-8A93-6D5529A1D2BA}"/>
              </a:ext>
            </a:extLst>
          </p:cNvPr>
          <p:cNvSpPr/>
          <p:nvPr/>
        </p:nvSpPr>
        <p:spPr>
          <a:xfrm>
            <a:off x="7714080" y="4809882"/>
            <a:ext cx="291545" cy="979899"/>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E"/>
          </a:p>
        </p:txBody>
      </p:sp>
      <p:sp>
        <p:nvSpPr>
          <p:cNvPr id="28" name="TextBox 27">
            <a:extLst>
              <a:ext uri="{FF2B5EF4-FFF2-40B4-BE49-F238E27FC236}">
                <a16:creationId xmlns:a16="http://schemas.microsoft.com/office/drawing/2014/main" id="{9695EE73-B551-4A4A-A040-726027E34B2F}"/>
              </a:ext>
            </a:extLst>
          </p:cNvPr>
          <p:cNvSpPr txBox="1"/>
          <p:nvPr/>
        </p:nvSpPr>
        <p:spPr>
          <a:xfrm>
            <a:off x="8109003" y="5132198"/>
            <a:ext cx="1956018" cy="369332"/>
          </a:xfrm>
          <a:prstGeom prst="rect">
            <a:avLst/>
          </a:prstGeom>
          <a:noFill/>
        </p:spPr>
        <p:txBody>
          <a:bodyPr wrap="square" rtlCol="0">
            <a:spAutoFit/>
          </a:bodyPr>
          <a:lstStyle/>
          <a:p>
            <a:r>
              <a:rPr lang="en-GB" dirty="0">
                <a:solidFill>
                  <a:schemeClr val="accent1">
                    <a:lumMod val="50000"/>
                  </a:schemeClr>
                </a:solidFill>
              </a:rPr>
              <a:t>same question</a:t>
            </a:r>
            <a:endParaRPr lang="en-IE" dirty="0">
              <a:solidFill>
                <a:schemeClr val="accent1">
                  <a:lumMod val="50000"/>
                </a:schemeClr>
              </a:solidFill>
            </a:endParaRPr>
          </a:p>
        </p:txBody>
      </p:sp>
      <mc:AlternateContent xmlns:mc="http://schemas.openxmlformats.org/markup-compatibility/2006">
        <mc:Choice xmlns:a14="http://schemas.microsoft.com/office/drawing/2010/main" Requires="a14">
          <p:sp>
            <p:nvSpPr>
              <p:cNvPr id="29" name="TextBox 28">
                <a:extLst>
                  <a:ext uri="{FF2B5EF4-FFF2-40B4-BE49-F238E27FC236}">
                    <a16:creationId xmlns:a16="http://schemas.microsoft.com/office/drawing/2014/main" id="{8764027B-A213-4176-B784-0B285DA7ED01}"/>
                  </a:ext>
                </a:extLst>
              </p:cNvPr>
              <p:cNvSpPr txBox="1"/>
              <p:nvPr/>
            </p:nvSpPr>
            <p:spPr>
              <a:xfrm>
                <a:off x="6130935" y="5979386"/>
                <a:ext cx="1874680" cy="57227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𝑉</m:t>
                          </m:r>
                        </m:e>
                        <m:sub>
                          <m:r>
                            <a:rPr lang="en-GB" b="0" i="1" smtClean="0">
                              <a:latin typeface="Cambria Math" panose="02040503050406030204" pitchFamily="18" charset="0"/>
                            </a:rPr>
                            <m:t>𝑟𝑚𝑠</m:t>
                          </m:r>
                        </m:sub>
                      </m:sSub>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10</m:t>
                          </m:r>
                        </m:num>
                        <m:den>
                          <m:rad>
                            <m:radPr>
                              <m:degHide m:val="on"/>
                              <m:ctrlPr>
                                <a:rPr lang="en-GB" b="0" i="1" smtClean="0">
                                  <a:latin typeface="Cambria Math" panose="02040503050406030204" pitchFamily="18" charset="0"/>
                                </a:rPr>
                              </m:ctrlPr>
                            </m:radPr>
                            <m:deg/>
                            <m:e>
                              <m:r>
                                <a:rPr lang="en-GB" b="0" i="1" smtClean="0">
                                  <a:latin typeface="Cambria Math" panose="02040503050406030204" pitchFamily="18" charset="0"/>
                                </a:rPr>
                                <m:t>2</m:t>
                              </m:r>
                            </m:e>
                          </m:rad>
                        </m:den>
                      </m:f>
                      <m:r>
                        <a:rPr lang="en-GB" b="0" i="1" smtClean="0">
                          <a:latin typeface="Cambria Math" panose="02040503050406030204" pitchFamily="18" charset="0"/>
                        </a:rPr>
                        <m:t>=7.1 </m:t>
                      </m:r>
                      <m:r>
                        <a:rPr lang="en-GB" b="0" i="1" smtClean="0">
                          <a:latin typeface="Cambria Math" panose="02040503050406030204" pitchFamily="18" charset="0"/>
                        </a:rPr>
                        <m:t>𝑉</m:t>
                      </m:r>
                    </m:oMath>
                  </m:oMathPara>
                </a14:m>
                <a:endParaRPr lang="en-IE" dirty="0"/>
              </a:p>
            </p:txBody>
          </p:sp>
        </mc:Choice>
        <mc:Fallback>
          <p:sp>
            <p:nvSpPr>
              <p:cNvPr id="29" name="TextBox 28">
                <a:extLst>
                  <a:ext uri="{FF2B5EF4-FFF2-40B4-BE49-F238E27FC236}">
                    <a16:creationId xmlns:a16="http://schemas.microsoft.com/office/drawing/2014/main" id="{8764027B-A213-4176-B784-0B285DA7ED01}"/>
                  </a:ext>
                </a:extLst>
              </p:cNvPr>
              <p:cNvSpPr txBox="1">
                <a:spLocks noRot="1" noChangeAspect="1" noMove="1" noResize="1" noEditPoints="1" noAdjustHandles="1" noChangeArrowheads="1" noChangeShapeType="1" noTextEdit="1"/>
              </p:cNvSpPr>
              <p:nvPr/>
            </p:nvSpPr>
            <p:spPr>
              <a:xfrm>
                <a:off x="6130935" y="5979386"/>
                <a:ext cx="1874680" cy="572273"/>
              </a:xfrm>
              <a:prstGeom prst="rect">
                <a:avLst/>
              </a:prstGeom>
              <a:blipFill>
                <a:blip r:embed="rId3"/>
                <a:stretch>
                  <a:fillRect/>
                </a:stretch>
              </a:blipFill>
            </p:spPr>
            <p:txBody>
              <a:bodyPr/>
              <a:lstStyle/>
              <a:p>
                <a:r>
                  <a:rPr lang="en-IE">
                    <a:noFill/>
                  </a:rPr>
                  <a:t> </a:t>
                </a:r>
              </a:p>
            </p:txBody>
          </p:sp>
        </mc:Fallback>
      </mc:AlternateContent>
    </p:spTree>
    <p:extLst>
      <p:ext uri="{BB962C8B-B14F-4D97-AF65-F5344CB8AC3E}">
        <p14:creationId xmlns:p14="http://schemas.microsoft.com/office/powerpoint/2010/main" val="3264123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heel(1)">
                                      <p:cBhvr>
                                        <p:cTn id="12" dur="2000"/>
                                        <p:tgtEl>
                                          <p:spTgt spid="12"/>
                                        </p:tgtEl>
                                      </p:cBhvr>
                                    </p:animEffect>
                                  </p:childTnLst>
                                </p:cTn>
                              </p:par>
                              <p:par>
                                <p:cTn id="13" presetID="21" presetClass="entr" presetSubtype="1"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heel(1)">
                                      <p:cBhvr>
                                        <p:cTn id="15" dur="2000"/>
                                        <p:tgtEl>
                                          <p:spTgt spid="13"/>
                                        </p:tgtEl>
                                      </p:cBhvr>
                                    </p:animEffect>
                                  </p:childTnLst>
                                </p:cTn>
                              </p:par>
                              <p:par>
                                <p:cTn id="16" presetID="21" presetClass="entr" presetSubtype="1"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heel(1)">
                                      <p:cBhvr>
                                        <p:cTn id="18" dur="2000"/>
                                        <p:tgtEl>
                                          <p:spTgt spid="14"/>
                                        </p:tgtEl>
                                      </p:cBhvr>
                                    </p:animEffect>
                                  </p:childTnLst>
                                </p:cTn>
                              </p:par>
                              <p:par>
                                <p:cTn id="19" presetID="21" presetClass="entr" presetSubtype="1"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heel(1)">
                                      <p:cBhvr>
                                        <p:cTn id="21" dur="2000"/>
                                        <p:tgtEl>
                                          <p:spTgt spid="15"/>
                                        </p:tgtEl>
                                      </p:cBhvr>
                                    </p:animEffect>
                                  </p:childTnLst>
                                </p:cTn>
                              </p:par>
                              <p:par>
                                <p:cTn id="22" presetID="21" presetClass="entr" presetSubtype="1" fill="hold"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heel(1)">
                                      <p:cBhvr>
                                        <p:cTn id="24" dur="2000"/>
                                        <p:tgtEl>
                                          <p:spTgt spid="16"/>
                                        </p:tgtEl>
                                      </p:cBhvr>
                                    </p:animEffect>
                                  </p:childTnLst>
                                </p:cTn>
                              </p:par>
                              <p:par>
                                <p:cTn id="25" presetID="21" presetClass="entr" presetSubtype="1"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heel(1)">
                                      <p:cBhvr>
                                        <p:cTn id="27" dur="2000"/>
                                        <p:tgtEl>
                                          <p:spTgt spid="17"/>
                                        </p:tgtEl>
                                      </p:cBhvr>
                                    </p:animEffect>
                                  </p:childTnLst>
                                </p:cTn>
                              </p:par>
                              <p:par>
                                <p:cTn id="28" presetID="21" presetClass="entr" presetSubtype="1" fill="hold" nodeType="with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wheel(1)">
                                      <p:cBhvr>
                                        <p:cTn id="30" dur="2000"/>
                                        <p:tgtEl>
                                          <p:spTgt spid="18"/>
                                        </p:tgtEl>
                                      </p:cBhvr>
                                    </p:animEffect>
                                  </p:childTnLst>
                                </p:cTn>
                              </p:par>
                              <p:par>
                                <p:cTn id="31" presetID="21" presetClass="entr" presetSubtype="1" fill="hold" nodeType="with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wheel(1)">
                                      <p:cBhvr>
                                        <p:cTn id="33" dur="2000"/>
                                        <p:tgtEl>
                                          <p:spTgt spid="19"/>
                                        </p:tgtEl>
                                      </p:cBhvr>
                                    </p:animEffect>
                                  </p:childTnLst>
                                </p:cTn>
                              </p:par>
                              <p:par>
                                <p:cTn id="34" presetID="21" presetClass="entr" presetSubtype="1" fill="hold" nodeType="with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wheel(1)">
                                      <p:cBhvr>
                                        <p:cTn id="36" dur="2000"/>
                                        <p:tgtEl>
                                          <p:spTgt spid="20"/>
                                        </p:tgtEl>
                                      </p:cBhvr>
                                    </p:animEffect>
                                  </p:childTnLst>
                                </p:cTn>
                              </p:par>
                              <p:par>
                                <p:cTn id="37" presetID="21" presetClass="entr" presetSubtype="1" fill="hold"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wheel(1)">
                                      <p:cBhvr>
                                        <p:cTn id="39" dur="2000"/>
                                        <p:tgtEl>
                                          <p:spTgt spid="21"/>
                                        </p:tgtEl>
                                      </p:cBhvr>
                                    </p:animEffect>
                                  </p:childTnLst>
                                </p:cTn>
                              </p:par>
                            </p:childTnLst>
                          </p:cTn>
                        </p:par>
                      </p:childTnLst>
                    </p:cTn>
                  </p:par>
                  <p:par>
                    <p:cTn id="40" fill="hold">
                      <p:stCondLst>
                        <p:cond delay="indefinite"/>
                      </p:stCondLst>
                      <p:childTnLst>
                        <p:par>
                          <p:cTn id="41" fill="hold">
                            <p:stCondLst>
                              <p:cond delay="0"/>
                            </p:stCondLst>
                            <p:childTnLst>
                              <p:par>
                                <p:cTn id="42" presetID="21" presetClass="entr" presetSubtype="1" fill="hold" nodeType="click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wheel(1)">
                                      <p:cBhvr>
                                        <p:cTn id="44" dur="2000"/>
                                        <p:tgtEl>
                                          <p:spTgt spid="5"/>
                                        </p:tgtEl>
                                      </p:cBhvr>
                                    </p:animEffect>
                                  </p:childTnLst>
                                </p:cTn>
                              </p:par>
                              <p:par>
                                <p:cTn id="45" presetID="21" presetClass="entr" presetSubtype="1" fill="hold" nodeType="with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wheel(1)">
                                      <p:cBhvr>
                                        <p:cTn id="47" dur="2000"/>
                                        <p:tgtEl>
                                          <p:spTgt spid="6"/>
                                        </p:tgtEl>
                                      </p:cBhvr>
                                    </p:animEffect>
                                  </p:childTnLst>
                                </p:cTn>
                              </p:par>
                              <p:par>
                                <p:cTn id="48" presetID="21" presetClass="entr" presetSubtype="1" fill="hold" nodeType="withEffect">
                                  <p:stCondLst>
                                    <p:cond delay="0"/>
                                  </p:stCondLst>
                                  <p:childTnLst>
                                    <p:set>
                                      <p:cBhvr>
                                        <p:cTn id="49" dur="1" fill="hold">
                                          <p:stCondLst>
                                            <p:cond delay="0"/>
                                          </p:stCondLst>
                                        </p:cTn>
                                        <p:tgtEl>
                                          <p:spTgt spid="7"/>
                                        </p:tgtEl>
                                        <p:attrNameLst>
                                          <p:attrName>style.visibility</p:attrName>
                                        </p:attrNameLst>
                                      </p:cBhvr>
                                      <p:to>
                                        <p:strVal val="visible"/>
                                      </p:to>
                                    </p:set>
                                    <p:animEffect transition="in" filter="wheel(1)">
                                      <p:cBhvr>
                                        <p:cTn id="50" dur="2000"/>
                                        <p:tgtEl>
                                          <p:spTgt spid="7"/>
                                        </p:tgtEl>
                                      </p:cBhvr>
                                    </p:animEffect>
                                  </p:childTnLst>
                                </p:cTn>
                              </p:par>
                              <p:par>
                                <p:cTn id="51" presetID="21" presetClass="entr" presetSubtype="1" fill="hold" nodeType="withEffect">
                                  <p:stCondLst>
                                    <p:cond delay="0"/>
                                  </p:stCondLst>
                                  <p:childTnLst>
                                    <p:set>
                                      <p:cBhvr>
                                        <p:cTn id="52" dur="1" fill="hold">
                                          <p:stCondLst>
                                            <p:cond delay="0"/>
                                          </p:stCondLst>
                                        </p:cTn>
                                        <p:tgtEl>
                                          <p:spTgt spid="8"/>
                                        </p:tgtEl>
                                        <p:attrNameLst>
                                          <p:attrName>style.visibility</p:attrName>
                                        </p:attrNameLst>
                                      </p:cBhvr>
                                      <p:to>
                                        <p:strVal val="visible"/>
                                      </p:to>
                                    </p:set>
                                    <p:animEffect transition="in" filter="wheel(1)">
                                      <p:cBhvr>
                                        <p:cTn id="53" dur="2000"/>
                                        <p:tgtEl>
                                          <p:spTgt spid="8"/>
                                        </p:tgtEl>
                                      </p:cBhvr>
                                    </p:animEffect>
                                  </p:childTnLst>
                                </p:cTn>
                              </p:par>
                              <p:par>
                                <p:cTn id="54" presetID="21" presetClass="entr" presetSubtype="1" fill="hold" nodeType="withEffect">
                                  <p:stCondLst>
                                    <p:cond delay="0"/>
                                  </p:stCondLst>
                                  <p:childTnLst>
                                    <p:set>
                                      <p:cBhvr>
                                        <p:cTn id="55" dur="1" fill="hold">
                                          <p:stCondLst>
                                            <p:cond delay="0"/>
                                          </p:stCondLst>
                                        </p:cTn>
                                        <p:tgtEl>
                                          <p:spTgt spid="9"/>
                                        </p:tgtEl>
                                        <p:attrNameLst>
                                          <p:attrName>style.visibility</p:attrName>
                                        </p:attrNameLst>
                                      </p:cBhvr>
                                      <p:to>
                                        <p:strVal val="visible"/>
                                      </p:to>
                                    </p:set>
                                    <p:animEffect transition="in" filter="wheel(1)">
                                      <p:cBhvr>
                                        <p:cTn id="56" dur="2000"/>
                                        <p:tgtEl>
                                          <p:spTgt spid="9"/>
                                        </p:tgtEl>
                                      </p:cBhvr>
                                    </p:animEffect>
                                  </p:childTnLst>
                                </p:cTn>
                              </p:par>
                              <p:par>
                                <p:cTn id="57" presetID="21" presetClass="entr" presetSubtype="1" fill="hold" grpId="0" nodeType="withEffect">
                                  <p:stCondLst>
                                    <p:cond delay="0"/>
                                  </p:stCondLst>
                                  <p:childTnLst>
                                    <p:set>
                                      <p:cBhvr>
                                        <p:cTn id="58" dur="1" fill="hold">
                                          <p:stCondLst>
                                            <p:cond delay="0"/>
                                          </p:stCondLst>
                                        </p:cTn>
                                        <p:tgtEl>
                                          <p:spTgt spid="10"/>
                                        </p:tgtEl>
                                        <p:attrNameLst>
                                          <p:attrName>style.visibility</p:attrName>
                                        </p:attrNameLst>
                                      </p:cBhvr>
                                      <p:to>
                                        <p:strVal val="visible"/>
                                      </p:to>
                                    </p:set>
                                    <p:animEffect transition="in" filter="wheel(1)">
                                      <p:cBhvr>
                                        <p:cTn id="59" dur="2000"/>
                                        <p:tgtEl>
                                          <p:spTgt spid="10"/>
                                        </p:tgtEl>
                                      </p:cBhvr>
                                    </p:animEffect>
                                  </p:childTnLst>
                                </p:cTn>
                              </p:par>
                              <p:par>
                                <p:cTn id="60" presetID="21" presetClass="entr" presetSubtype="1" fill="hold" grpId="0" nodeType="withEffect">
                                  <p:stCondLst>
                                    <p:cond delay="0"/>
                                  </p:stCondLst>
                                  <p:childTnLst>
                                    <p:set>
                                      <p:cBhvr>
                                        <p:cTn id="61" dur="1" fill="hold">
                                          <p:stCondLst>
                                            <p:cond delay="0"/>
                                          </p:stCondLst>
                                        </p:cTn>
                                        <p:tgtEl>
                                          <p:spTgt spid="11"/>
                                        </p:tgtEl>
                                        <p:attrNameLst>
                                          <p:attrName>style.visibility</p:attrName>
                                        </p:attrNameLst>
                                      </p:cBhvr>
                                      <p:to>
                                        <p:strVal val="visible"/>
                                      </p:to>
                                    </p:set>
                                    <p:animEffect transition="in" filter="wheel(1)">
                                      <p:cBhvr>
                                        <p:cTn id="62" dur="2000"/>
                                        <p:tgtEl>
                                          <p:spTgt spid="11"/>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4">
                                            <p:txEl>
                                              <p:pRg st="6" end="6"/>
                                            </p:txEl>
                                          </p:spTgt>
                                        </p:tgtEl>
                                        <p:attrNameLst>
                                          <p:attrName>style.visibility</p:attrName>
                                        </p:attrNameLst>
                                      </p:cBhvr>
                                      <p:to>
                                        <p:strVal val="visible"/>
                                      </p:to>
                                    </p:set>
                                    <p:animEffect transition="in" filter="fade">
                                      <p:cBhvr>
                                        <p:cTn id="67" dur="500"/>
                                        <p:tgtEl>
                                          <p:spTgt spid="4">
                                            <p:txEl>
                                              <p:pRg st="6" end="6"/>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fade">
                                      <p:cBhvr>
                                        <p:cTn id="72" dur="500"/>
                                        <p:tgtEl>
                                          <p:spTgt spid="24"/>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500"/>
                                        <p:tgtEl>
                                          <p:spTgt spid="26"/>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27"/>
                                        </p:tgtEl>
                                        <p:attrNameLst>
                                          <p:attrName>style.visibility</p:attrName>
                                        </p:attrNameLst>
                                      </p:cBhvr>
                                      <p:to>
                                        <p:strVal val="visible"/>
                                      </p:to>
                                    </p:set>
                                    <p:animEffect transition="in" filter="fade">
                                      <p:cBhvr>
                                        <p:cTn id="82" dur="500"/>
                                        <p:tgtEl>
                                          <p:spTgt spid="27"/>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28"/>
                                        </p:tgtEl>
                                        <p:attrNameLst>
                                          <p:attrName>style.visibility</p:attrName>
                                        </p:attrNameLst>
                                      </p:cBhvr>
                                      <p:to>
                                        <p:strVal val="visible"/>
                                      </p:to>
                                    </p:set>
                                    <p:animEffect transition="in" filter="fade">
                                      <p:cBhvr>
                                        <p:cTn id="85" dur="500"/>
                                        <p:tgtEl>
                                          <p:spTgt spid="28"/>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8" fill="hold" grpId="0" nodeType="click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left)">
                                      <p:cBhvr>
                                        <p:cTn id="90" dur="500"/>
                                        <p:tgtEl>
                                          <p:spTgt spid="25"/>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8" fill="hold" grpId="0" nodeType="clickEffect">
                                  <p:stCondLst>
                                    <p:cond delay="0"/>
                                  </p:stCondLst>
                                  <p:childTnLst>
                                    <p:set>
                                      <p:cBhvr>
                                        <p:cTn id="94" dur="1" fill="hold">
                                          <p:stCondLst>
                                            <p:cond delay="0"/>
                                          </p:stCondLst>
                                        </p:cTn>
                                        <p:tgtEl>
                                          <p:spTgt spid="29"/>
                                        </p:tgtEl>
                                        <p:attrNameLst>
                                          <p:attrName>style.visibility</p:attrName>
                                        </p:attrNameLst>
                                      </p:cBhvr>
                                      <p:to>
                                        <p:strVal val="visible"/>
                                      </p:to>
                                    </p:set>
                                    <p:animEffect transition="in" filter="wipe(left)">
                                      <p:cBhvr>
                                        <p:cTn id="9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7" grpId="0" animBg="1"/>
      <p:bldP spid="24" grpId="0"/>
      <p:bldP spid="25" grpId="0"/>
      <p:bldP spid="26" grpId="0"/>
      <p:bldP spid="27" grpId="0" animBg="1"/>
      <p:bldP spid="28" grpId="0"/>
      <p:bldP spid="2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0930AF-2A94-45B5-9E4C-2D1D4D75E010}"/>
              </a:ext>
            </a:extLst>
          </p:cNvPr>
          <p:cNvSpPr>
            <a:spLocks noGrp="1"/>
          </p:cNvSpPr>
          <p:nvPr>
            <p:ph type="title"/>
          </p:nvPr>
        </p:nvSpPr>
        <p:spPr/>
        <p:txBody>
          <a:bodyPr/>
          <a:lstStyle/>
          <a:p>
            <a:r>
              <a:rPr lang="en-GB" dirty="0"/>
              <a:t>Electricity Generation: rms values</a:t>
            </a:r>
            <a:endParaRPr lang="en-IE" dirty="0"/>
          </a:p>
        </p:txBody>
      </p:sp>
      <p:sp>
        <p:nvSpPr>
          <p:cNvPr id="3" name="Slide Number Placeholder 2">
            <a:extLst>
              <a:ext uri="{FF2B5EF4-FFF2-40B4-BE49-F238E27FC236}">
                <a16:creationId xmlns:a16="http://schemas.microsoft.com/office/drawing/2014/main" id="{6CB847B5-6738-4E06-9A5C-0C2AF8169D0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IE" smtClean="0"/>
              <a:t>6</a:t>
            </a:fld>
            <a:endParaRPr lang="en-IE"/>
          </a:p>
        </p:txBody>
      </p:sp>
      <p:sp>
        <p:nvSpPr>
          <p:cNvPr id="4" name="Text Placeholder 3">
            <a:extLst>
              <a:ext uri="{FF2B5EF4-FFF2-40B4-BE49-F238E27FC236}">
                <a16:creationId xmlns:a16="http://schemas.microsoft.com/office/drawing/2014/main" id="{99DF1586-D5D8-475B-A0EE-512C2B3F3F9D}"/>
              </a:ext>
            </a:extLst>
          </p:cNvPr>
          <p:cNvSpPr>
            <a:spLocks noGrp="1"/>
          </p:cNvSpPr>
          <p:nvPr>
            <p:ph type="body" idx="1"/>
          </p:nvPr>
        </p:nvSpPr>
        <p:spPr/>
        <p:txBody>
          <a:bodyPr/>
          <a:lstStyle/>
          <a:p>
            <a:r>
              <a:rPr lang="en-GB" b="1" dirty="0"/>
              <a:t>Sample Question:  What is the rms value of an alternating voltage with a peak value if 324 V</a:t>
            </a:r>
          </a:p>
          <a:p>
            <a:endParaRPr lang="en-GB" b="1" dirty="0"/>
          </a:p>
          <a:p>
            <a:endParaRPr lang="en-GB" b="1" dirty="0"/>
          </a:p>
          <a:p>
            <a:endParaRPr lang="en-GB" b="1" dirty="0"/>
          </a:p>
          <a:p>
            <a:endParaRPr lang="en-GB" b="1" dirty="0"/>
          </a:p>
          <a:p>
            <a:endParaRPr lang="en-GB" b="1" dirty="0"/>
          </a:p>
          <a:p>
            <a:endParaRPr lang="en-GB" b="1" dirty="0"/>
          </a:p>
          <a:p>
            <a:endParaRPr lang="en-GB" b="1" dirty="0"/>
          </a:p>
          <a:p>
            <a:endParaRPr lang="en-GB" b="1" dirty="0"/>
          </a:p>
          <a:p>
            <a:endParaRPr lang="en-GB" b="1" dirty="0"/>
          </a:p>
          <a:p>
            <a:endParaRPr lang="en-GB" b="1" dirty="0"/>
          </a:p>
          <a:p>
            <a:endParaRPr lang="en-GB" b="1" dirty="0"/>
          </a:p>
          <a:p>
            <a:r>
              <a:rPr lang="en-GB" dirty="0"/>
              <a:t>In Ireland, mains voltage is 230 V - but this is the rms value. Peak value of </a:t>
            </a:r>
            <a:r>
              <a:rPr lang="en-GB" i="1" dirty="0"/>
              <a:t>V = 324 V</a:t>
            </a:r>
            <a:endParaRPr lang="en-IE" i="1" dirty="0"/>
          </a:p>
          <a:p>
            <a:endParaRPr lang="en-IE" b="1" dirty="0"/>
          </a:p>
          <a:p>
            <a:endParaRPr lang="en-IE" dirty="0"/>
          </a:p>
        </p:txBody>
      </p:sp>
      <p:pic>
        <p:nvPicPr>
          <p:cNvPr id="5" name="Picture 4">
            <a:extLst>
              <a:ext uri="{FF2B5EF4-FFF2-40B4-BE49-F238E27FC236}">
                <a16:creationId xmlns:a16="http://schemas.microsoft.com/office/drawing/2014/main" id="{85918675-5A93-43D2-AA75-3C40DC945DC7}"/>
              </a:ext>
            </a:extLst>
          </p:cNvPr>
          <p:cNvPicPr>
            <a:picLocks noChangeAspect="1"/>
          </p:cNvPicPr>
          <p:nvPr/>
        </p:nvPicPr>
        <p:blipFill>
          <a:blip r:embed="rId2"/>
          <a:stretch>
            <a:fillRect/>
          </a:stretch>
        </p:blipFill>
        <p:spPr>
          <a:xfrm>
            <a:off x="3666654" y="2699755"/>
            <a:ext cx="3706689" cy="2523963"/>
          </a:xfrm>
          <a:prstGeom prst="rect">
            <a:avLst/>
          </a:prstGeom>
        </p:spPr>
      </p:pic>
      <p:pic>
        <p:nvPicPr>
          <p:cNvPr id="6" name="Picture 5">
            <a:extLst>
              <a:ext uri="{FF2B5EF4-FFF2-40B4-BE49-F238E27FC236}">
                <a16:creationId xmlns:a16="http://schemas.microsoft.com/office/drawing/2014/main" id="{974DBAC5-4A54-4139-B5B7-E4CBF04EFFC0}"/>
              </a:ext>
            </a:extLst>
          </p:cNvPr>
          <p:cNvPicPr>
            <a:picLocks noChangeAspect="1"/>
          </p:cNvPicPr>
          <p:nvPr/>
        </p:nvPicPr>
        <p:blipFill>
          <a:blip r:embed="rId3"/>
          <a:stretch>
            <a:fillRect/>
          </a:stretch>
        </p:blipFill>
        <p:spPr>
          <a:xfrm>
            <a:off x="5169327" y="5362702"/>
            <a:ext cx="1853345" cy="499915"/>
          </a:xfrm>
          <a:prstGeom prst="rect">
            <a:avLst/>
          </a:prstGeom>
        </p:spPr>
      </p:pic>
    </p:spTree>
    <p:extLst>
      <p:ext uri="{BB962C8B-B14F-4D97-AF65-F5344CB8AC3E}">
        <p14:creationId xmlns:p14="http://schemas.microsoft.com/office/powerpoint/2010/main" val="2053000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4">
                                            <p:txEl>
                                              <p:pRg st="12" end="12"/>
                                            </p:txEl>
                                          </p:spTgt>
                                        </p:tgtEl>
                                        <p:attrNameLst>
                                          <p:attrName>style.visibility</p:attrName>
                                        </p:attrNameLst>
                                      </p:cBhvr>
                                      <p:to>
                                        <p:strVal val="visible"/>
                                      </p:to>
                                    </p:set>
                                    <p:animEffect transition="in" filter="fade">
                                      <p:cBhvr>
                                        <p:cTn id="16" dur="500"/>
                                        <p:tgtEl>
                                          <p:spTgt spid="4">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FE0BFD-C281-44F8-B982-F059EDAEF51E}"/>
              </a:ext>
            </a:extLst>
          </p:cNvPr>
          <p:cNvSpPr>
            <a:spLocks noGrp="1"/>
          </p:cNvSpPr>
          <p:nvPr>
            <p:ph type="title"/>
          </p:nvPr>
        </p:nvSpPr>
        <p:spPr/>
        <p:txBody>
          <a:bodyPr/>
          <a:lstStyle/>
          <a:p>
            <a:r>
              <a:rPr lang="en-GB" dirty="0"/>
              <a:t>Transformers</a:t>
            </a:r>
            <a:endParaRPr lang="en-IE" dirty="0"/>
          </a:p>
        </p:txBody>
      </p:sp>
      <p:sp>
        <p:nvSpPr>
          <p:cNvPr id="3" name="Slide Number Placeholder 2">
            <a:extLst>
              <a:ext uri="{FF2B5EF4-FFF2-40B4-BE49-F238E27FC236}">
                <a16:creationId xmlns:a16="http://schemas.microsoft.com/office/drawing/2014/main" id="{0B503DAE-0485-41CF-A24D-61AC30DB8F9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IE" smtClean="0"/>
              <a:t>7</a:t>
            </a:fld>
            <a:endParaRPr lang="en-IE"/>
          </a:p>
        </p:txBody>
      </p:sp>
      <p:sp>
        <p:nvSpPr>
          <p:cNvPr id="4" name="Text Placeholder 3">
            <a:extLst>
              <a:ext uri="{FF2B5EF4-FFF2-40B4-BE49-F238E27FC236}">
                <a16:creationId xmlns:a16="http://schemas.microsoft.com/office/drawing/2014/main" id="{8CC07087-B217-40F6-9267-2D65245BCF69}"/>
              </a:ext>
            </a:extLst>
          </p:cNvPr>
          <p:cNvSpPr>
            <a:spLocks noGrp="1"/>
          </p:cNvSpPr>
          <p:nvPr>
            <p:ph type="body" idx="1"/>
          </p:nvPr>
        </p:nvSpPr>
        <p:spPr/>
        <p:txBody>
          <a:bodyPr/>
          <a:lstStyle/>
          <a:p>
            <a:r>
              <a:rPr lang="en-GB" dirty="0"/>
              <a:t>Transformers are all around us…..</a:t>
            </a:r>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r>
              <a:rPr lang="en-GB" dirty="0"/>
              <a:t>   …. ‘Chargers’ use transformers to change voltage for our phones</a:t>
            </a:r>
          </a:p>
        </p:txBody>
      </p:sp>
      <p:sp>
        <p:nvSpPr>
          <p:cNvPr id="5" name="TextBox 4">
            <a:extLst>
              <a:ext uri="{FF2B5EF4-FFF2-40B4-BE49-F238E27FC236}">
                <a16:creationId xmlns:a16="http://schemas.microsoft.com/office/drawing/2014/main" id="{5C67EFB2-FF0E-4C03-8C99-40A3545BF756}"/>
              </a:ext>
            </a:extLst>
          </p:cNvPr>
          <p:cNvSpPr txBox="1"/>
          <p:nvPr/>
        </p:nvSpPr>
        <p:spPr>
          <a:xfrm>
            <a:off x="2027583" y="3140765"/>
            <a:ext cx="2767054" cy="369332"/>
          </a:xfrm>
          <a:prstGeom prst="rect">
            <a:avLst/>
          </a:prstGeom>
          <a:noFill/>
        </p:spPr>
        <p:txBody>
          <a:bodyPr wrap="square" rtlCol="0">
            <a:spAutoFit/>
          </a:bodyPr>
          <a:lstStyle/>
          <a:p>
            <a:r>
              <a:rPr lang="en-GB" dirty="0"/>
              <a:t>230 V </a:t>
            </a:r>
            <a:r>
              <a:rPr lang="en-GB" dirty="0" err="1"/>
              <a:t>a.c</a:t>
            </a:r>
            <a:r>
              <a:rPr lang="en-GB" dirty="0"/>
              <a:t>. in</a:t>
            </a:r>
            <a:endParaRPr lang="en-IE" dirty="0"/>
          </a:p>
        </p:txBody>
      </p:sp>
      <p:sp>
        <p:nvSpPr>
          <p:cNvPr id="6" name="TextBox 5">
            <a:extLst>
              <a:ext uri="{FF2B5EF4-FFF2-40B4-BE49-F238E27FC236}">
                <a16:creationId xmlns:a16="http://schemas.microsoft.com/office/drawing/2014/main" id="{A2211537-6044-4B5A-8371-5BCA670B276F}"/>
              </a:ext>
            </a:extLst>
          </p:cNvPr>
          <p:cNvSpPr txBox="1"/>
          <p:nvPr/>
        </p:nvSpPr>
        <p:spPr>
          <a:xfrm>
            <a:off x="7174727" y="3681656"/>
            <a:ext cx="2767054" cy="369332"/>
          </a:xfrm>
          <a:prstGeom prst="rect">
            <a:avLst/>
          </a:prstGeom>
          <a:noFill/>
        </p:spPr>
        <p:txBody>
          <a:bodyPr wrap="square" rtlCol="0">
            <a:spAutoFit/>
          </a:bodyPr>
          <a:lstStyle/>
          <a:p>
            <a:r>
              <a:rPr lang="en-GB" dirty="0"/>
              <a:t>5 V </a:t>
            </a:r>
            <a:r>
              <a:rPr lang="en-GB" dirty="0" err="1"/>
              <a:t>d.c.</a:t>
            </a:r>
            <a:r>
              <a:rPr lang="en-GB" dirty="0"/>
              <a:t> out</a:t>
            </a:r>
            <a:endParaRPr lang="en-IE" dirty="0"/>
          </a:p>
        </p:txBody>
      </p:sp>
      <p:sp>
        <p:nvSpPr>
          <p:cNvPr id="7" name="Arrow: Right 6">
            <a:extLst>
              <a:ext uri="{FF2B5EF4-FFF2-40B4-BE49-F238E27FC236}">
                <a16:creationId xmlns:a16="http://schemas.microsoft.com/office/drawing/2014/main" id="{87ED7828-A1EB-4A51-8CB8-BE4CF36A03E7}"/>
              </a:ext>
            </a:extLst>
          </p:cNvPr>
          <p:cNvSpPr/>
          <p:nvPr/>
        </p:nvSpPr>
        <p:spPr>
          <a:xfrm>
            <a:off x="1940118" y="3633746"/>
            <a:ext cx="1757239" cy="42937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 name="Arrow: Right 7">
            <a:extLst>
              <a:ext uri="{FF2B5EF4-FFF2-40B4-BE49-F238E27FC236}">
                <a16:creationId xmlns:a16="http://schemas.microsoft.com/office/drawing/2014/main" id="{D9CE4EF4-AECD-46A7-8F29-56D1105888BE}"/>
              </a:ext>
            </a:extLst>
          </p:cNvPr>
          <p:cNvSpPr/>
          <p:nvPr/>
        </p:nvSpPr>
        <p:spPr>
          <a:xfrm>
            <a:off x="7293995" y="4068014"/>
            <a:ext cx="1757239" cy="42937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9" name="Picture 8">
            <a:extLst>
              <a:ext uri="{FF2B5EF4-FFF2-40B4-BE49-F238E27FC236}">
                <a16:creationId xmlns:a16="http://schemas.microsoft.com/office/drawing/2014/main" id="{48373C94-9BD3-45A7-80CF-6D8E50A737C6}"/>
              </a:ext>
            </a:extLst>
          </p:cNvPr>
          <p:cNvPicPr>
            <a:picLocks noChangeAspect="1"/>
          </p:cNvPicPr>
          <p:nvPr/>
        </p:nvPicPr>
        <p:blipFill>
          <a:blip r:embed="rId2"/>
          <a:stretch>
            <a:fillRect/>
          </a:stretch>
        </p:blipFill>
        <p:spPr>
          <a:xfrm>
            <a:off x="4085666" y="3179450"/>
            <a:ext cx="2619375" cy="1743075"/>
          </a:xfrm>
          <a:prstGeom prst="rect">
            <a:avLst/>
          </a:prstGeom>
        </p:spPr>
      </p:pic>
      <p:pic>
        <p:nvPicPr>
          <p:cNvPr id="10" name="Picture 2" descr="SchoolFreeware Animated Smart Phone Black White | Free SVG">
            <a:extLst>
              <a:ext uri="{FF2B5EF4-FFF2-40B4-BE49-F238E27FC236}">
                <a16:creationId xmlns:a16="http://schemas.microsoft.com/office/drawing/2014/main" id="{69CE9D30-6D8C-404E-B4AE-E9491A51E1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80319" y="3140765"/>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E9855F2D-CF48-4F2D-83F9-541FE7E6FBA4}"/>
              </a:ext>
            </a:extLst>
          </p:cNvPr>
          <p:cNvPicPr>
            <a:picLocks noChangeAspect="1"/>
          </p:cNvPicPr>
          <p:nvPr/>
        </p:nvPicPr>
        <p:blipFill>
          <a:blip r:embed="rId4"/>
          <a:stretch>
            <a:fillRect/>
          </a:stretch>
        </p:blipFill>
        <p:spPr>
          <a:xfrm>
            <a:off x="254168" y="3323645"/>
            <a:ext cx="1621408" cy="1049572"/>
          </a:xfrm>
          <a:prstGeom prst="rect">
            <a:avLst/>
          </a:prstGeom>
        </p:spPr>
      </p:pic>
    </p:spTree>
    <p:extLst>
      <p:ext uri="{BB962C8B-B14F-4D97-AF65-F5344CB8AC3E}">
        <p14:creationId xmlns:p14="http://schemas.microsoft.com/office/powerpoint/2010/main" val="2401264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left)">
                                      <p:cBhvr>
                                        <p:cTn id="16" dur="500"/>
                                        <p:tgtEl>
                                          <p:spTgt spid="5"/>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500"/>
                                        <p:tgtEl>
                                          <p:spTgt spid="7"/>
                                        </p:tgtEl>
                                      </p:cBhvr>
                                    </p:animEffect>
                                  </p:childTnLst>
                                </p:cTn>
                              </p:par>
                            </p:childTnLst>
                          </p:cTn>
                        </p:par>
                        <p:par>
                          <p:cTn id="20" fill="hold">
                            <p:stCondLst>
                              <p:cond delay="1000"/>
                            </p:stCondLst>
                            <p:childTnLst>
                              <p:par>
                                <p:cTn id="21" presetID="10" presetClass="entr" presetSubtype="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left)">
                                      <p:cBhvr>
                                        <p:cTn id="30" dur="500"/>
                                        <p:tgtEl>
                                          <p:spTgt spid="8"/>
                                        </p:tgtEl>
                                      </p:cBhvr>
                                    </p:animEffect>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500"/>
                                        <p:tgtEl>
                                          <p:spTgt spid="10"/>
                                        </p:tgtEl>
                                      </p:cBhvr>
                                    </p:animEffect>
                                  </p:childTnLst>
                                </p:cTn>
                              </p:par>
                            </p:childTnLst>
                          </p:cTn>
                        </p:par>
                        <p:par>
                          <p:cTn id="35" fill="hold">
                            <p:stCondLst>
                              <p:cond delay="2500"/>
                            </p:stCondLst>
                            <p:childTnLst>
                              <p:par>
                                <p:cTn id="36" presetID="10" presetClass="entr" presetSubtype="0" fill="hold" nodeType="afterEffect">
                                  <p:stCondLst>
                                    <p:cond delay="0"/>
                                  </p:stCondLst>
                                  <p:childTnLst>
                                    <p:set>
                                      <p:cBhvr>
                                        <p:cTn id="37" dur="1" fill="hold">
                                          <p:stCondLst>
                                            <p:cond delay="0"/>
                                          </p:stCondLst>
                                        </p:cTn>
                                        <p:tgtEl>
                                          <p:spTgt spid="4">
                                            <p:txEl>
                                              <p:pRg st="9" end="9"/>
                                            </p:txEl>
                                          </p:spTgt>
                                        </p:tgtEl>
                                        <p:attrNameLst>
                                          <p:attrName>style.visibility</p:attrName>
                                        </p:attrNameLst>
                                      </p:cBhvr>
                                      <p:to>
                                        <p:strVal val="visible"/>
                                      </p:to>
                                    </p:set>
                                    <p:animEffect transition="in" filter="fade">
                                      <p:cBhvr>
                                        <p:cTn id="38" dur="5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998A50-3CC9-461C-88E2-883EADB6F3F2}"/>
              </a:ext>
            </a:extLst>
          </p:cNvPr>
          <p:cNvSpPr>
            <a:spLocks noGrp="1"/>
          </p:cNvSpPr>
          <p:nvPr>
            <p:ph type="title"/>
          </p:nvPr>
        </p:nvSpPr>
        <p:spPr/>
        <p:txBody>
          <a:bodyPr/>
          <a:lstStyle/>
          <a:p>
            <a:r>
              <a:rPr lang="en-GB" dirty="0"/>
              <a:t>Transformers</a:t>
            </a:r>
            <a:endParaRPr lang="en-IE" dirty="0"/>
          </a:p>
        </p:txBody>
      </p:sp>
      <p:sp>
        <p:nvSpPr>
          <p:cNvPr id="3" name="Slide Number Placeholder 2">
            <a:extLst>
              <a:ext uri="{FF2B5EF4-FFF2-40B4-BE49-F238E27FC236}">
                <a16:creationId xmlns:a16="http://schemas.microsoft.com/office/drawing/2014/main" id="{B1AE1B22-3E71-4E14-8256-C229CFFE791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IE" smtClean="0"/>
              <a:t>8</a:t>
            </a:fld>
            <a:endParaRPr lang="en-IE"/>
          </a:p>
        </p:txBody>
      </p:sp>
      <p:pic>
        <p:nvPicPr>
          <p:cNvPr id="5" name="Picture 4">
            <a:extLst>
              <a:ext uri="{FF2B5EF4-FFF2-40B4-BE49-F238E27FC236}">
                <a16:creationId xmlns:a16="http://schemas.microsoft.com/office/drawing/2014/main" id="{682889CB-04BD-4B45-94D4-EE054916143C}"/>
              </a:ext>
            </a:extLst>
          </p:cNvPr>
          <p:cNvPicPr>
            <a:picLocks noChangeAspect="1"/>
          </p:cNvPicPr>
          <p:nvPr/>
        </p:nvPicPr>
        <p:blipFill>
          <a:blip r:embed="rId2"/>
          <a:stretch>
            <a:fillRect/>
          </a:stretch>
        </p:blipFill>
        <p:spPr>
          <a:xfrm>
            <a:off x="2801563" y="1690816"/>
            <a:ext cx="5939674" cy="2207155"/>
          </a:xfrm>
          <a:prstGeom prst="rect">
            <a:avLst/>
          </a:prstGeom>
        </p:spPr>
      </p:pic>
      <p:sp>
        <p:nvSpPr>
          <p:cNvPr id="6" name="TextBox 5">
            <a:extLst>
              <a:ext uri="{FF2B5EF4-FFF2-40B4-BE49-F238E27FC236}">
                <a16:creationId xmlns:a16="http://schemas.microsoft.com/office/drawing/2014/main" id="{4E4BC402-7462-4DFE-B6DF-4226CF52E28F}"/>
              </a:ext>
            </a:extLst>
          </p:cNvPr>
          <p:cNvSpPr txBox="1"/>
          <p:nvPr/>
        </p:nvSpPr>
        <p:spPr>
          <a:xfrm>
            <a:off x="673825" y="4044841"/>
            <a:ext cx="2928116" cy="646331"/>
          </a:xfrm>
          <a:prstGeom prst="rect">
            <a:avLst/>
          </a:prstGeom>
          <a:noFill/>
        </p:spPr>
        <p:txBody>
          <a:bodyPr wrap="square" rtlCol="0">
            <a:spAutoFit/>
          </a:bodyPr>
          <a:lstStyle/>
          <a:p>
            <a:r>
              <a:rPr lang="en-GB" dirty="0">
                <a:solidFill>
                  <a:schemeClr val="accent1">
                    <a:lumMod val="50000"/>
                  </a:schemeClr>
                </a:solidFill>
              </a:rPr>
              <a:t>An alternating voltage connected to the input…</a:t>
            </a:r>
            <a:endParaRPr lang="en-IE" dirty="0">
              <a:solidFill>
                <a:schemeClr val="accent1">
                  <a:lumMod val="50000"/>
                </a:schemeClr>
              </a:solidFill>
            </a:endParaRPr>
          </a:p>
        </p:txBody>
      </p:sp>
      <p:sp>
        <p:nvSpPr>
          <p:cNvPr id="9" name="TextBox 8">
            <a:extLst>
              <a:ext uri="{FF2B5EF4-FFF2-40B4-BE49-F238E27FC236}">
                <a16:creationId xmlns:a16="http://schemas.microsoft.com/office/drawing/2014/main" id="{2712801F-96D4-46B3-8A50-E4469D4E1429}"/>
              </a:ext>
            </a:extLst>
          </p:cNvPr>
          <p:cNvSpPr txBox="1"/>
          <p:nvPr/>
        </p:nvSpPr>
        <p:spPr>
          <a:xfrm>
            <a:off x="4054455" y="4044841"/>
            <a:ext cx="3316404" cy="646331"/>
          </a:xfrm>
          <a:prstGeom prst="rect">
            <a:avLst/>
          </a:prstGeom>
          <a:noFill/>
        </p:spPr>
        <p:txBody>
          <a:bodyPr wrap="square" rtlCol="0">
            <a:spAutoFit/>
          </a:bodyPr>
          <a:lstStyle/>
          <a:p>
            <a:r>
              <a:rPr lang="en-GB" dirty="0">
                <a:solidFill>
                  <a:schemeClr val="accent1">
                    <a:lumMod val="50000"/>
                  </a:schemeClr>
                </a:solidFill>
              </a:rPr>
              <a:t>…creates a constantly changing magnetic field…..</a:t>
            </a:r>
            <a:endParaRPr lang="en-IE" dirty="0">
              <a:solidFill>
                <a:schemeClr val="accent1">
                  <a:lumMod val="50000"/>
                </a:schemeClr>
              </a:solidFill>
            </a:endParaRPr>
          </a:p>
        </p:txBody>
      </p:sp>
      <p:sp>
        <p:nvSpPr>
          <p:cNvPr id="10" name="TextBox 9">
            <a:extLst>
              <a:ext uri="{FF2B5EF4-FFF2-40B4-BE49-F238E27FC236}">
                <a16:creationId xmlns:a16="http://schemas.microsoft.com/office/drawing/2014/main" id="{9A4DA1B2-E74B-4781-82F4-6B68A842B384}"/>
              </a:ext>
            </a:extLst>
          </p:cNvPr>
          <p:cNvSpPr txBox="1"/>
          <p:nvPr/>
        </p:nvSpPr>
        <p:spPr>
          <a:xfrm>
            <a:off x="7681575" y="4044840"/>
            <a:ext cx="3316404" cy="646331"/>
          </a:xfrm>
          <a:prstGeom prst="rect">
            <a:avLst/>
          </a:prstGeom>
          <a:noFill/>
        </p:spPr>
        <p:txBody>
          <a:bodyPr wrap="square" rtlCol="0">
            <a:spAutoFit/>
          </a:bodyPr>
          <a:lstStyle/>
          <a:p>
            <a:r>
              <a:rPr lang="en-GB" dirty="0">
                <a:solidFill>
                  <a:schemeClr val="accent1">
                    <a:lumMod val="50000"/>
                  </a:schemeClr>
                </a:solidFill>
              </a:rPr>
              <a:t>…creates an alternating voltage at the output</a:t>
            </a:r>
          </a:p>
        </p:txBody>
      </p:sp>
      <mc:AlternateContent xmlns:mc="http://schemas.openxmlformats.org/markup-compatibility/2006">
        <mc:Choice xmlns:a14="http://schemas.microsoft.com/office/drawing/2010/main" Requires="a14">
          <p:sp>
            <p:nvSpPr>
              <p:cNvPr id="11" name="TextBox 10">
                <a:extLst>
                  <a:ext uri="{FF2B5EF4-FFF2-40B4-BE49-F238E27FC236}">
                    <a16:creationId xmlns:a16="http://schemas.microsoft.com/office/drawing/2014/main" id="{78CC2658-8C8C-4D5D-A743-63A0229C3F6B}"/>
                  </a:ext>
                </a:extLst>
              </p:cNvPr>
              <p:cNvSpPr txBox="1"/>
              <p:nvPr/>
            </p:nvSpPr>
            <p:spPr>
              <a:xfrm>
                <a:off x="4516341" y="5271715"/>
                <a:ext cx="1498466" cy="565348"/>
              </a:xfrm>
              <a:prstGeom prst="rect">
                <a:avLst/>
              </a:prstGeom>
              <a:noFill/>
            </p:spPr>
            <p:txBody>
              <a:bodyPr wrap="square" lIns="0" tIns="0" rIns="0" bIns="0" rtlCol="0">
                <a:spAutoFit/>
              </a:bodyPr>
              <a:lstStyle/>
              <a:p>
                <a14:m>
                  <m:oMathPara xmlns:m="http://schemas.openxmlformats.org/officeDocument/2006/math">
                    <m:oMathParaPr>
                      <m:jc m:val="centerGroup"/>
                    </m:oMathParaPr>
                    <m:oMath xmlns:m="http://schemas.openxmlformats.org/officeDocument/2006/math">
                      <m:f>
                        <m:fPr>
                          <m:ctrlPr>
                            <a:rPr lang="en-IE" b="1" i="1" smtClean="0">
                              <a:latin typeface="Cambria Math" panose="02040503050406030204" pitchFamily="18" charset="0"/>
                            </a:rPr>
                          </m:ctrlPr>
                        </m:fPr>
                        <m:num>
                          <m:sSub>
                            <m:sSubPr>
                              <m:ctrlPr>
                                <a:rPr lang="en-IE" b="1" i="1" smtClean="0">
                                  <a:latin typeface="Cambria Math" panose="02040503050406030204" pitchFamily="18" charset="0"/>
                                </a:rPr>
                              </m:ctrlPr>
                            </m:sSubPr>
                            <m:e>
                              <m:r>
                                <a:rPr lang="en-GB" b="1" i="1" smtClean="0">
                                  <a:latin typeface="Cambria Math" panose="02040503050406030204" pitchFamily="18" charset="0"/>
                                </a:rPr>
                                <m:t>𝑽</m:t>
                              </m:r>
                            </m:e>
                            <m:sub>
                              <m:r>
                                <a:rPr lang="en-IE" b="1" i="1" smtClean="0">
                                  <a:latin typeface="Cambria Math" panose="02040503050406030204" pitchFamily="18" charset="0"/>
                                </a:rPr>
                                <m:t>𝒍𝒏</m:t>
                              </m:r>
                            </m:sub>
                          </m:sSub>
                        </m:num>
                        <m:den>
                          <m:sSub>
                            <m:sSubPr>
                              <m:ctrlPr>
                                <a:rPr lang="en-IE" b="1" i="1" smtClean="0">
                                  <a:latin typeface="Cambria Math" panose="02040503050406030204" pitchFamily="18" charset="0"/>
                                </a:rPr>
                              </m:ctrlPr>
                            </m:sSubPr>
                            <m:e>
                              <m:r>
                                <a:rPr lang="en-GB" b="1" i="1" smtClean="0">
                                  <a:latin typeface="Cambria Math" panose="02040503050406030204" pitchFamily="18" charset="0"/>
                                </a:rPr>
                                <m:t>𝑽</m:t>
                              </m:r>
                            </m:e>
                            <m:sub>
                              <m:r>
                                <a:rPr lang="en-IE" b="1" i="1" smtClean="0">
                                  <a:latin typeface="Cambria Math" panose="02040503050406030204" pitchFamily="18" charset="0"/>
                                </a:rPr>
                                <m:t>𝒐𝒖</m:t>
                              </m:r>
                              <m:r>
                                <a:rPr lang="en-GB" b="1" i="1" smtClean="0">
                                  <a:latin typeface="Cambria Math" panose="02040503050406030204" pitchFamily="18" charset="0"/>
                                </a:rPr>
                                <m:t>𝒕</m:t>
                              </m:r>
                            </m:sub>
                          </m:sSub>
                        </m:den>
                      </m:f>
                      <m:r>
                        <a:rPr lang="en-IE" b="1" i="1" smtClean="0">
                          <a:latin typeface="Cambria Math" panose="02040503050406030204" pitchFamily="18" charset="0"/>
                        </a:rPr>
                        <m:t>=</m:t>
                      </m:r>
                      <m:f>
                        <m:fPr>
                          <m:ctrlPr>
                            <a:rPr lang="en-IE" b="1" i="1" smtClean="0">
                              <a:latin typeface="Cambria Math" panose="02040503050406030204" pitchFamily="18" charset="0"/>
                            </a:rPr>
                          </m:ctrlPr>
                        </m:fPr>
                        <m:num>
                          <m:sSub>
                            <m:sSubPr>
                              <m:ctrlPr>
                                <a:rPr lang="en-IE" b="1" i="1" smtClean="0">
                                  <a:latin typeface="Cambria Math" panose="02040503050406030204" pitchFamily="18" charset="0"/>
                                </a:rPr>
                              </m:ctrlPr>
                            </m:sSubPr>
                            <m:e>
                              <m:r>
                                <a:rPr lang="en-IE" b="1" i="1" smtClean="0">
                                  <a:latin typeface="Cambria Math" panose="02040503050406030204" pitchFamily="18" charset="0"/>
                                </a:rPr>
                                <m:t>𝑵</m:t>
                              </m:r>
                            </m:e>
                            <m:sub>
                              <m:r>
                                <a:rPr lang="en-IE" b="1" i="1" smtClean="0">
                                  <a:latin typeface="Cambria Math" panose="02040503050406030204" pitchFamily="18" charset="0"/>
                                </a:rPr>
                                <m:t>𝑷</m:t>
                              </m:r>
                            </m:sub>
                          </m:sSub>
                        </m:num>
                        <m:den>
                          <m:sSub>
                            <m:sSubPr>
                              <m:ctrlPr>
                                <a:rPr lang="en-IE" b="1" i="1" smtClean="0">
                                  <a:latin typeface="Cambria Math" panose="02040503050406030204" pitchFamily="18" charset="0"/>
                                </a:rPr>
                              </m:ctrlPr>
                            </m:sSubPr>
                            <m:e>
                              <m:r>
                                <a:rPr lang="en-IE" b="1" i="1" smtClean="0">
                                  <a:latin typeface="Cambria Math" panose="02040503050406030204" pitchFamily="18" charset="0"/>
                                </a:rPr>
                                <m:t>𝑵</m:t>
                              </m:r>
                            </m:e>
                            <m:sub>
                              <m:r>
                                <a:rPr lang="en-IE" b="1" i="1" smtClean="0">
                                  <a:latin typeface="Cambria Math" panose="02040503050406030204" pitchFamily="18" charset="0"/>
                                </a:rPr>
                                <m:t>𝒔</m:t>
                              </m:r>
                            </m:sub>
                          </m:sSub>
                        </m:den>
                      </m:f>
                    </m:oMath>
                  </m:oMathPara>
                </a14:m>
                <a:endParaRPr lang="en-IE" b="1" dirty="0">
                  <a:latin typeface="Calibri" panose="020F0502020204030204" pitchFamily="34" charset="0"/>
                  <a:cs typeface="Calibri" panose="020F0502020204030204" pitchFamily="34" charset="0"/>
                </a:endParaRPr>
              </a:p>
            </p:txBody>
          </p:sp>
        </mc:Choice>
        <mc:Fallback>
          <p:sp>
            <p:nvSpPr>
              <p:cNvPr id="11" name="TextBox 10">
                <a:extLst>
                  <a:ext uri="{FF2B5EF4-FFF2-40B4-BE49-F238E27FC236}">
                    <a16:creationId xmlns:a16="http://schemas.microsoft.com/office/drawing/2014/main" id="{78CC2658-8C8C-4D5D-A743-63A0229C3F6B}"/>
                  </a:ext>
                </a:extLst>
              </p:cNvPr>
              <p:cNvSpPr txBox="1">
                <a:spLocks noRot="1" noChangeAspect="1" noMove="1" noResize="1" noEditPoints="1" noAdjustHandles="1" noChangeArrowheads="1" noChangeShapeType="1" noTextEdit="1"/>
              </p:cNvSpPr>
              <p:nvPr/>
            </p:nvSpPr>
            <p:spPr>
              <a:xfrm>
                <a:off x="4516341" y="5271715"/>
                <a:ext cx="1498466" cy="565348"/>
              </a:xfrm>
              <a:prstGeom prst="rect">
                <a:avLst/>
              </a:prstGeom>
              <a:blipFill>
                <a:blip r:embed="rId3"/>
                <a:stretch>
                  <a:fillRect/>
                </a:stretch>
              </a:blipFill>
            </p:spPr>
            <p:txBody>
              <a:bodyPr/>
              <a:lstStyle/>
              <a:p>
                <a:r>
                  <a:rPr lang="en-IE">
                    <a:noFill/>
                  </a:rPr>
                  <a:t> </a:t>
                </a:r>
              </a:p>
            </p:txBody>
          </p:sp>
        </mc:Fallback>
      </mc:AlternateContent>
      <p:sp>
        <p:nvSpPr>
          <p:cNvPr id="13" name="TextBox 12">
            <a:extLst>
              <a:ext uri="{FF2B5EF4-FFF2-40B4-BE49-F238E27FC236}">
                <a16:creationId xmlns:a16="http://schemas.microsoft.com/office/drawing/2014/main" id="{E03EA472-9DB7-44E4-8B85-AF746EDF582E}"/>
              </a:ext>
            </a:extLst>
          </p:cNvPr>
          <p:cNvSpPr txBox="1"/>
          <p:nvPr/>
        </p:nvSpPr>
        <p:spPr>
          <a:xfrm>
            <a:off x="3743739" y="3094966"/>
            <a:ext cx="3627120" cy="369332"/>
          </a:xfrm>
          <a:prstGeom prst="rect">
            <a:avLst/>
          </a:prstGeom>
          <a:noFill/>
        </p:spPr>
        <p:txBody>
          <a:bodyPr wrap="square" rtlCol="0">
            <a:spAutoFit/>
          </a:bodyPr>
          <a:lstStyle/>
          <a:p>
            <a:r>
              <a:rPr lang="en-GB" dirty="0"/>
              <a:t>primary coil          secondary coil</a:t>
            </a:r>
            <a:endParaRPr lang="en-IE" dirty="0"/>
          </a:p>
        </p:txBody>
      </p:sp>
      <p:sp>
        <p:nvSpPr>
          <p:cNvPr id="14" name="TextBox 13">
            <a:extLst>
              <a:ext uri="{FF2B5EF4-FFF2-40B4-BE49-F238E27FC236}">
                <a16:creationId xmlns:a16="http://schemas.microsoft.com/office/drawing/2014/main" id="{BD090F52-3AB2-4432-A104-95760856E4A5}"/>
              </a:ext>
            </a:extLst>
          </p:cNvPr>
          <p:cNvSpPr txBox="1"/>
          <p:nvPr/>
        </p:nvSpPr>
        <p:spPr>
          <a:xfrm>
            <a:off x="6747651" y="6082747"/>
            <a:ext cx="4927514" cy="369332"/>
          </a:xfrm>
          <a:prstGeom prst="rect">
            <a:avLst/>
          </a:prstGeom>
          <a:noFill/>
        </p:spPr>
        <p:txBody>
          <a:bodyPr wrap="square" rtlCol="0">
            <a:spAutoFit/>
          </a:bodyPr>
          <a:lstStyle/>
          <a:p>
            <a:r>
              <a:rPr lang="en-GB" dirty="0"/>
              <a:t>N</a:t>
            </a:r>
            <a:r>
              <a:rPr lang="en-GB" baseline="-25000" dirty="0"/>
              <a:t>p/s</a:t>
            </a:r>
            <a:r>
              <a:rPr lang="en-GB" dirty="0"/>
              <a:t> = no. of turn in the primary/secondary coils</a:t>
            </a:r>
            <a:endParaRPr lang="en-IE" dirty="0"/>
          </a:p>
        </p:txBody>
      </p:sp>
    </p:spTree>
    <p:extLst>
      <p:ext uri="{BB962C8B-B14F-4D97-AF65-F5344CB8AC3E}">
        <p14:creationId xmlns:p14="http://schemas.microsoft.com/office/powerpoint/2010/main" val="1299111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0" grpId="0"/>
      <p:bldP spid="11"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FB9B3-E99F-4A2D-ADA8-EA5330BCC0C9}"/>
              </a:ext>
            </a:extLst>
          </p:cNvPr>
          <p:cNvSpPr>
            <a:spLocks noGrp="1"/>
          </p:cNvSpPr>
          <p:nvPr>
            <p:ph type="title"/>
          </p:nvPr>
        </p:nvSpPr>
        <p:spPr/>
        <p:txBody>
          <a:bodyPr/>
          <a:lstStyle/>
          <a:p>
            <a:r>
              <a:rPr lang="en-GB" dirty="0"/>
              <a:t>transformers</a:t>
            </a:r>
            <a:endParaRPr lang="en-IE" dirty="0"/>
          </a:p>
        </p:txBody>
      </p:sp>
      <p:sp>
        <p:nvSpPr>
          <p:cNvPr id="3" name="Slide Number Placeholder 2">
            <a:extLst>
              <a:ext uri="{FF2B5EF4-FFF2-40B4-BE49-F238E27FC236}">
                <a16:creationId xmlns:a16="http://schemas.microsoft.com/office/drawing/2014/main" id="{8798E272-29AD-481E-B464-4392BD42686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IE" smtClean="0"/>
              <a:t>9</a:t>
            </a:fld>
            <a:endParaRPr lang="en-IE"/>
          </a:p>
        </p:txBody>
      </p:sp>
      <p:sp>
        <p:nvSpPr>
          <p:cNvPr id="4" name="Text Placeholder 3">
            <a:extLst>
              <a:ext uri="{FF2B5EF4-FFF2-40B4-BE49-F238E27FC236}">
                <a16:creationId xmlns:a16="http://schemas.microsoft.com/office/drawing/2014/main" id="{6C53A334-24BF-4C89-99C5-B075A0603E78}"/>
              </a:ext>
            </a:extLst>
          </p:cNvPr>
          <p:cNvSpPr>
            <a:spLocks noGrp="1"/>
          </p:cNvSpPr>
          <p:nvPr>
            <p:ph type="body" idx="1"/>
          </p:nvPr>
        </p:nvSpPr>
        <p:spPr/>
        <p:txBody>
          <a:bodyPr/>
          <a:lstStyle/>
          <a:p>
            <a:r>
              <a:rPr lang="en-GB" b="1" dirty="0"/>
              <a:t>Sample Question: </a:t>
            </a:r>
          </a:p>
          <a:p>
            <a:r>
              <a:rPr lang="en-GB" b="1" dirty="0"/>
              <a:t>	In a transformer, the primary coil has 150 turns and the secondary has 50 turns.  If the input voltage is 13 V, what would you expect the output voltage to be?    </a:t>
            </a:r>
          </a:p>
          <a:p>
            <a:r>
              <a:rPr lang="en-GB" b="1" dirty="0"/>
              <a:t>	Is this a step-up or a step-down transformer?</a:t>
            </a:r>
            <a:endParaRPr lang="en-IE" b="1" dirty="0"/>
          </a:p>
          <a:p>
            <a:endParaRPr lang="en-IE" dirty="0"/>
          </a:p>
        </p:txBody>
      </p:sp>
      <p:pic>
        <p:nvPicPr>
          <p:cNvPr id="5" name="Picture 4">
            <a:extLst>
              <a:ext uri="{FF2B5EF4-FFF2-40B4-BE49-F238E27FC236}">
                <a16:creationId xmlns:a16="http://schemas.microsoft.com/office/drawing/2014/main" id="{364B35AE-E6F4-47C5-9E67-9091B76D5329}"/>
              </a:ext>
            </a:extLst>
          </p:cNvPr>
          <p:cNvPicPr>
            <a:picLocks noChangeAspect="1"/>
          </p:cNvPicPr>
          <p:nvPr/>
        </p:nvPicPr>
        <p:blipFill>
          <a:blip r:embed="rId2"/>
          <a:stretch>
            <a:fillRect/>
          </a:stretch>
        </p:blipFill>
        <p:spPr>
          <a:xfrm>
            <a:off x="3126698" y="3673139"/>
            <a:ext cx="1565452" cy="700078"/>
          </a:xfrm>
          <a:prstGeom prst="rect">
            <a:avLst/>
          </a:prstGeom>
        </p:spPr>
      </p:pic>
      <p:pic>
        <p:nvPicPr>
          <p:cNvPr id="6" name="Picture 5">
            <a:extLst>
              <a:ext uri="{FF2B5EF4-FFF2-40B4-BE49-F238E27FC236}">
                <a16:creationId xmlns:a16="http://schemas.microsoft.com/office/drawing/2014/main" id="{2FC80C6F-8612-48AB-AD47-40F6CC42D943}"/>
              </a:ext>
            </a:extLst>
          </p:cNvPr>
          <p:cNvPicPr>
            <a:picLocks noChangeAspect="1"/>
          </p:cNvPicPr>
          <p:nvPr/>
        </p:nvPicPr>
        <p:blipFill>
          <a:blip r:embed="rId3"/>
          <a:stretch>
            <a:fillRect/>
          </a:stretch>
        </p:blipFill>
        <p:spPr>
          <a:xfrm>
            <a:off x="2936011" y="4498644"/>
            <a:ext cx="5536327" cy="2034718"/>
          </a:xfrm>
          <a:prstGeom prst="rect">
            <a:avLst/>
          </a:prstGeom>
        </p:spPr>
      </p:pic>
    </p:spTree>
    <p:extLst>
      <p:ext uri="{BB962C8B-B14F-4D97-AF65-F5344CB8AC3E}">
        <p14:creationId xmlns:p14="http://schemas.microsoft.com/office/powerpoint/2010/main" val="1682340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500"/>
                                        <p:tgtEl>
                                          <p:spTgt spid="4">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DST">
  <a:themeElements>
    <a:clrScheme name="PDST 2020">
      <a:dk1>
        <a:srgbClr val="595959"/>
      </a:dk1>
      <a:lt1>
        <a:srgbClr val="FFFFFF"/>
      </a:lt1>
      <a:dk2>
        <a:srgbClr val="262262"/>
      </a:dk2>
      <a:lt2>
        <a:srgbClr val="E7E6E6"/>
      </a:lt2>
      <a:accent1>
        <a:srgbClr val="262262"/>
      </a:accent1>
      <a:accent2>
        <a:srgbClr val="418763"/>
      </a:accent2>
      <a:accent3>
        <a:srgbClr val="BADAF0"/>
      </a:accent3>
      <a:accent4>
        <a:srgbClr val="BAD3C8"/>
      </a:accent4>
      <a:accent5>
        <a:srgbClr val="FAD5E5"/>
      </a:accent5>
      <a:accent6>
        <a:srgbClr val="A7A3CB"/>
      </a:accent6>
      <a:hlink>
        <a:srgbClr val="595959"/>
      </a:hlink>
      <a:folHlink>
        <a:srgbClr val="59595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BCEFFAC40E5954F9A9E01A5E873C56A" ma:contentTypeVersion="14" ma:contentTypeDescription="Create a new document." ma:contentTypeScope="" ma:versionID="2a42c496c0f92f657bebb44c77e975b8">
  <xsd:schema xmlns:xsd="http://www.w3.org/2001/XMLSchema" xmlns:xs="http://www.w3.org/2001/XMLSchema" xmlns:p="http://schemas.microsoft.com/office/2006/metadata/properties" xmlns:ns3="11802992-a67b-4895-bf87-1ec05fd96432" xmlns:ns4="bbb143a9-e604-4eea-bcde-aa80cf463ef4" targetNamespace="http://schemas.microsoft.com/office/2006/metadata/properties" ma:root="true" ma:fieldsID="51f6621264e054d6851ff2ee9fe8e372" ns3:_="" ns4:_="">
    <xsd:import namespace="11802992-a67b-4895-bf87-1ec05fd96432"/>
    <xsd:import namespace="bbb143a9-e604-4eea-bcde-aa80cf463ef4"/>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4:SharedWithUsers" minOccurs="0"/>
                <xsd:element ref="ns4:SharedWithDetails" minOccurs="0"/>
                <xsd:element ref="ns4:SharingHintHash" minOccurs="0"/>
                <xsd:element ref="ns3:MediaServiceGenerationTime" minOccurs="0"/>
                <xsd:element ref="ns3:MediaServiceEventHashCode" minOccurs="0"/>
                <xsd:element ref="ns3:MediaServiceAutoKeyPoints" minOccurs="0"/>
                <xsd:element ref="ns3:MediaServiceKeyPoint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1802992-a67b-4895-bf87-1ec05fd9643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bb143a9-e604-4eea-bcde-aa80cf463ef4"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7E43CF8-FBE4-4C5B-92D8-6609A2E78E75}">
  <ds:schemaRefs>
    <ds:schemaRef ds:uri="http://schemas.microsoft.com/sharepoint/v3/contenttype/forms"/>
  </ds:schemaRefs>
</ds:datastoreItem>
</file>

<file path=customXml/itemProps2.xml><?xml version="1.0" encoding="utf-8"?>
<ds:datastoreItem xmlns:ds="http://schemas.openxmlformats.org/officeDocument/2006/customXml" ds:itemID="{6A225224-DC06-4779-828B-624EEA4DC7D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1802992-a67b-4895-bf87-1ec05fd96432"/>
    <ds:schemaRef ds:uri="bbb143a9-e604-4eea-bcde-aa80cf463ef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E77AD47-C046-4F02-8F17-5D93D7E2A5D9}">
  <ds:schemaRefs>
    <ds:schemaRef ds:uri="http://purl.org/dc/terms/"/>
    <ds:schemaRef ds:uri="http://schemas.microsoft.com/office/2006/documentManagement/types"/>
    <ds:schemaRef ds:uri="11802992-a67b-4895-bf87-1ec05fd96432"/>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bbb143a9-e604-4eea-bcde-aa80cf463ef4"/>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0</TotalTime>
  <Words>423</Words>
  <Application>Microsoft Office PowerPoint</Application>
  <PresentationFormat>Widescreen</PresentationFormat>
  <Paragraphs>105</Paragraphs>
  <Slides>9</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Cambria Math</vt:lpstr>
      <vt:lpstr>PDST</vt:lpstr>
      <vt:lpstr>Electricity and Magnetism</vt:lpstr>
      <vt:lpstr>Electromagnetic Induction</vt:lpstr>
      <vt:lpstr>Electricity Generation</vt:lpstr>
      <vt:lpstr>Electricity Generation: rms values</vt:lpstr>
      <vt:lpstr>Electricity Generation: rms values</vt:lpstr>
      <vt:lpstr>Electricity Generation: rms values</vt:lpstr>
      <vt:lpstr>Transformers</vt:lpstr>
      <vt:lpstr>Transformers</vt:lpstr>
      <vt:lpstr>transformers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Electromagnetic Induction</dc:title>
  <dc:creator>Tom Tierney</dc:creator>
  <cp:lastModifiedBy>Tom Tierney</cp:lastModifiedBy>
  <cp:revision>19</cp:revision>
  <dcterms:created xsi:type="dcterms:W3CDTF">2020-03-25T11:07:26Z</dcterms:created>
  <dcterms:modified xsi:type="dcterms:W3CDTF">2022-02-08T15:07:20Z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0x0101007BCEFFAC40E5954F9A9E01A5E873C56A</vt:lpwstr>
  </property>
</Properties>
</file>