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B2CF-6949-4C93-AA2E-90C93B26AEFF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C58DA-0943-4218-A3A3-B51A50E9F13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7687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B2CF-6949-4C93-AA2E-90C93B26AEFF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C58DA-0943-4218-A3A3-B51A50E9F13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087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B2CF-6949-4C93-AA2E-90C93B26AEFF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C58DA-0943-4218-A3A3-B51A50E9F13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76967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B2CF-6949-4C93-AA2E-90C93B26AEFF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C58DA-0943-4218-A3A3-B51A50E9F13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58541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B2CF-6949-4C93-AA2E-90C93B26AEFF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C58DA-0943-4218-A3A3-B51A50E9F13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2759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B2CF-6949-4C93-AA2E-90C93B26AEFF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C58DA-0943-4218-A3A3-B51A50E9F13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81780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B2CF-6949-4C93-AA2E-90C93B26AEFF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C58DA-0943-4218-A3A3-B51A50E9F13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8391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B2CF-6949-4C93-AA2E-90C93B26AEFF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C58DA-0943-4218-A3A3-B51A50E9F13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04640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B2CF-6949-4C93-AA2E-90C93B26AEFF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C58DA-0943-4218-A3A3-B51A50E9F13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735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B2CF-6949-4C93-AA2E-90C93B26AEFF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C58DA-0943-4218-A3A3-B51A50E9F13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11234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B2CF-6949-4C93-AA2E-90C93B26AEFF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C58DA-0943-4218-A3A3-B51A50E9F13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420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5B2CF-6949-4C93-AA2E-90C93B26AEFF}" type="datetimeFigureOut">
              <a:rPr lang="en-IE" smtClean="0"/>
              <a:t>22/01/2019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C58DA-0943-4218-A3A3-B51A50E9F13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5064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2013 q.12c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75429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mtClean="0"/>
              <a:t>2013 q.12c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4589" y="1862139"/>
            <a:ext cx="7362825" cy="313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687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79650" y="704851"/>
            <a:ext cx="7272338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Define the unit of charge, the coulomb. State Coulomb’s law. </a:t>
            </a:r>
            <a:endParaRPr lang="en-IE" altLang="en-US"/>
          </a:p>
          <a:p>
            <a:r>
              <a:rPr lang="en-US" altLang="en-US" b="1"/>
              <a:t> </a:t>
            </a:r>
            <a:endParaRPr lang="en-IE" altLang="en-US"/>
          </a:p>
          <a:p>
            <a:r>
              <a:rPr lang="en-US" altLang="en-US" b="1"/>
              <a:t>Coulomb’s Law </a:t>
            </a:r>
            <a:r>
              <a:rPr lang="en-US" altLang="en-US"/>
              <a:t>states the force between two point charges is directly proportional to product of the charges and inversely proportional to the square of the distance between them. </a:t>
            </a:r>
            <a:endParaRPr lang="en-IE" alt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79650" y="2636839"/>
            <a:ext cx="237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IE" altLang="en-US" b="1"/>
              <a:t>The coulomb?</a:t>
            </a:r>
          </a:p>
        </p:txBody>
      </p:sp>
      <p:sp>
        <p:nvSpPr>
          <p:cNvPr id="7" name="TextBox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99656" y="3429000"/>
            <a:ext cx="3528392" cy="369332"/>
          </a:xfrm>
          <a:prstGeom prst="rect">
            <a:avLst/>
          </a:prstGeom>
          <a:blipFill rotWithShape="1">
            <a:blip r:embed="rId2"/>
            <a:stretch>
              <a:fillRect b="-10000"/>
            </a:stretch>
          </a:blipFill>
        </p:spPr>
        <p:txBody>
          <a:bodyPr/>
          <a:lstStyle/>
          <a:p>
            <a:pPr>
              <a:defRPr/>
            </a:pPr>
            <a:r>
              <a:rPr lang="en-IE">
                <a:noFill/>
              </a:rPr>
              <a:t> </a:t>
            </a: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95800" y="4054842"/>
            <a:ext cx="3528392" cy="369332"/>
          </a:xfrm>
          <a:prstGeom prst="rect">
            <a:avLst/>
          </a:prstGeom>
          <a:blipFill rotWithShape="1">
            <a:blip r:embed="rId3"/>
            <a:stretch>
              <a:fillRect l="-1557" t="-8197" b="-24590"/>
            </a:stretch>
          </a:blipFill>
        </p:spPr>
        <p:txBody>
          <a:bodyPr/>
          <a:lstStyle/>
          <a:p>
            <a:pPr>
              <a:defRPr/>
            </a:pPr>
            <a:r>
              <a:rPr lang="en-IE">
                <a:noFill/>
              </a:rPr>
              <a:t> 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335213" y="4797426"/>
            <a:ext cx="7937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If a current of one amp is flowing in a conductor, one Coulomb is the quantity of charge that passes any one point in one second.</a:t>
            </a:r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858777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919288" y="476251"/>
            <a:ext cx="79930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Calculate the force of repulsion between two small spheres when they are held 8 cm apart in a vacuum. Each sphere has a positive charge of +3 μC. </a:t>
            </a:r>
            <a:endParaRPr lang="en-IE" altLang="en-US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0201" y="1412875"/>
            <a:ext cx="3552825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IE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872039" y="3068639"/>
          <a:ext cx="16160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4" imgW="965200" imgH="431800" progId="Equation.DSMT4">
                  <p:embed/>
                </p:oleObj>
              </mc:Choice>
              <mc:Fallback>
                <p:oleObj name="Equation" r:id="rId4" imgW="965200" imgH="431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039" y="3068639"/>
                        <a:ext cx="161607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IE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016500" y="4437064"/>
          <a:ext cx="410845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6" imgW="2768600" imgH="444500" progId="Equation.DSMT4">
                  <p:embed/>
                </p:oleObj>
              </mc:Choice>
              <mc:Fallback>
                <p:oleObj name="Equation" r:id="rId6" imgW="2768600" imgH="4445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4437064"/>
                        <a:ext cx="410845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8148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2063750" y="620714"/>
            <a:ext cx="74882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Copy the diagram and show on it the electric field generated by the charges.  Mark on your diagram a place where the electric field strength is zero.</a:t>
            </a:r>
            <a:endParaRPr lang="en-IE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1" y="1412875"/>
            <a:ext cx="3552825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52889" y="2290764"/>
            <a:ext cx="4086225" cy="227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2602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46314" y="1916114"/>
            <a:ext cx="7648575" cy="380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1" name="TextBox 1"/>
          <p:cNvSpPr txBox="1">
            <a:spLocks noChangeArrowheads="1"/>
          </p:cNvSpPr>
          <p:nvPr/>
        </p:nvSpPr>
        <p:spPr bwMode="auto">
          <a:xfrm>
            <a:off x="1992314" y="620714"/>
            <a:ext cx="40782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IE" altLang="en-US" b="1"/>
              <a:t>Marking Scheme</a:t>
            </a:r>
          </a:p>
        </p:txBody>
      </p:sp>
    </p:spTree>
    <p:extLst>
      <p:ext uri="{BB962C8B-B14F-4D97-AF65-F5344CB8AC3E}">
        <p14:creationId xmlns:p14="http://schemas.microsoft.com/office/powerpoint/2010/main" val="85037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MathType 6.0 Equation</vt:lpstr>
      <vt:lpstr>2013 q.12c</vt:lpstr>
      <vt:lpstr>2013 q.12c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2013 q.12c</dc:title>
  <dc:creator>Tom Tierney</dc:creator>
  <cp:lastModifiedBy>Tom Tierney</cp:lastModifiedBy>
  <cp:revision>2</cp:revision>
  <dcterms:created xsi:type="dcterms:W3CDTF">2019-01-22T11:49:20Z</dcterms:created>
  <dcterms:modified xsi:type="dcterms:W3CDTF">2019-01-22T11:49:57Z</dcterms:modified>
</cp:coreProperties>
</file>