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8"/>
  </p:notesMasterIdLst>
  <p:handoutMasterIdLst>
    <p:handoutMasterId r:id="rId59"/>
  </p:handoutMasterIdLst>
  <p:sldIdLst>
    <p:sldId id="450" r:id="rId2"/>
    <p:sldId id="449" r:id="rId3"/>
    <p:sldId id="451" r:id="rId4"/>
    <p:sldId id="499" r:id="rId5"/>
    <p:sldId id="261" r:id="rId6"/>
    <p:sldId id="453" r:id="rId7"/>
    <p:sldId id="457" r:id="rId8"/>
    <p:sldId id="452" r:id="rId9"/>
    <p:sldId id="455" r:id="rId10"/>
    <p:sldId id="456" r:id="rId11"/>
    <p:sldId id="464" r:id="rId12"/>
    <p:sldId id="461" r:id="rId13"/>
    <p:sldId id="502" r:id="rId14"/>
    <p:sldId id="459" r:id="rId15"/>
    <p:sldId id="460" r:id="rId16"/>
    <p:sldId id="462" r:id="rId17"/>
    <p:sldId id="463" r:id="rId18"/>
    <p:sldId id="466" r:id="rId19"/>
    <p:sldId id="467" r:id="rId20"/>
    <p:sldId id="468" r:id="rId21"/>
    <p:sldId id="465" r:id="rId22"/>
    <p:sldId id="469" r:id="rId23"/>
    <p:sldId id="470" r:id="rId24"/>
    <p:sldId id="497" r:id="rId25"/>
    <p:sldId id="503" r:id="rId26"/>
    <p:sldId id="471" r:id="rId27"/>
    <p:sldId id="288" r:id="rId28"/>
    <p:sldId id="474" r:id="rId29"/>
    <p:sldId id="506" r:id="rId30"/>
    <p:sldId id="276" r:id="rId31"/>
    <p:sldId id="473" r:id="rId32"/>
    <p:sldId id="475" r:id="rId33"/>
    <p:sldId id="480" r:id="rId34"/>
    <p:sldId id="498" r:id="rId35"/>
    <p:sldId id="496" r:id="rId36"/>
    <p:sldId id="504" r:id="rId37"/>
    <p:sldId id="472" r:id="rId38"/>
    <p:sldId id="476" r:id="rId39"/>
    <p:sldId id="507" r:id="rId40"/>
    <p:sldId id="479" r:id="rId41"/>
    <p:sldId id="494" r:id="rId42"/>
    <p:sldId id="481" r:id="rId43"/>
    <p:sldId id="486" r:id="rId44"/>
    <p:sldId id="488" r:id="rId45"/>
    <p:sldId id="489" r:id="rId46"/>
    <p:sldId id="485" r:id="rId47"/>
    <p:sldId id="487" r:id="rId48"/>
    <p:sldId id="495" r:id="rId49"/>
    <p:sldId id="501" r:id="rId50"/>
    <p:sldId id="490" r:id="rId51"/>
    <p:sldId id="492" r:id="rId52"/>
    <p:sldId id="491" r:id="rId53"/>
    <p:sldId id="493" r:id="rId54"/>
    <p:sldId id="477" r:id="rId55"/>
    <p:sldId id="500" r:id="rId56"/>
    <p:sldId id="505" r:id="rId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D00000"/>
    <a:srgbClr val="B80000"/>
    <a:srgbClr val="FF0000"/>
    <a:srgbClr val="000060"/>
    <a:srgbClr val="000030"/>
    <a:srgbClr val="000040"/>
    <a:srgbClr val="000048"/>
    <a:srgbClr val="00F4E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3B8B95-B273-4181-A9FA-E5B2B367DC75}" v="7" dt="2026-09-22T12:58:04.323"/>
    <p1510:client id="{F1C5C660-D0DE-4B40-9CFC-F9794208D0AE}" v="5" dt="2026-09-21T21:23:22.3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15" autoAdjust="0"/>
    <p:restoredTop sz="88746" autoAdjust="0"/>
  </p:normalViewPr>
  <p:slideViewPr>
    <p:cSldViewPr snapToGrid="0">
      <p:cViewPr varScale="1">
        <p:scale>
          <a:sx n="49" d="100"/>
          <a:sy n="49" d="100"/>
        </p:scale>
        <p:origin x="1560" y="56"/>
      </p:cViewPr>
      <p:guideLst/>
    </p:cSldViewPr>
  </p:slideViewPr>
  <p:outlineViewPr>
    <p:cViewPr>
      <p:scale>
        <a:sx n="33" d="100"/>
        <a:sy n="33" d="100"/>
      </p:scale>
      <p:origin x="0" y="-273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Downey" userId="f032eefed87cb979" providerId="LiveId" clId="{C61F987E-EBF1-431E-BACD-B825DB2E2BED}"/>
    <pc:docChg chg="undo custSel addSld delSld modSld sldOrd">
      <pc:chgData name="Richard Downey" userId="f032eefed87cb979" providerId="LiveId" clId="{C61F987E-EBF1-431E-BACD-B825DB2E2BED}" dt="2026-09-21T21:23:22.369" v="2537"/>
      <pc:docMkLst>
        <pc:docMk/>
      </pc:docMkLst>
      <pc:sldChg chg="modSp mod">
        <pc:chgData name="Richard Downey" userId="f032eefed87cb979" providerId="LiveId" clId="{C61F987E-EBF1-431E-BACD-B825DB2E2BED}" dt="2026-09-01T13:04:50.671" v="41" actId="1037"/>
        <pc:sldMkLst>
          <pc:docMk/>
          <pc:sldMk cId="0" sldId="261"/>
        </pc:sldMkLst>
        <pc:spChg chg="mod">
          <ac:chgData name="Richard Downey" userId="f032eefed87cb979" providerId="LiveId" clId="{C61F987E-EBF1-431E-BACD-B825DB2E2BED}" dt="2026-09-01T13:04:50.671" v="41" actId="1037"/>
          <ac:spMkLst>
            <pc:docMk/>
            <pc:sldMk cId="0" sldId="261"/>
            <ac:spMk id="6" creationId="{D06AD4EB-2C24-3E9B-0D5C-5A5340B13E9C}"/>
          </ac:spMkLst>
        </pc:spChg>
      </pc:sldChg>
      <pc:sldChg chg="addSp delSp modSp mod">
        <pc:chgData name="Richard Downey" userId="f032eefed87cb979" providerId="LiveId" clId="{C61F987E-EBF1-431E-BACD-B825DB2E2BED}" dt="2026-09-21T05:25:33.059" v="2399" actId="1076"/>
        <pc:sldMkLst>
          <pc:docMk/>
          <pc:sldMk cId="0" sldId="288"/>
        </pc:sldMkLst>
        <pc:spChg chg="add del mod">
          <ac:chgData name="Richard Downey" userId="f032eefed87cb979" providerId="LiveId" clId="{C61F987E-EBF1-431E-BACD-B825DB2E2BED}" dt="2026-09-21T05:25:24.315" v="2397" actId="478"/>
          <ac:spMkLst>
            <pc:docMk/>
            <pc:sldMk cId="0" sldId="288"/>
            <ac:spMk id="4" creationId="{A7D3D7C7-8267-446D-853A-F3A42B21F515}"/>
          </ac:spMkLst>
        </pc:spChg>
        <pc:spChg chg="add mod">
          <ac:chgData name="Richard Downey" userId="f032eefed87cb979" providerId="LiveId" clId="{C61F987E-EBF1-431E-BACD-B825DB2E2BED}" dt="2026-09-21T05:25:33.059" v="2399" actId="1076"/>
          <ac:spMkLst>
            <pc:docMk/>
            <pc:sldMk cId="0" sldId="288"/>
            <ac:spMk id="6" creationId="{D56BAC66-56DA-A840-22E7-E5E296DD807B}"/>
          </ac:spMkLst>
        </pc:spChg>
        <pc:grpChg chg="del">
          <ac:chgData name="Richard Downey" userId="f032eefed87cb979" providerId="LiveId" clId="{C61F987E-EBF1-431E-BACD-B825DB2E2BED}" dt="2026-09-21T05:25:25.928" v="2398" actId="478"/>
          <ac:grpSpMkLst>
            <pc:docMk/>
            <pc:sldMk cId="0" sldId="288"/>
            <ac:grpSpMk id="14" creationId="{E19DB3CA-CBDA-20AA-353C-E449B11D7ADE}"/>
          </ac:grpSpMkLst>
        </pc:grpChg>
      </pc:sldChg>
      <pc:sldChg chg="addSp modSp mod">
        <pc:chgData name="Richard Downey" userId="f032eefed87cb979" providerId="LiveId" clId="{C61F987E-EBF1-431E-BACD-B825DB2E2BED}" dt="2026-09-06T12:02:44.874" v="2326" actId="207"/>
        <pc:sldMkLst>
          <pc:docMk/>
          <pc:sldMk cId="1052935002" sldId="449"/>
        </pc:sldMkLst>
        <pc:spChg chg="mod">
          <ac:chgData name="Richard Downey" userId="f032eefed87cb979" providerId="LiveId" clId="{C61F987E-EBF1-431E-BACD-B825DB2E2BED}" dt="2026-08-27T18:27:17.560" v="1"/>
          <ac:spMkLst>
            <pc:docMk/>
            <pc:sldMk cId="1052935002" sldId="449"/>
            <ac:spMk id="2" creationId="{021C8F72-6880-3234-5ED5-35F59D0ED4BF}"/>
          </ac:spMkLst>
        </pc:spChg>
        <pc:spChg chg="add mod">
          <ac:chgData name="Richard Downey" userId="f032eefed87cb979" providerId="LiveId" clId="{C61F987E-EBF1-431E-BACD-B825DB2E2BED}" dt="2026-09-06T12:02:44.874" v="2326" actId="207"/>
          <ac:spMkLst>
            <pc:docMk/>
            <pc:sldMk cId="1052935002" sldId="449"/>
            <ac:spMk id="4" creationId="{D5A2D7B5-2EE5-9942-B967-24F503BD9F0B}"/>
          </ac:spMkLst>
        </pc:spChg>
      </pc:sldChg>
      <pc:sldChg chg="addSp modSp mod">
        <pc:chgData name="Richard Downey" userId="f032eefed87cb979" providerId="LiveId" clId="{C61F987E-EBF1-431E-BACD-B825DB2E2BED}" dt="2026-09-06T12:02:55.412" v="2327" actId="207"/>
        <pc:sldMkLst>
          <pc:docMk/>
          <pc:sldMk cId="3739938410" sldId="451"/>
        </pc:sldMkLst>
        <pc:spChg chg="add mod">
          <ac:chgData name="Richard Downey" userId="f032eefed87cb979" providerId="LiveId" clId="{C61F987E-EBF1-431E-BACD-B825DB2E2BED}" dt="2026-09-06T12:02:55.412" v="2327" actId="207"/>
          <ac:spMkLst>
            <pc:docMk/>
            <pc:sldMk cId="3739938410" sldId="451"/>
            <ac:spMk id="5" creationId="{4A6AFB26-D4D0-41EC-9386-24F7EB9269B4}"/>
          </ac:spMkLst>
        </pc:spChg>
      </pc:sldChg>
      <pc:sldChg chg="modSp mod">
        <pc:chgData name="Richard Downey" userId="f032eefed87cb979" providerId="LiveId" clId="{C61F987E-EBF1-431E-BACD-B825DB2E2BED}" dt="2026-09-01T21:52:29.492" v="342" actId="20577"/>
        <pc:sldMkLst>
          <pc:docMk/>
          <pc:sldMk cId="379515889" sldId="452"/>
        </pc:sldMkLst>
        <pc:spChg chg="mod">
          <ac:chgData name="Richard Downey" userId="f032eefed87cb979" providerId="LiveId" clId="{C61F987E-EBF1-431E-BACD-B825DB2E2BED}" dt="2026-09-01T21:52:29.492" v="342" actId="20577"/>
          <ac:spMkLst>
            <pc:docMk/>
            <pc:sldMk cId="379515889" sldId="452"/>
            <ac:spMk id="4" creationId="{1F98E4B7-1B2A-8E2D-9A24-785662656289}"/>
          </ac:spMkLst>
        </pc:spChg>
      </pc:sldChg>
      <pc:sldChg chg="modSp">
        <pc:chgData name="Richard Downey" userId="f032eefed87cb979" providerId="LiveId" clId="{C61F987E-EBF1-431E-BACD-B825DB2E2BED}" dt="2026-09-02T08:17:09.019" v="563" actId="20577"/>
        <pc:sldMkLst>
          <pc:docMk/>
          <pc:sldMk cId="3275500023" sldId="453"/>
        </pc:sldMkLst>
        <pc:spChg chg="mod">
          <ac:chgData name="Richard Downey" userId="f032eefed87cb979" providerId="LiveId" clId="{C61F987E-EBF1-431E-BACD-B825DB2E2BED}" dt="2026-09-02T08:17:09.019" v="563" actId="20577"/>
          <ac:spMkLst>
            <pc:docMk/>
            <pc:sldMk cId="3275500023" sldId="453"/>
            <ac:spMk id="9" creationId="{7369A847-FEDA-319C-1D2E-15CD36A29178}"/>
          </ac:spMkLst>
        </pc:spChg>
      </pc:sldChg>
      <pc:sldChg chg="modSp mod">
        <pc:chgData name="Richard Downey" userId="f032eefed87cb979" providerId="LiveId" clId="{C61F987E-EBF1-431E-BACD-B825DB2E2BED}" dt="2026-09-02T16:26:10.224" v="719" actId="207"/>
        <pc:sldMkLst>
          <pc:docMk/>
          <pc:sldMk cId="1685627878" sldId="455"/>
        </pc:sldMkLst>
        <pc:spChg chg="mod">
          <ac:chgData name="Richard Downey" userId="f032eefed87cb979" providerId="LiveId" clId="{C61F987E-EBF1-431E-BACD-B825DB2E2BED}" dt="2026-09-02T16:26:03.231" v="718" actId="207"/>
          <ac:spMkLst>
            <pc:docMk/>
            <pc:sldMk cId="1685627878" sldId="455"/>
            <ac:spMk id="3" creationId="{4934DF69-0664-F233-F350-00983FA36FD1}"/>
          </ac:spMkLst>
        </pc:spChg>
        <pc:spChg chg="mod">
          <ac:chgData name="Richard Downey" userId="f032eefed87cb979" providerId="LiveId" clId="{C61F987E-EBF1-431E-BACD-B825DB2E2BED}" dt="2026-09-02T16:26:10.224" v="719" actId="207"/>
          <ac:spMkLst>
            <pc:docMk/>
            <pc:sldMk cId="1685627878" sldId="455"/>
            <ac:spMk id="27" creationId="{417E63B9-67EF-5CD4-0A53-9C33DEEB930A}"/>
          </ac:spMkLst>
        </pc:spChg>
        <pc:spChg chg="mod">
          <ac:chgData name="Richard Downey" userId="f032eefed87cb979" providerId="LiveId" clId="{C61F987E-EBF1-431E-BACD-B825DB2E2BED}" dt="2026-09-02T16:26:10.224" v="719" actId="207"/>
          <ac:spMkLst>
            <pc:docMk/>
            <pc:sldMk cId="1685627878" sldId="455"/>
            <ac:spMk id="28" creationId="{0C6497B4-0411-D4C1-6A29-D4C6A048D3E0}"/>
          </ac:spMkLst>
        </pc:spChg>
        <pc:spChg chg="mod">
          <ac:chgData name="Richard Downey" userId="f032eefed87cb979" providerId="LiveId" clId="{C61F987E-EBF1-431E-BACD-B825DB2E2BED}" dt="2026-09-02T16:26:10.224" v="719" actId="207"/>
          <ac:spMkLst>
            <pc:docMk/>
            <pc:sldMk cId="1685627878" sldId="455"/>
            <ac:spMk id="29" creationId="{3BB7834B-5D78-6600-0046-3DE8BFDBF0F7}"/>
          </ac:spMkLst>
        </pc:spChg>
      </pc:sldChg>
      <pc:sldChg chg="modSp mod chgLayout">
        <pc:chgData name="Richard Downey" userId="f032eefed87cb979" providerId="LiveId" clId="{C61F987E-EBF1-431E-BACD-B825DB2E2BED}" dt="2026-09-01T13:05:47.397" v="43" actId="700"/>
        <pc:sldMkLst>
          <pc:docMk/>
          <pc:sldMk cId="3387012302" sldId="456"/>
        </pc:sldMkLst>
        <pc:spChg chg="mod ord">
          <ac:chgData name="Richard Downey" userId="f032eefed87cb979" providerId="LiveId" clId="{C61F987E-EBF1-431E-BACD-B825DB2E2BED}" dt="2026-09-01T13:05:47.397" v="43" actId="700"/>
          <ac:spMkLst>
            <pc:docMk/>
            <pc:sldMk cId="3387012302" sldId="456"/>
            <ac:spMk id="2" creationId="{24C53324-28A6-6078-8891-3F8BF7E6756D}"/>
          </ac:spMkLst>
        </pc:spChg>
      </pc:sldChg>
      <pc:sldChg chg="modSp mod">
        <pc:chgData name="Richard Downey" userId="f032eefed87cb979" providerId="LiveId" clId="{C61F987E-EBF1-431E-BACD-B825DB2E2BED}" dt="2026-09-02T08:04:52.236" v="455" actId="1037"/>
        <pc:sldMkLst>
          <pc:docMk/>
          <pc:sldMk cId="1185452982" sldId="457"/>
        </pc:sldMkLst>
        <pc:spChg chg="mod">
          <ac:chgData name="Richard Downey" userId="f032eefed87cb979" providerId="LiveId" clId="{C61F987E-EBF1-431E-BACD-B825DB2E2BED}" dt="2026-09-02T08:03:59.574" v="427" actId="20577"/>
          <ac:spMkLst>
            <pc:docMk/>
            <pc:sldMk cId="1185452982" sldId="457"/>
            <ac:spMk id="3" creationId="{7FDFF034-22F3-9373-DCA4-1685B11BD6CB}"/>
          </ac:spMkLst>
        </pc:spChg>
        <pc:spChg chg="mod">
          <ac:chgData name="Richard Downey" userId="f032eefed87cb979" providerId="LiveId" clId="{C61F987E-EBF1-431E-BACD-B825DB2E2BED}" dt="2026-09-02T08:04:52.236" v="455" actId="1037"/>
          <ac:spMkLst>
            <pc:docMk/>
            <pc:sldMk cId="1185452982" sldId="457"/>
            <ac:spMk id="6" creationId="{B196F2B7-64B5-0E9F-AE8A-A6186D8AA418}"/>
          </ac:spMkLst>
        </pc:spChg>
        <pc:spChg chg="mod">
          <ac:chgData name="Richard Downey" userId="f032eefed87cb979" providerId="LiveId" clId="{C61F987E-EBF1-431E-BACD-B825DB2E2BED}" dt="2026-09-02T08:03:17.331" v="360" actId="20577"/>
          <ac:spMkLst>
            <pc:docMk/>
            <pc:sldMk cId="1185452982" sldId="457"/>
            <ac:spMk id="9" creationId="{79A5C725-1FB7-7343-DE52-E0C20E911B9D}"/>
          </ac:spMkLst>
        </pc:spChg>
      </pc:sldChg>
      <pc:sldChg chg="modNotesTx">
        <pc:chgData name="Richard Downey" userId="f032eefed87cb979" providerId="LiveId" clId="{C61F987E-EBF1-431E-BACD-B825DB2E2BED}" dt="2026-09-04T20:56:17.503" v="1789" actId="20577"/>
        <pc:sldMkLst>
          <pc:docMk/>
          <pc:sldMk cId="3763971172" sldId="459"/>
        </pc:sldMkLst>
      </pc:sldChg>
      <pc:sldChg chg="modSp">
        <pc:chgData name="Richard Downey" userId="f032eefed87cb979" providerId="LiveId" clId="{C61F987E-EBF1-431E-BACD-B825DB2E2BED}" dt="2026-09-02T16:21:33.613" v="717" actId="207"/>
        <pc:sldMkLst>
          <pc:docMk/>
          <pc:sldMk cId="1352361020" sldId="460"/>
        </pc:sldMkLst>
        <pc:spChg chg="mod">
          <ac:chgData name="Richard Downey" userId="f032eefed87cb979" providerId="LiveId" clId="{C61F987E-EBF1-431E-BACD-B825DB2E2BED}" dt="2026-09-01T15:35:36.640" v="325" actId="20577"/>
          <ac:spMkLst>
            <pc:docMk/>
            <pc:sldMk cId="1352361020" sldId="460"/>
            <ac:spMk id="3" creationId="{D5354EB3-9F01-3B99-92C2-2F634B7E4EAE}"/>
          </ac:spMkLst>
        </pc:spChg>
        <pc:spChg chg="mod">
          <ac:chgData name="Richard Downey" userId="f032eefed87cb979" providerId="LiveId" clId="{C61F987E-EBF1-431E-BACD-B825DB2E2BED}" dt="2026-09-02T16:21:33.613" v="717" actId="207"/>
          <ac:spMkLst>
            <pc:docMk/>
            <pc:sldMk cId="1352361020" sldId="460"/>
            <ac:spMk id="11" creationId="{B762B684-837D-5676-9642-768BBC5CD578}"/>
          </ac:spMkLst>
        </pc:spChg>
        <pc:spChg chg="mod">
          <ac:chgData name="Richard Downey" userId="f032eefed87cb979" providerId="LiveId" clId="{C61F987E-EBF1-431E-BACD-B825DB2E2BED}" dt="2026-09-02T16:21:33.613" v="717" actId="207"/>
          <ac:spMkLst>
            <pc:docMk/>
            <pc:sldMk cId="1352361020" sldId="460"/>
            <ac:spMk id="12" creationId="{D9048C61-7908-9348-7F73-ADF5A2296A9D}"/>
          </ac:spMkLst>
        </pc:spChg>
        <pc:spChg chg="mod">
          <ac:chgData name="Richard Downey" userId="f032eefed87cb979" providerId="LiveId" clId="{C61F987E-EBF1-431E-BACD-B825DB2E2BED}" dt="2026-09-02T16:21:33.613" v="717" actId="207"/>
          <ac:spMkLst>
            <pc:docMk/>
            <pc:sldMk cId="1352361020" sldId="460"/>
            <ac:spMk id="13" creationId="{CAEDF97A-317B-742B-338B-DCB52D574FD7}"/>
          </ac:spMkLst>
        </pc:spChg>
      </pc:sldChg>
      <pc:sldChg chg="addSp delSp modSp modAnim">
        <pc:chgData name="Richard Downey" userId="f032eefed87cb979" providerId="LiveId" clId="{C61F987E-EBF1-431E-BACD-B825DB2E2BED}" dt="2026-09-02T16:31:03.813" v="785"/>
        <pc:sldMkLst>
          <pc:docMk/>
          <pc:sldMk cId="4267573230" sldId="461"/>
        </pc:sldMkLst>
        <pc:spChg chg="mod">
          <ac:chgData name="Richard Downey" userId="f032eefed87cb979" providerId="LiveId" clId="{C61F987E-EBF1-431E-BACD-B825DB2E2BED}" dt="2026-09-02T16:30:36.830" v="782" actId="164"/>
          <ac:spMkLst>
            <pc:docMk/>
            <pc:sldMk cId="4267573230" sldId="461"/>
            <ac:spMk id="3" creationId="{78974AB9-8DD9-1880-5DC2-A06D13DB5875}"/>
          </ac:spMkLst>
        </pc:spChg>
        <pc:spChg chg="mod topLvl">
          <ac:chgData name="Richard Downey" userId="f032eefed87cb979" providerId="LiveId" clId="{C61F987E-EBF1-431E-BACD-B825DB2E2BED}" dt="2026-09-02T16:30:42.865" v="783" actId="338"/>
          <ac:spMkLst>
            <pc:docMk/>
            <pc:sldMk cId="4267573230" sldId="461"/>
            <ac:spMk id="8" creationId="{3BAA3B11-263F-0D17-65E3-8426E4E30604}"/>
          </ac:spMkLst>
        </pc:spChg>
        <pc:spChg chg="mod">
          <ac:chgData name="Richard Downey" userId="f032eefed87cb979" providerId="LiveId" clId="{C61F987E-EBF1-431E-BACD-B825DB2E2BED}" dt="2026-09-02T16:30:42.865" v="783" actId="338"/>
          <ac:spMkLst>
            <pc:docMk/>
            <pc:sldMk cId="4267573230" sldId="461"/>
            <ac:spMk id="9" creationId="{4112A538-5E38-1D57-CC64-336F5B2FE404}"/>
          </ac:spMkLst>
        </pc:spChg>
        <pc:spChg chg="mod">
          <ac:chgData name="Richard Downey" userId="f032eefed87cb979" providerId="LiveId" clId="{C61F987E-EBF1-431E-BACD-B825DB2E2BED}" dt="2026-09-02T16:30:36.830" v="782" actId="164"/>
          <ac:spMkLst>
            <pc:docMk/>
            <pc:sldMk cId="4267573230" sldId="461"/>
            <ac:spMk id="12" creationId="{8BE09492-621A-3B00-09F6-3759792ABCFE}"/>
          </ac:spMkLst>
        </pc:spChg>
        <pc:spChg chg="mod">
          <ac:chgData name="Richard Downey" userId="f032eefed87cb979" providerId="LiveId" clId="{C61F987E-EBF1-431E-BACD-B825DB2E2BED}" dt="2026-09-02T16:30:36.830" v="782" actId="164"/>
          <ac:spMkLst>
            <pc:docMk/>
            <pc:sldMk cId="4267573230" sldId="461"/>
            <ac:spMk id="13" creationId="{B6FE9D5D-1A11-273C-D9DB-37B699900F02}"/>
          </ac:spMkLst>
        </pc:spChg>
        <pc:spChg chg="mod">
          <ac:chgData name="Richard Downey" userId="f032eefed87cb979" providerId="LiveId" clId="{C61F987E-EBF1-431E-BACD-B825DB2E2BED}" dt="2026-09-02T16:30:36.830" v="782" actId="164"/>
          <ac:spMkLst>
            <pc:docMk/>
            <pc:sldMk cId="4267573230" sldId="461"/>
            <ac:spMk id="14" creationId="{24693138-4C62-434D-5CC2-EC90FE5608D8}"/>
          </ac:spMkLst>
        </pc:spChg>
        <pc:spChg chg="mod topLvl">
          <ac:chgData name="Richard Downey" userId="f032eefed87cb979" providerId="LiveId" clId="{C61F987E-EBF1-431E-BACD-B825DB2E2BED}" dt="2026-09-02T16:30:42.865" v="783" actId="338"/>
          <ac:spMkLst>
            <pc:docMk/>
            <pc:sldMk cId="4267573230" sldId="461"/>
            <ac:spMk id="18" creationId="{F72B4AF2-BFC6-651B-E960-227EE5B4CE9C}"/>
          </ac:spMkLst>
        </pc:spChg>
        <pc:spChg chg="mod">
          <ac:chgData name="Richard Downey" userId="f032eefed87cb979" providerId="LiveId" clId="{C61F987E-EBF1-431E-BACD-B825DB2E2BED}" dt="2026-09-02T16:30:36.830" v="782" actId="164"/>
          <ac:spMkLst>
            <pc:docMk/>
            <pc:sldMk cId="4267573230" sldId="461"/>
            <ac:spMk id="29" creationId="{65BFD171-7641-869E-7089-50C9E1E509B5}"/>
          </ac:spMkLst>
        </pc:spChg>
        <pc:spChg chg="mod topLvl">
          <ac:chgData name="Richard Downey" userId="f032eefed87cb979" providerId="LiveId" clId="{C61F987E-EBF1-431E-BACD-B825DB2E2BED}" dt="2026-09-02T16:30:36.830" v="782" actId="164"/>
          <ac:spMkLst>
            <pc:docMk/>
            <pc:sldMk cId="4267573230" sldId="461"/>
            <ac:spMk id="57" creationId="{A6A44FAB-327F-A2FD-0047-F9FDADF5B5ED}"/>
          </ac:spMkLst>
        </pc:spChg>
        <pc:spChg chg="mod topLvl">
          <ac:chgData name="Richard Downey" userId="f032eefed87cb979" providerId="LiveId" clId="{C61F987E-EBF1-431E-BACD-B825DB2E2BED}" dt="2026-09-02T16:30:42.865" v="783" actId="338"/>
          <ac:spMkLst>
            <pc:docMk/>
            <pc:sldMk cId="4267573230" sldId="461"/>
            <ac:spMk id="58" creationId="{86EF0326-177A-3565-2C7D-DF49755AD188}"/>
          </ac:spMkLst>
        </pc:spChg>
        <pc:spChg chg="mod">
          <ac:chgData name="Richard Downey" userId="f032eefed87cb979" providerId="LiveId" clId="{C61F987E-EBF1-431E-BACD-B825DB2E2BED}" dt="2026-09-02T16:30:36.830" v="782" actId="164"/>
          <ac:spMkLst>
            <pc:docMk/>
            <pc:sldMk cId="4267573230" sldId="461"/>
            <ac:spMk id="60" creationId="{611CA0FF-720B-72FD-557E-73CBEA5C3034}"/>
          </ac:spMkLst>
        </pc:spChg>
        <pc:spChg chg="mod topLvl">
          <ac:chgData name="Richard Downey" userId="f032eefed87cb979" providerId="LiveId" clId="{C61F987E-EBF1-431E-BACD-B825DB2E2BED}" dt="2026-09-02T16:30:36.830" v="782" actId="164"/>
          <ac:spMkLst>
            <pc:docMk/>
            <pc:sldMk cId="4267573230" sldId="461"/>
            <ac:spMk id="62" creationId="{599AFDB5-517B-C8F2-7374-9D9C7659B520}"/>
          </ac:spMkLst>
        </pc:spChg>
        <pc:spChg chg="mod topLvl">
          <ac:chgData name="Richard Downey" userId="f032eefed87cb979" providerId="LiveId" clId="{C61F987E-EBF1-431E-BACD-B825DB2E2BED}" dt="2026-09-02T16:30:36.830" v="782" actId="164"/>
          <ac:spMkLst>
            <pc:docMk/>
            <pc:sldMk cId="4267573230" sldId="461"/>
            <ac:spMk id="63" creationId="{A159741B-33BD-B068-E187-DB53D5242857}"/>
          </ac:spMkLst>
        </pc:spChg>
        <pc:spChg chg="mod">
          <ac:chgData name="Richard Downey" userId="f032eefed87cb979" providerId="LiveId" clId="{C61F987E-EBF1-431E-BACD-B825DB2E2BED}" dt="2026-09-02T16:30:36.830" v="782" actId="164"/>
          <ac:spMkLst>
            <pc:docMk/>
            <pc:sldMk cId="4267573230" sldId="461"/>
            <ac:spMk id="66" creationId="{467EDED2-243F-17BF-D14E-71E887460685}"/>
          </ac:spMkLst>
        </pc:spChg>
        <pc:spChg chg="mod topLvl">
          <ac:chgData name="Richard Downey" userId="f032eefed87cb979" providerId="LiveId" clId="{C61F987E-EBF1-431E-BACD-B825DB2E2BED}" dt="2026-09-02T16:30:21.050" v="781" actId="165"/>
          <ac:spMkLst>
            <pc:docMk/>
            <pc:sldMk cId="4267573230" sldId="461"/>
            <ac:spMk id="67" creationId="{EED5C75A-D5F4-E005-1514-D46ECB9178D6}"/>
          </ac:spMkLst>
        </pc:spChg>
        <pc:spChg chg="mod topLvl">
          <ac:chgData name="Richard Downey" userId="f032eefed87cb979" providerId="LiveId" clId="{C61F987E-EBF1-431E-BACD-B825DB2E2BED}" dt="2026-09-02T16:30:42.865" v="783" actId="338"/>
          <ac:spMkLst>
            <pc:docMk/>
            <pc:sldMk cId="4267573230" sldId="461"/>
            <ac:spMk id="71" creationId="{0C635297-33DA-09C8-A826-67AF9C9C5BD7}"/>
          </ac:spMkLst>
        </pc:spChg>
        <pc:spChg chg="mod">
          <ac:chgData name="Richard Downey" userId="f032eefed87cb979" providerId="LiveId" clId="{C61F987E-EBF1-431E-BACD-B825DB2E2BED}" dt="2026-09-02T16:30:42.865" v="783" actId="338"/>
          <ac:spMkLst>
            <pc:docMk/>
            <pc:sldMk cId="4267573230" sldId="461"/>
            <ac:spMk id="75" creationId="{AD865C65-DF16-C8E4-66BA-FA1777979AB0}"/>
          </ac:spMkLst>
        </pc:spChg>
        <pc:spChg chg="mod">
          <ac:chgData name="Richard Downey" userId="f032eefed87cb979" providerId="LiveId" clId="{C61F987E-EBF1-431E-BACD-B825DB2E2BED}" dt="2026-09-02T16:30:42.865" v="783" actId="338"/>
          <ac:spMkLst>
            <pc:docMk/>
            <pc:sldMk cId="4267573230" sldId="461"/>
            <ac:spMk id="76" creationId="{014CF008-2321-D8E0-C0CB-26B2DEA5AE5E}"/>
          </ac:spMkLst>
        </pc:spChg>
        <pc:spChg chg="mod topLvl">
          <ac:chgData name="Richard Downey" userId="f032eefed87cb979" providerId="LiveId" clId="{C61F987E-EBF1-431E-BACD-B825DB2E2BED}" dt="2026-09-02T16:30:42.865" v="783" actId="338"/>
          <ac:spMkLst>
            <pc:docMk/>
            <pc:sldMk cId="4267573230" sldId="461"/>
            <ac:spMk id="78" creationId="{B9C8AC4E-A059-B711-5F9A-992BFE5D6B62}"/>
          </ac:spMkLst>
        </pc:spChg>
        <pc:spChg chg="mod">
          <ac:chgData name="Richard Downey" userId="f032eefed87cb979" providerId="LiveId" clId="{C61F987E-EBF1-431E-BACD-B825DB2E2BED}" dt="2026-09-02T16:30:42.865" v="783" actId="338"/>
          <ac:spMkLst>
            <pc:docMk/>
            <pc:sldMk cId="4267573230" sldId="461"/>
            <ac:spMk id="80" creationId="{39EC26E8-E978-630A-918B-0192992F27A5}"/>
          </ac:spMkLst>
        </pc:spChg>
        <pc:spChg chg="mod topLvl">
          <ac:chgData name="Richard Downey" userId="f032eefed87cb979" providerId="LiveId" clId="{C61F987E-EBF1-431E-BACD-B825DB2E2BED}" dt="2026-09-02T16:30:42.865" v="783" actId="338"/>
          <ac:spMkLst>
            <pc:docMk/>
            <pc:sldMk cId="4267573230" sldId="461"/>
            <ac:spMk id="81" creationId="{BA64156C-14A5-A96E-3603-0A96B1DD42D0}"/>
          </ac:spMkLst>
        </pc:spChg>
      </pc:sldChg>
      <pc:sldChg chg="modSp mod">
        <pc:chgData name="Richard Downey" userId="f032eefed87cb979" providerId="LiveId" clId="{C61F987E-EBF1-431E-BACD-B825DB2E2BED}" dt="2026-09-01T13:07:54.256" v="60" actId="255"/>
        <pc:sldMkLst>
          <pc:docMk/>
          <pc:sldMk cId="1175826056" sldId="462"/>
        </pc:sldMkLst>
        <pc:spChg chg="mod">
          <ac:chgData name="Richard Downey" userId="f032eefed87cb979" providerId="LiveId" clId="{C61F987E-EBF1-431E-BACD-B825DB2E2BED}" dt="2026-09-01T13:07:54.256" v="60" actId="255"/>
          <ac:spMkLst>
            <pc:docMk/>
            <pc:sldMk cId="1175826056" sldId="462"/>
            <ac:spMk id="3" creationId="{5407A730-F0B0-476A-8EFB-F5F36F23E430}"/>
          </ac:spMkLst>
        </pc:spChg>
      </pc:sldChg>
      <pc:sldChg chg="addSp modSp mod chgLayout">
        <pc:chgData name="Richard Downey" userId="f032eefed87cb979" providerId="LiveId" clId="{C61F987E-EBF1-431E-BACD-B825DB2E2BED}" dt="2026-09-06T12:04:14.246" v="2330" actId="207"/>
        <pc:sldMkLst>
          <pc:docMk/>
          <pc:sldMk cId="3417590774" sldId="464"/>
        </pc:sldMkLst>
        <pc:spChg chg="add mod">
          <ac:chgData name="Richard Downey" userId="f032eefed87cb979" providerId="LiveId" clId="{C61F987E-EBF1-431E-BACD-B825DB2E2BED}" dt="2026-09-06T12:04:14.246" v="2330" actId="207"/>
          <ac:spMkLst>
            <pc:docMk/>
            <pc:sldMk cId="3417590774" sldId="464"/>
            <ac:spMk id="2" creationId="{9F06D977-CAC2-7260-1550-82258A3AF042}"/>
          </ac:spMkLst>
        </pc:spChg>
        <pc:spChg chg="mod ord">
          <ac:chgData name="Richard Downey" userId="f032eefed87cb979" providerId="LiveId" clId="{C61F987E-EBF1-431E-BACD-B825DB2E2BED}" dt="2026-09-01T13:06:30.318" v="47" actId="20577"/>
          <ac:spMkLst>
            <pc:docMk/>
            <pc:sldMk cId="3417590774" sldId="464"/>
            <ac:spMk id="3" creationId="{89630017-EC05-DFC0-5368-14C60D4F020C}"/>
          </ac:spMkLst>
        </pc:spChg>
        <pc:spChg chg="mod">
          <ac:chgData name="Richard Downey" userId="f032eefed87cb979" providerId="LiveId" clId="{C61F987E-EBF1-431E-BACD-B825DB2E2BED}" dt="2026-09-06T12:03:35.531" v="2328" actId="1076"/>
          <ac:spMkLst>
            <pc:docMk/>
            <pc:sldMk cId="3417590774" sldId="464"/>
            <ac:spMk id="6" creationId="{64260CC1-8CB5-D156-188E-C76E4E317A5F}"/>
          </ac:spMkLst>
        </pc:spChg>
      </pc:sldChg>
      <pc:sldChg chg="modSp mod">
        <pc:chgData name="Richard Downey" userId="f032eefed87cb979" providerId="LiveId" clId="{C61F987E-EBF1-431E-BACD-B825DB2E2BED}" dt="2026-09-02T08:17:34.448" v="565" actId="20577"/>
        <pc:sldMkLst>
          <pc:docMk/>
          <pc:sldMk cId="3932940561" sldId="467"/>
        </pc:sldMkLst>
        <pc:spChg chg="mod">
          <ac:chgData name="Richard Downey" userId="f032eefed87cb979" providerId="LiveId" clId="{C61F987E-EBF1-431E-BACD-B825DB2E2BED}" dt="2026-09-02T08:17:34.448" v="565" actId="20577"/>
          <ac:spMkLst>
            <pc:docMk/>
            <pc:sldMk cId="3932940561" sldId="467"/>
            <ac:spMk id="14" creationId="{A90E8D89-412E-884A-DD60-CF4B116E75AE}"/>
          </ac:spMkLst>
        </pc:spChg>
      </pc:sldChg>
      <pc:sldChg chg="modSp mod">
        <pc:chgData name="Richard Downey" userId="f032eefed87cb979" providerId="LiveId" clId="{C61F987E-EBF1-431E-BACD-B825DB2E2BED}" dt="2026-09-02T08:13:02.952" v="474" actId="20577"/>
        <pc:sldMkLst>
          <pc:docMk/>
          <pc:sldMk cId="4210140309" sldId="468"/>
        </pc:sldMkLst>
        <pc:spChg chg="mod">
          <ac:chgData name="Richard Downey" userId="f032eefed87cb979" providerId="LiveId" clId="{C61F987E-EBF1-431E-BACD-B825DB2E2BED}" dt="2026-09-02T08:13:02.952" v="474" actId="20577"/>
          <ac:spMkLst>
            <pc:docMk/>
            <pc:sldMk cId="4210140309" sldId="468"/>
            <ac:spMk id="3" creationId="{702B18D8-709A-F4F7-5E7D-78960B827B84}"/>
          </ac:spMkLst>
        </pc:spChg>
      </pc:sldChg>
      <pc:sldChg chg="modSp mod">
        <pc:chgData name="Richard Downey" userId="f032eefed87cb979" providerId="LiveId" clId="{C61F987E-EBF1-431E-BACD-B825DB2E2BED}" dt="2026-09-02T08:18:04.589" v="567" actId="20577"/>
        <pc:sldMkLst>
          <pc:docMk/>
          <pc:sldMk cId="3614902649" sldId="469"/>
        </pc:sldMkLst>
        <pc:spChg chg="mod">
          <ac:chgData name="Richard Downey" userId="f032eefed87cb979" providerId="LiveId" clId="{C61F987E-EBF1-431E-BACD-B825DB2E2BED}" dt="2026-09-02T08:18:04.589" v="567" actId="20577"/>
          <ac:spMkLst>
            <pc:docMk/>
            <pc:sldMk cId="3614902649" sldId="469"/>
            <ac:spMk id="19" creationId="{3E87D1D5-6D27-39B5-47FF-FB7D2E2C896B}"/>
          </ac:spMkLst>
        </pc:spChg>
      </pc:sldChg>
      <pc:sldChg chg="modSp mod">
        <pc:chgData name="Richard Downey" userId="f032eefed87cb979" providerId="LiveId" clId="{C61F987E-EBF1-431E-BACD-B825DB2E2BED}" dt="2026-09-02T08:16:26.040" v="561" actId="206"/>
        <pc:sldMkLst>
          <pc:docMk/>
          <pc:sldMk cId="3155210684" sldId="470"/>
        </pc:sldMkLst>
        <pc:spChg chg="mod">
          <ac:chgData name="Richard Downey" userId="f032eefed87cb979" providerId="LiveId" clId="{C61F987E-EBF1-431E-BACD-B825DB2E2BED}" dt="2026-09-01T21:52:42.794" v="343" actId="20577"/>
          <ac:spMkLst>
            <pc:docMk/>
            <pc:sldMk cId="3155210684" sldId="470"/>
            <ac:spMk id="2" creationId="{C1F1990D-C5A5-4326-81FA-E220AB633B31}"/>
          </ac:spMkLst>
        </pc:spChg>
        <pc:spChg chg="mod">
          <ac:chgData name="Richard Downey" userId="f032eefed87cb979" providerId="LiveId" clId="{C61F987E-EBF1-431E-BACD-B825DB2E2BED}" dt="2026-09-02T08:16:26.040" v="561" actId="206"/>
          <ac:spMkLst>
            <pc:docMk/>
            <pc:sldMk cId="3155210684" sldId="470"/>
            <ac:spMk id="1030" creationId="{36D1B954-F8C4-00B2-EAB9-4BEB058A8156}"/>
          </ac:spMkLst>
        </pc:spChg>
        <pc:spChg chg="mod">
          <ac:chgData name="Richard Downey" userId="f032eefed87cb979" providerId="LiveId" clId="{C61F987E-EBF1-431E-BACD-B825DB2E2BED}" dt="2026-09-02T08:15:13.749" v="552" actId="1038"/>
          <ac:spMkLst>
            <pc:docMk/>
            <pc:sldMk cId="3155210684" sldId="470"/>
            <ac:spMk id="1035" creationId="{707A8EDB-58E0-0BDC-4AB3-BB2AB4019EEF}"/>
          </ac:spMkLst>
        </pc:spChg>
        <pc:spChg chg="mod">
          <ac:chgData name="Richard Downey" userId="f032eefed87cb979" providerId="LiveId" clId="{C61F987E-EBF1-431E-BACD-B825DB2E2BED}" dt="2026-09-02T08:16:06.739" v="559" actId="1038"/>
          <ac:spMkLst>
            <pc:docMk/>
            <pc:sldMk cId="3155210684" sldId="470"/>
            <ac:spMk id="1036" creationId="{9A2A3484-78AE-D062-2D72-74DB810B54AF}"/>
          </ac:spMkLst>
        </pc:spChg>
        <pc:spChg chg="mod">
          <ac:chgData name="Richard Downey" userId="f032eefed87cb979" providerId="LiveId" clId="{C61F987E-EBF1-431E-BACD-B825DB2E2BED}" dt="2026-09-02T08:15:13.749" v="552" actId="1038"/>
          <ac:spMkLst>
            <pc:docMk/>
            <pc:sldMk cId="3155210684" sldId="470"/>
            <ac:spMk id="1039" creationId="{9B2FA9E1-5FB7-100D-51B6-13C047A1840D}"/>
          </ac:spMkLst>
        </pc:spChg>
        <pc:spChg chg="mod">
          <ac:chgData name="Richard Downey" userId="f032eefed87cb979" providerId="LiveId" clId="{C61F987E-EBF1-431E-BACD-B825DB2E2BED}" dt="2026-09-02T08:15:13.749" v="552" actId="1038"/>
          <ac:spMkLst>
            <pc:docMk/>
            <pc:sldMk cId="3155210684" sldId="470"/>
            <ac:spMk id="1040" creationId="{6671F807-1346-F2AD-F8A6-57B0404652EA}"/>
          </ac:spMkLst>
        </pc:spChg>
        <pc:spChg chg="mod">
          <ac:chgData name="Richard Downey" userId="f032eefed87cb979" providerId="LiveId" clId="{C61F987E-EBF1-431E-BACD-B825DB2E2BED}" dt="2026-09-02T08:15:13.749" v="552" actId="1038"/>
          <ac:spMkLst>
            <pc:docMk/>
            <pc:sldMk cId="3155210684" sldId="470"/>
            <ac:spMk id="1045" creationId="{4BD8B5B9-A967-5362-DEEB-3C2BE9477799}"/>
          </ac:spMkLst>
        </pc:spChg>
        <pc:spChg chg="mod">
          <ac:chgData name="Richard Downey" userId="f032eefed87cb979" providerId="LiveId" clId="{C61F987E-EBF1-431E-BACD-B825DB2E2BED}" dt="2026-09-02T08:16:06.739" v="559" actId="1038"/>
          <ac:spMkLst>
            <pc:docMk/>
            <pc:sldMk cId="3155210684" sldId="470"/>
            <ac:spMk id="1046" creationId="{05A0BF5F-A41E-6968-287D-E8EC03F0B2BE}"/>
          </ac:spMkLst>
        </pc:spChg>
        <pc:spChg chg="mod">
          <ac:chgData name="Richard Downey" userId="f032eefed87cb979" providerId="LiveId" clId="{C61F987E-EBF1-431E-BACD-B825DB2E2BED}" dt="2026-09-02T08:15:13.749" v="552" actId="1038"/>
          <ac:spMkLst>
            <pc:docMk/>
            <pc:sldMk cId="3155210684" sldId="470"/>
            <ac:spMk id="1047" creationId="{CB9CA394-CD5D-319D-3F65-9CB50EE5C6F9}"/>
          </ac:spMkLst>
        </pc:spChg>
        <pc:spChg chg="mod">
          <ac:chgData name="Richard Downey" userId="f032eefed87cb979" providerId="LiveId" clId="{C61F987E-EBF1-431E-BACD-B825DB2E2BED}" dt="2026-09-02T08:15:24.320" v="553" actId="14100"/>
          <ac:spMkLst>
            <pc:docMk/>
            <pc:sldMk cId="3155210684" sldId="470"/>
            <ac:spMk id="1050" creationId="{6D576C82-E326-9521-FC19-EC82CD542ECE}"/>
          </ac:spMkLst>
        </pc:spChg>
        <pc:cxnChg chg="mod">
          <ac:chgData name="Richard Downey" userId="f032eefed87cb979" providerId="LiveId" clId="{C61F987E-EBF1-431E-BACD-B825DB2E2BED}" dt="2026-09-02T08:16:26.040" v="561" actId="206"/>
          <ac:cxnSpMkLst>
            <pc:docMk/>
            <pc:sldMk cId="3155210684" sldId="470"/>
            <ac:cxnSpMk id="1033" creationId="{3F8DFEFD-20BE-979C-8A8B-CF935AD941A1}"/>
          </ac:cxnSpMkLst>
        </pc:cxnChg>
        <pc:cxnChg chg="mod">
          <ac:chgData name="Richard Downey" userId="f032eefed87cb979" providerId="LiveId" clId="{C61F987E-EBF1-431E-BACD-B825DB2E2BED}" dt="2026-09-02T08:15:13.749" v="552" actId="1038"/>
          <ac:cxnSpMkLst>
            <pc:docMk/>
            <pc:sldMk cId="3155210684" sldId="470"/>
            <ac:cxnSpMk id="1043" creationId="{40DD8351-C5E8-D656-00F2-61D8AAFF0A33}"/>
          </ac:cxnSpMkLst>
        </pc:cxnChg>
      </pc:sldChg>
      <pc:sldChg chg="addSp modSp mod">
        <pc:chgData name="Richard Downey" userId="f032eefed87cb979" providerId="LiveId" clId="{C61F987E-EBF1-431E-BACD-B825DB2E2BED}" dt="2026-09-06T12:12:06.902" v="2343" actId="164"/>
        <pc:sldMkLst>
          <pc:docMk/>
          <pc:sldMk cId="712464751" sldId="471"/>
        </pc:sldMkLst>
        <pc:spChg chg="add mod">
          <ac:chgData name="Richard Downey" userId="f032eefed87cb979" providerId="LiveId" clId="{C61F987E-EBF1-431E-BACD-B825DB2E2BED}" dt="2026-09-06T12:12:06.902" v="2343" actId="164"/>
          <ac:spMkLst>
            <pc:docMk/>
            <pc:sldMk cId="712464751" sldId="471"/>
            <ac:spMk id="2" creationId="{43F5F8FA-ADAD-06CC-871E-754C94C9912A}"/>
          </ac:spMkLst>
        </pc:spChg>
        <pc:spChg chg="mod">
          <ac:chgData name="Richard Downey" userId="f032eefed87cb979" providerId="LiveId" clId="{C61F987E-EBF1-431E-BACD-B825DB2E2BED}" dt="2026-09-01T13:39:03.236" v="73" actId="1076"/>
          <ac:spMkLst>
            <pc:docMk/>
            <pc:sldMk cId="712464751" sldId="471"/>
            <ac:spMk id="3" creationId="{37D21CDE-C8C4-1D8A-A1C9-BA43F4F21CEB}"/>
          </ac:spMkLst>
        </pc:spChg>
        <pc:grpChg chg="mod">
          <ac:chgData name="Richard Downey" userId="f032eefed87cb979" providerId="LiveId" clId="{C61F987E-EBF1-431E-BACD-B825DB2E2BED}" dt="2026-09-06T12:12:06.902" v="2343" actId="164"/>
          <ac:grpSpMkLst>
            <pc:docMk/>
            <pc:sldMk cId="712464751" sldId="471"/>
            <ac:grpSpMk id="4" creationId="{CA0B0474-CAEE-8566-A067-CBBB4C6B7D4D}"/>
          </ac:grpSpMkLst>
        </pc:grpChg>
        <pc:grpChg chg="add mod">
          <ac:chgData name="Richard Downey" userId="f032eefed87cb979" providerId="LiveId" clId="{C61F987E-EBF1-431E-BACD-B825DB2E2BED}" dt="2026-09-06T12:12:06.902" v="2343" actId="164"/>
          <ac:grpSpMkLst>
            <pc:docMk/>
            <pc:sldMk cId="712464751" sldId="471"/>
            <ac:grpSpMk id="10" creationId="{1C5F8F22-0F6F-E8BE-78DB-6CAA4E1FC426}"/>
          </ac:grpSpMkLst>
        </pc:grpChg>
      </pc:sldChg>
      <pc:sldChg chg="modSp mod">
        <pc:chgData name="Richard Downey" userId="f032eefed87cb979" providerId="LiveId" clId="{C61F987E-EBF1-431E-BACD-B825DB2E2BED}" dt="2026-09-01T13:40:41.279" v="74" actId="255"/>
        <pc:sldMkLst>
          <pc:docMk/>
          <pc:sldMk cId="4048796393" sldId="472"/>
        </pc:sldMkLst>
        <pc:spChg chg="mod">
          <ac:chgData name="Richard Downey" userId="f032eefed87cb979" providerId="LiveId" clId="{C61F987E-EBF1-431E-BACD-B825DB2E2BED}" dt="2026-09-01T13:40:41.279" v="74" actId="255"/>
          <ac:spMkLst>
            <pc:docMk/>
            <pc:sldMk cId="4048796393" sldId="472"/>
            <ac:spMk id="2" creationId="{E599542B-F9F8-1240-246D-4FFA1459B6A9}"/>
          </ac:spMkLst>
        </pc:spChg>
      </pc:sldChg>
      <pc:sldChg chg="addSp modSp mod">
        <pc:chgData name="Richard Downey" userId="f032eefed87cb979" providerId="LiveId" clId="{C61F987E-EBF1-431E-BACD-B825DB2E2BED}" dt="2026-09-05T17:18:56.853" v="2302" actId="164"/>
        <pc:sldMkLst>
          <pc:docMk/>
          <pc:sldMk cId="3771443485" sldId="473"/>
        </pc:sldMkLst>
        <pc:spChg chg="mod">
          <ac:chgData name="Richard Downey" userId="f032eefed87cb979" providerId="LiveId" clId="{C61F987E-EBF1-431E-BACD-B825DB2E2BED}" dt="2026-09-01T14:50:51.748" v="318" actId="313"/>
          <ac:spMkLst>
            <pc:docMk/>
            <pc:sldMk cId="3771443485" sldId="473"/>
            <ac:spMk id="3" creationId="{D54423B9-42E9-9B77-1145-14DFC4271ADA}"/>
          </ac:spMkLst>
        </pc:spChg>
        <pc:spChg chg="mod">
          <ac:chgData name="Richard Downey" userId="f032eefed87cb979" providerId="LiveId" clId="{C61F987E-EBF1-431E-BACD-B825DB2E2BED}" dt="2026-09-01T14:50:47.527" v="317" actId="1036"/>
          <ac:spMkLst>
            <pc:docMk/>
            <pc:sldMk cId="3771443485" sldId="473"/>
            <ac:spMk id="38" creationId="{955619E0-74ED-7148-B207-EDFBB7D8B057}"/>
          </ac:spMkLst>
        </pc:spChg>
        <pc:spChg chg="add mod">
          <ac:chgData name="Richard Downey" userId="f032eefed87cb979" providerId="LiveId" clId="{C61F987E-EBF1-431E-BACD-B825DB2E2BED}" dt="2026-09-05T17:18:56.853" v="2302" actId="164"/>
          <ac:spMkLst>
            <pc:docMk/>
            <pc:sldMk cId="3771443485" sldId="473"/>
            <ac:spMk id="39" creationId="{2CEA6892-B01F-BFF8-662C-164C6FE510AA}"/>
          </ac:spMkLst>
        </pc:spChg>
        <pc:grpChg chg="mod">
          <ac:chgData name="Richard Downey" userId="f032eefed87cb979" providerId="LiveId" clId="{C61F987E-EBF1-431E-BACD-B825DB2E2BED}" dt="2026-09-05T17:18:56.853" v="2302" actId="164"/>
          <ac:grpSpMkLst>
            <pc:docMk/>
            <pc:sldMk cId="3771443485" sldId="473"/>
            <ac:grpSpMk id="4" creationId="{639C1342-BC6E-0150-F561-15682335C1C3}"/>
          </ac:grpSpMkLst>
        </pc:grpChg>
        <pc:grpChg chg="add mod">
          <ac:chgData name="Richard Downey" userId="f032eefed87cb979" providerId="LiveId" clId="{C61F987E-EBF1-431E-BACD-B825DB2E2BED}" dt="2026-09-05T17:18:56.853" v="2302" actId="164"/>
          <ac:grpSpMkLst>
            <pc:docMk/>
            <pc:sldMk cId="3771443485" sldId="473"/>
            <ac:grpSpMk id="40" creationId="{1445952B-58CD-5EC7-757B-2C99704DC28B}"/>
          </ac:grpSpMkLst>
        </pc:grpChg>
      </pc:sldChg>
      <pc:sldChg chg="addSp delSp modSp mod addAnim delAnim modAnim chgLayout">
        <pc:chgData name="Richard Downey" userId="f032eefed87cb979" providerId="LiveId" clId="{C61F987E-EBF1-431E-BACD-B825DB2E2BED}" dt="2026-09-21T19:30:14.030" v="2535" actId="478"/>
        <pc:sldMkLst>
          <pc:docMk/>
          <pc:sldMk cId="4224605900" sldId="474"/>
        </pc:sldMkLst>
        <pc:spChg chg="mod ord">
          <ac:chgData name="Richard Downey" userId="f032eefed87cb979" providerId="LiveId" clId="{C61F987E-EBF1-431E-BACD-B825DB2E2BED}" dt="2026-09-01T13:10:35.287" v="61" actId="700"/>
          <ac:spMkLst>
            <pc:docMk/>
            <pc:sldMk cId="4224605900" sldId="474"/>
            <ac:spMk id="2" creationId="{36090ACA-A730-7A06-A543-68B2C3F138F7}"/>
          </ac:spMkLst>
        </pc:spChg>
        <pc:spChg chg="mod">
          <ac:chgData name="Richard Downey" userId="f032eefed87cb979" providerId="LiveId" clId="{C61F987E-EBF1-431E-BACD-B825DB2E2BED}" dt="2026-09-01T14:46:17.503" v="244" actId="1076"/>
          <ac:spMkLst>
            <pc:docMk/>
            <pc:sldMk cId="4224605900" sldId="474"/>
            <ac:spMk id="3" creationId="{44D5D8E5-465A-53AD-2DFB-624FD8853C6D}"/>
          </ac:spMkLst>
        </pc:spChg>
        <pc:spChg chg="add mod">
          <ac:chgData name="Richard Downey" userId="f032eefed87cb979" providerId="LiveId" clId="{C61F987E-EBF1-431E-BACD-B825DB2E2BED}" dt="2026-09-06T17:15:47.418" v="2349" actId="207"/>
          <ac:spMkLst>
            <pc:docMk/>
            <pc:sldMk cId="4224605900" sldId="474"/>
            <ac:spMk id="5" creationId="{04D863CC-6A2D-8FB4-57A1-A3850881408B}"/>
          </ac:spMkLst>
        </pc:spChg>
        <pc:spChg chg="add mod">
          <ac:chgData name="Richard Downey" userId="f032eefed87cb979" providerId="LiveId" clId="{C61F987E-EBF1-431E-BACD-B825DB2E2BED}" dt="2026-09-21T19:24:17.034" v="2514" actId="207"/>
          <ac:spMkLst>
            <pc:docMk/>
            <pc:sldMk cId="4224605900" sldId="474"/>
            <ac:spMk id="6" creationId="{2FAA67C2-D400-B272-730F-E7E9EC0541D7}"/>
          </ac:spMkLst>
        </pc:spChg>
        <pc:spChg chg="add del mod">
          <ac:chgData name="Richard Downey" userId="f032eefed87cb979" providerId="LiveId" clId="{C61F987E-EBF1-431E-BACD-B825DB2E2BED}" dt="2026-09-21T19:30:14.030" v="2535" actId="478"/>
          <ac:spMkLst>
            <pc:docMk/>
            <pc:sldMk cId="4224605900" sldId="474"/>
            <ac:spMk id="7" creationId="{E16F3783-1F42-F74F-4EFA-B3D264E1355E}"/>
          </ac:spMkLst>
        </pc:spChg>
        <pc:spChg chg="add mod">
          <ac:chgData name="Richard Downey" userId="f032eefed87cb979" providerId="LiveId" clId="{C61F987E-EBF1-431E-BACD-B825DB2E2BED}" dt="2026-09-01T14:46:17.503" v="244" actId="1076"/>
          <ac:spMkLst>
            <pc:docMk/>
            <pc:sldMk cId="4224605900" sldId="474"/>
            <ac:spMk id="42" creationId="{CFADCB0A-1B07-A2DA-E52B-7A0B1DA1841B}"/>
          </ac:spMkLst>
        </pc:spChg>
        <pc:spChg chg="mod">
          <ac:chgData name="Richard Downey" userId="f032eefed87cb979" providerId="LiveId" clId="{C61F987E-EBF1-431E-BACD-B825DB2E2BED}" dt="2026-09-01T14:07:39.175" v="84"/>
          <ac:spMkLst>
            <pc:docMk/>
            <pc:sldMk cId="4224605900" sldId="474"/>
            <ac:spMk id="44" creationId="{D0BD2016-ABD8-C47F-F702-4B2FD9E3A2F5}"/>
          </ac:spMkLst>
        </pc:spChg>
        <pc:spChg chg="mod">
          <ac:chgData name="Richard Downey" userId="f032eefed87cb979" providerId="LiveId" clId="{C61F987E-EBF1-431E-BACD-B825DB2E2BED}" dt="2026-09-01T14:07:39.175" v="84"/>
          <ac:spMkLst>
            <pc:docMk/>
            <pc:sldMk cId="4224605900" sldId="474"/>
            <ac:spMk id="45" creationId="{7E7EB863-0E7F-4F1B-6A14-FECC0EAE4AB1}"/>
          </ac:spMkLst>
        </pc:spChg>
        <pc:spChg chg="mod">
          <ac:chgData name="Richard Downey" userId="f032eefed87cb979" providerId="LiveId" clId="{C61F987E-EBF1-431E-BACD-B825DB2E2BED}" dt="2026-09-01T14:07:39.175" v="84"/>
          <ac:spMkLst>
            <pc:docMk/>
            <pc:sldMk cId="4224605900" sldId="474"/>
            <ac:spMk id="46" creationId="{E61CBEA5-DF7E-8695-02EB-9EF0A773FBF0}"/>
          </ac:spMkLst>
        </pc:spChg>
        <pc:spChg chg="mod">
          <ac:chgData name="Richard Downey" userId="f032eefed87cb979" providerId="LiveId" clId="{C61F987E-EBF1-431E-BACD-B825DB2E2BED}" dt="2026-09-01T14:07:39.175" v="84"/>
          <ac:spMkLst>
            <pc:docMk/>
            <pc:sldMk cId="4224605900" sldId="474"/>
            <ac:spMk id="47" creationId="{94CBC96F-5FDA-968E-1A86-D081659FD92E}"/>
          </ac:spMkLst>
        </pc:spChg>
        <pc:spChg chg="mod">
          <ac:chgData name="Richard Downey" userId="f032eefed87cb979" providerId="LiveId" clId="{C61F987E-EBF1-431E-BACD-B825DB2E2BED}" dt="2026-09-01T14:07:39.175" v="84"/>
          <ac:spMkLst>
            <pc:docMk/>
            <pc:sldMk cId="4224605900" sldId="474"/>
            <ac:spMk id="48" creationId="{7B81E577-0F4A-FFB0-695D-0801AD4F1BB3}"/>
          </ac:spMkLst>
        </pc:spChg>
        <pc:spChg chg="add mod">
          <ac:chgData name="Richard Downey" userId="f032eefed87cb979" providerId="LiveId" clId="{C61F987E-EBF1-431E-BACD-B825DB2E2BED}" dt="2026-09-01T14:46:17.503" v="244" actId="1076"/>
          <ac:spMkLst>
            <pc:docMk/>
            <pc:sldMk cId="4224605900" sldId="474"/>
            <ac:spMk id="55" creationId="{6D549738-5F01-FB83-9184-142BE3295C4F}"/>
          </ac:spMkLst>
        </pc:spChg>
        <pc:spChg chg="add mod">
          <ac:chgData name="Richard Downey" userId="f032eefed87cb979" providerId="LiveId" clId="{C61F987E-EBF1-431E-BACD-B825DB2E2BED}" dt="2026-09-01T14:46:17.503" v="244" actId="1076"/>
          <ac:spMkLst>
            <pc:docMk/>
            <pc:sldMk cId="4224605900" sldId="474"/>
            <ac:spMk id="56" creationId="{6298AF91-A2B3-5CE4-6976-3291F9F8C7A5}"/>
          </ac:spMkLst>
        </pc:spChg>
        <pc:spChg chg="add mod">
          <ac:chgData name="Richard Downey" userId="f032eefed87cb979" providerId="LiveId" clId="{C61F987E-EBF1-431E-BACD-B825DB2E2BED}" dt="2026-09-01T14:46:17.503" v="244" actId="1076"/>
          <ac:spMkLst>
            <pc:docMk/>
            <pc:sldMk cId="4224605900" sldId="474"/>
            <ac:spMk id="57" creationId="{779F1666-0DF1-50C4-DAC6-D67ECEAE7CC9}"/>
          </ac:spMkLst>
        </pc:spChg>
        <pc:grpChg chg="add mod">
          <ac:chgData name="Richard Downey" userId="f032eefed87cb979" providerId="LiveId" clId="{C61F987E-EBF1-431E-BACD-B825DB2E2BED}" dt="2026-09-01T14:46:17.503" v="244" actId="1076"/>
          <ac:grpSpMkLst>
            <pc:docMk/>
            <pc:sldMk cId="4224605900" sldId="474"/>
            <ac:grpSpMk id="43" creationId="{D442F12B-71B6-DA49-63FB-D0A462C4095B}"/>
          </ac:grpSpMkLst>
        </pc:grpChg>
        <pc:grpChg chg="add del mod">
          <ac:chgData name="Richard Downey" userId="f032eefed87cb979" providerId="LiveId" clId="{C61F987E-EBF1-431E-BACD-B825DB2E2BED}" dt="2026-09-21T05:25:49.354" v="2400" actId="478"/>
          <ac:grpSpMkLst>
            <pc:docMk/>
            <pc:sldMk cId="4224605900" sldId="474"/>
            <ac:grpSpMk id="49" creationId="{54355E14-E552-CE6E-1563-AC3019EA3329}"/>
          </ac:grpSpMkLst>
        </pc:grpChg>
      </pc:sldChg>
      <pc:sldChg chg="addSp delSp modSp mod modAnim">
        <pc:chgData name="Richard Downey" userId="f032eefed87cb979" providerId="LiveId" clId="{C61F987E-EBF1-431E-BACD-B825DB2E2BED}" dt="2026-09-21T21:23:22.369" v="2537"/>
        <pc:sldMkLst>
          <pc:docMk/>
          <pc:sldMk cId="674687230" sldId="475"/>
        </pc:sldMkLst>
        <pc:spChg chg="add mod">
          <ac:chgData name="Richard Downey" userId="f032eefed87cb979" providerId="LiveId" clId="{C61F987E-EBF1-431E-BACD-B825DB2E2BED}" dt="2026-09-06T12:02:15.128" v="2325" actId="1076"/>
          <ac:spMkLst>
            <pc:docMk/>
            <pc:sldMk cId="674687230" sldId="475"/>
            <ac:spMk id="6" creationId="{3DAF4F2A-4CAE-AAF5-5781-0047DDDCE7C8}"/>
          </ac:spMkLst>
        </pc:spChg>
        <pc:spChg chg="mod">
          <ac:chgData name="Richard Downey" userId="f032eefed87cb979" providerId="LiveId" clId="{C61F987E-EBF1-431E-BACD-B825DB2E2BED}" dt="2026-09-02T08:13:22.077" v="475" actId="20577"/>
          <ac:spMkLst>
            <pc:docMk/>
            <pc:sldMk cId="674687230" sldId="475"/>
            <ac:spMk id="38" creationId="{E0D4404B-98F0-0550-B258-2AD3020F72A5}"/>
          </ac:spMkLst>
        </pc:spChg>
        <pc:spChg chg="add del">
          <ac:chgData name="Richard Downey" userId="f032eefed87cb979" providerId="LiveId" clId="{C61F987E-EBF1-431E-BACD-B825DB2E2BED}" dt="2026-09-06T11:51:30.854" v="2311" actId="478"/>
          <ac:spMkLst>
            <pc:docMk/>
            <pc:sldMk cId="674687230" sldId="475"/>
            <ac:spMk id="49" creationId="{67D26B50-4128-557A-E6DD-0608C4EDD3DF}"/>
          </ac:spMkLst>
        </pc:spChg>
        <pc:spChg chg="mod">
          <ac:chgData name="Richard Downey" userId="f032eefed87cb979" providerId="LiveId" clId="{C61F987E-EBF1-431E-BACD-B825DB2E2BED}" dt="2026-09-06T11:47:51.547" v="2306" actId="207"/>
          <ac:spMkLst>
            <pc:docMk/>
            <pc:sldMk cId="674687230" sldId="475"/>
            <ac:spMk id="50" creationId="{D39FEB82-ED7E-DAAD-1B49-BA162F03A240}"/>
          </ac:spMkLst>
        </pc:spChg>
        <pc:spChg chg="mod">
          <ac:chgData name="Richard Downey" userId="f032eefed87cb979" providerId="LiveId" clId="{C61F987E-EBF1-431E-BACD-B825DB2E2BED}" dt="2026-09-02T08:11:26.825" v="469" actId="478"/>
          <ac:spMkLst>
            <pc:docMk/>
            <pc:sldMk cId="674687230" sldId="475"/>
            <ac:spMk id="55" creationId="{489C5151-D0DF-8D69-7CF3-88612F33DDE1}"/>
          </ac:spMkLst>
        </pc:spChg>
        <pc:spChg chg="mod">
          <ac:chgData name="Richard Downey" userId="f032eefed87cb979" providerId="LiveId" clId="{C61F987E-EBF1-431E-BACD-B825DB2E2BED}" dt="2026-09-02T08:11:26.825" v="469" actId="478"/>
          <ac:spMkLst>
            <pc:docMk/>
            <pc:sldMk cId="674687230" sldId="475"/>
            <ac:spMk id="58" creationId="{C7BCAF71-2209-23CE-403F-77DE141D73FF}"/>
          </ac:spMkLst>
        </pc:spChg>
        <pc:spChg chg="mod">
          <ac:chgData name="Richard Downey" userId="f032eefed87cb979" providerId="LiveId" clId="{C61F987E-EBF1-431E-BACD-B825DB2E2BED}" dt="2026-09-02T08:11:26.825" v="469" actId="478"/>
          <ac:spMkLst>
            <pc:docMk/>
            <pc:sldMk cId="674687230" sldId="475"/>
            <ac:spMk id="59" creationId="{10E5DED3-4B73-404E-BF28-4DE1A3A6FD57}"/>
          </ac:spMkLst>
        </pc:spChg>
        <pc:spChg chg="mod">
          <ac:chgData name="Richard Downey" userId="f032eefed87cb979" providerId="LiveId" clId="{C61F987E-EBF1-431E-BACD-B825DB2E2BED}" dt="2026-09-02T08:11:26.825" v="469" actId="478"/>
          <ac:spMkLst>
            <pc:docMk/>
            <pc:sldMk cId="674687230" sldId="475"/>
            <ac:spMk id="66" creationId="{346A20B4-6706-4CDB-0423-AE711CE8AFAF}"/>
          </ac:spMkLst>
        </pc:spChg>
        <pc:spChg chg="mod">
          <ac:chgData name="Richard Downey" userId="f032eefed87cb979" providerId="LiveId" clId="{C61F987E-EBF1-431E-BACD-B825DB2E2BED}" dt="2026-09-02T08:11:26.825" v="469" actId="478"/>
          <ac:spMkLst>
            <pc:docMk/>
            <pc:sldMk cId="674687230" sldId="475"/>
            <ac:spMk id="69" creationId="{E0CD2C2A-C292-72E5-C1F7-5BDB64AC9541}"/>
          </ac:spMkLst>
        </pc:spChg>
        <pc:spChg chg="mod">
          <ac:chgData name="Richard Downey" userId="f032eefed87cb979" providerId="LiveId" clId="{C61F987E-EBF1-431E-BACD-B825DB2E2BED}" dt="2026-09-02T08:11:26.825" v="469" actId="478"/>
          <ac:spMkLst>
            <pc:docMk/>
            <pc:sldMk cId="674687230" sldId="475"/>
            <ac:spMk id="79" creationId="{9B6FBA22-E017-CD76-61E2-9837D705CBC9}"/>
          </ac:spMkLst>
        </pc:spChg>
        <pc:spChg chg="mod">
          <ac:chgData name="Richard Downey" userId="f032eefed87cb979" providerId="LiveId" clId="{C61F987E-EBF1-431E-BACD-B825DB2E2BED}" dt="2026-09-02T08:11:26.825" v="469" actId="478"/>
          <ac:spMkLst>
            <pc:docMk/>
            <pc:sldMk cId="674687230" sldId="475"/>
            <ac:spMk id="81" creationId="{E17184E3-33C7-F5DC-E6EA-4C27F5D6D7CB}"/>
          </ac:spMkLst>
        </pc:spChg>
        <pc:spChg chg="mod">
          <ac:chgData name="Richard Downey" userId="f032eefed87cb979" providerId="LiveId" clId="{C61F987E-EBF1-431E-BACD-B825DB2E2BED}" dt="2026-09-02T08:11:26.825" v="469" actId="478"/>
          <ac:spMkLst>
            <pc:docMk/>
            <pc:sldMk cId="674687230" sldId="475"/>
            <ac:spMk id="93" creationId="{5DFF6120-BDC2-B820-A37E-1938922BA1B7}"/>
          </ac:spMkLst>
        </pc:spChg>
        <pc:spChg chg="mod">
          <ac:chgData name="Richard Downey" userId="f032eefed87cb979" providerId="LiveId" clId="{C61F987E-EBF1-431E-BACD-B825DB2E2BED}" dt="2026-09-02T08:11:26.825" v="469" actId="478"/>
          <ac:spMkLst>
            <pc:docMk/>
            <pc:sldMk cId="674687230" sldId="475"/>
            <ac:spMk id="103" creationId="{1D2BC0DE-A7A6-03E6-4310-0E9C178BAD76}"/>
          </ac:spMkLst>
        </pc:spChg>
        <pc:cxnChg chg="ord">
          <ac:chgData name="Richard Downey" userId="f032eefed87cb979" providerId="LiveId" clId="{C61F987E-EBF1-431E-BACD-B825DB2E2BED}" dt="2026-09-06T11:50:45.070" v="2309" actId="166"/>
          <ac:cxnSpMkLst>
            <pc:docMk/>
            <pc:sldMk cId="674687230" sldId="475"/>
            <ac:cxnSpMk id="45" creationId="{4C9C3618-78FD-8682-A2F9-8E38DF3CBC63}"/>
          </ac:cxnSpMkLst>
        </pc:cxnChg>
      </pc:sldChg>
      <pc:sldChg chg="addSp modSp mod addAnim delAnim modAnim chgLayout">
        <pc:chgData name="Richard Downey" userId="f032eefed87cb979" providerId="LiveId" clId="{C61F987E-EBF1-431E-BACD-B825DB2E2BED}" dt="2026-09-06T17:18:16.682" v="2365"/>
        <pc:sldMkLst>
          <pc:docMk/>
          <pc:sldMk cId="3944642688" sldId="476"/>
        </pc:sldMkLst>
        <pc:spChg chg="mod ord">
          <ac:chgData name="Richard Downey" userId="f032eefed87cb979" providerId="LiveId" clId="{C61F987E-EBF1-431E-BACD-B825DB2E2BED}" dt="2026-09-01T14:49:32.554" v="274" actId="700"/>
          <ac:spMkLst>
            <pc:docMk/>
            <pc:sldMk cId="3944642688" sldId="476"/>
            <ac:spMk id="3" creationId="{AFAB7061-7BF0-91CF-FB1D-5113A52DECA1}"/>
          </ac:spMkLst>
        </pc:spChg>
        <pc:spChg chg="add mod">
          <ac:chgData name="Richard Downey" userId="f032eefed87cb979" providerId="LiveId" clId="{C61F987E-EBF1-431E-BACD-B825DB2E2BED}" dt="2026-09-06T17:18:11.126" v="2363" actId="207"/>
          <ac:spMkLst>
            <pc:docMk/>
            <pc:sldMk cId="3944642688" sldId="476"/>
            <ac:spMk id="4" creationId="{8D54384A-7A72-A066-058A-9FD243F7A6CE}"/>
          </ac:spMkLst>
        </pc:spChg>
        <pc:spChg chg="mod">
          <ac:chgData name="Richard Downey" userId="f032eefed87cb979" providerId="LiveId" clId="{C61F987E-EBF1-431E-BACD-B825DB2E2BED}" dt="2026-09-01T14:49:41.121" v="289" actId="1036"/>
          <ac:spMkLst>
            <pc:docMk/>
            <pc:sldMk cId="3944642688" sldId="476"/>
            <ac:spMk id="5" creationId="{F68DEE48-91EE-4A91-0A52-D5A16D287AD9}"/>
          </ac:spMkLst>
        </pc:spChg>
        <pc:spChg chg="mod">
          <ac:chgData name="Richard Downey" userId="f032eefed87cb979" providerId="LiveId" clId="{C61F987E-EBF1-431E-BACD-B825DB2E2BED}" dt="2026-09-01T14:49:41.121" v="289" actId="1036"/>
          <ac:spMkLst>
            <pc:docMk/>
            <pc:sldMk cId="3944642688" sldId="476"/>
            <ac:spMk id="6" creationId="{DD453751-A0BD-F740-9158-88B337FC2907}"/>
          </ac:spMkLst>
        </pc:spChg>
        <pc:spChg chg="mod">
          <ac:chgData name="Richard Downey" userId="f032eefed87cb979" providerId="LiveId" clId="{C61F987E-EBF1-431E-BACD-B825DB2E2BED}" dt="2026-09-01T14:49:41.121" v="289" actId="1036"/>
          <ac:spMkLst>
            <pc:docMk/>
            <pc:sldMk cId="3944642688" sldId="476"/>
            <ac:spMk id="7" creationId="{66E1544D-870D-D030-2E84-B843A0EC2B54}"/>
          </ac:spMkLst>
        </pc:spChg>
        <pc:spChg chg="mod">
          <ac:chgData name="Richard Downey" userId="f032eefed87cb979" providerId="LiveId" clId="{C61F987E-EBF1-431E-BACD-B825DB2E2BED}" dt="2026-09-02T08:36:29.750" v="585" actId="20577"/>
          <ac:spMkLst>
            <pc:docMk/>
            <pc:sldMk cId="3944642688" sldId="476"/>
            <ac:spMk id="8" creationId="{64611B3F-0F65-C725-80C0-771222BBD096}"/>
          </ac:spMkLst>
        </pc:spChg>
      </pc:sldChg>
      <pc:sldChg chg="modSp mod chgLayout">
        <pc:chgData name="Richard Downey" userId="f032eefed87cb979" providerId="LiveId" clId="{C61F987E-EBF1-431E-BACD-B825DB2E2BED}" dt="2026-09-06T17:18:31.602" v="2366" actId="207"/>
        <pc:sldMkLst>
          <pc:docMk/>
          <pc:sldMk cId="2799651980" sldId="479"/>
        </pc:sldMkLst>
        <pc:spChg chg="mod">
          <ac:chgData name="Richard Downey" userId="f032eefed87cb979" providerId="LiveId" clId="{C61F987E-EBF1-431E-BACD-B825DB2E2BED}" dt="2026-09-06T17:18:31.602" v="2366" actId="207"/>
          <ac:spMkLst>
            <pc:docMk/>
            <pc:sldMk cId="2799651980" sldId="479"/>
            <ac:spMk id="2" creationId="{9FB0031D-500B-E0AF-08B1-C21FF66448B0}"/>
          </ac:spMkLst>
        </pc:spChg>
        <pc:spChg chg="mod ord">
          <ac:chgData name="Richard Downey" userId="f032eefed87cb979" providerId="LiveId" clId="{C61F987E-EBF1-431E-BACD-B825DB2E2BED}" dt="2026-09-01T15:36:08.841" v="330" actId="20577"/>
          <ac:spMkLst>
            <pc:docMk/>
            <pc:sldMk cId="2799651980" sldId="479"/>
            <ac:spMk id="3" creationId="{D2FDF85B-E8CE-050A-F40F-840453BF83A7}"/>
          </ac:spMkLst>
        </pc:spChg>
        <pc:spChg chg="mod">
          <ac:chgData name="Richard Downey" userId="f032eefed87cb979" providerId="LiveId" clId="{C61F987E-EBF1-431E-BACD-B825DB2E2BED}" dt="2026-09-06T17:18:31.602" v="2366" actId="207"/>
          <ac:spMkLst>
            <pc:docMk/>
            <pc:sldMk cId="2799651980" sldId="479"/>
            <ac:spMk id="4" creationId="{F2618CA2-867A-17A9-2533-371E4CD9FEFF}"/>
          </ac:spMkLst>
        </pc:spChg>
        <pc:spChg chg="mod ord">
          <ac:chgData name="Richard Downey" userId="f032eefed87cb979" providerId="LiveId" clId="{C61F987E-EBF1-431E-BACD-B825DB2E2BED}" dt="2026-09-01T14:48:57.689" v="273" actId="20577"/>
          <ac:spMkLst>
            <pc:docMk/>
            <pc:sldMk cId="2799651980" sldId="479"/>
            <ac:spMk id="5" creationId="{DE00651F-B5D9-F0EE-F7D9-85DEFFB8A558}"/>
          </ac:spMkLst>
        </pc:spChg>
        <pc:spChg chg="mod">
          <ac:chgData name="Richard Downey" userId="f032eefed87cb979" providerId="LiveId" clId="{C61F987E-EBF1-431E-BACD-B825DB2E2BED}" dt="2026-09-06T17:18:31.602" v="2366" actId="207"/>
          <ac:spMkLst>
            <pc:docMk/>
            <pc:sldMk cId="2799651980" sldId="479"/>
            <ac:spMk id="6" creationId="{03EDF9CD-ACA6-44D2-26D9-B44EEAB2E210}"/>
          </ac:spMkLst>
        </pc:spChg>
        <pc:spChg chg="mod">
          <ac:chgData name="Richard Downey" userId="f032eefed87cb979" providerId="LiveId" clId="{C61F987E-EBF1-431E-BACD-B825DB2E2BED}" dt="2026-09-06T17:18:31.602" v="2366" actId="207"/>
          <ac:spMkLst>
            <pc:docMk/>
            <pc:sldMk cId="2799651980" sldId="479"/>
            <ac:spMk id="8" creationId="{5922FFE4-5E87-0EF0-00CA-D14A6942AE11}"/>
          </ac:spMkLst>
        </pc:spChg>
        <pc:spChg chg="mod">
          <ac:chgData name="Richard Downey" userId="f032eefed87cb979" providerId="LiveId" clId="{C61F987E-EBF1-431E-BACD-B825DB2E2BED}" dt="2026-09-06T17:18:31.602" v="2366" actId="207"/>
          <ac:spMkLst>
            <pc:docMk/>
            <pc:sldMk cId="2799651980" sldId="479"/>
            <ac:spMk id="15" creationId="{1CDE2FDE-2D99-562B-FF3D-BC6708F74CE3}"/>
          </ac:spMkLst>
        </pc:spChg>
      </pc:sldChg>
      <pc:sldChg chg="modSp mod">
        <pc:chgData name="Richard Downey" userId="f032eefed87cb979" providerId="LiveId" clId="{C61F987E-EBF1-431E-BACD-B825DB2E2BED}" dt="2026-09-06T17:17:45.709" v="2362" actId="207"/>
        <pc:sldMkLst>
          <pc:docMk/>
          <pc:sldMk cId="625986749" sldId="480"/>
        </pc:sldMkLst>
        <pc:spChg chg="mod">
          <ac:chgData name="Richard Downey" userId="f032eefed87cb979" providerId="LiveId" clId="{C61F987E-EBF1-431E-BACD-B825DB2E2BED}" dt="2026-09-01T15:35:48.054" v="327" actId="20577"/>
          <ac:spMkLst>
            <pc:docMk/>
            <pc:sldMk cId="625986749" sldId="480"/>
            <ac:spMk id="3" creationId="{DA6328C9-E547-BD1A-62E5-D72DD7526DC2}"/>
          </ac:spMkLst>
        </pc:spChg>
        <pc:spChg chg="mod">
          <ac:chgData name="Richard Downey" userId="f032eefed87cb979" providerId="LiveId" clId="{C61F987E-EBF1-431E-BACD-B825DB2E2BED}" dt="2026-09-06T17:17:45.709" v="2362" actId="207"/>
          <ac:spMkLst>
            <pc:docMk/>
            <pc:sldMk cId="625986749" sldId="480"/>
            <ac:spMk id="22" creationId="{B7DBA30A-A425-C562-9CA0-7A6F59E70505}"/>
          </ac:spMkLst>
        </pc:spChg>
        <pc:spChg chg="mod">
          <ac:chgData name="Richard Downey" userId="f032eefed87cb979" providerId="LiveId" clId="{C61F987E-EBF1-431E-BACD-B825DB2E2BED}" dt="2026-09-06T17:17:40.355" v="2361" actId="207"/>
          <ac:spMkLst>
            <pc:docMk/>
            <pc:sldMk cId="625986749" sldId="480"/>
            <ac:spMk id="23" creationId="{B55D1575-05E4-9C34-99AA-58C5FAABCADC}"/>
          </ac:spMkLst>
        </pc:spChg>
        <pc:spChg chg="mod">
          <ac:chgData name="Richard Downey" userId="f032eefed87cb979" providerId="LiveId" clId="{C61F987E-EBF1-431E-BACD-B825DB2E2BED}" dt="2026-09-06T17:17:45.709" v="2362" actId="207"/>
          <ac:spMkLst>
            <pc:docMk/>
            <pc:sldMk cId="625986749" sldId="480"/>
            <ac:spMk id="24" creationId="{2809E391-9677-AC19-953D-919184462DC9}"/>
          </ac:spMkLst>
        </pc:spChg>
        <pc:spChg chg="mod">
          <ac:chgData name="Richard Downey" userId="f032eefed87cb979" providerId="LiveId" clId="{C61F987E-EBF1-431E-BACD-B825DB2E2BED}" dt="2026-09-06T17:17:45.709" v="2362" actId="207"/>
          <ac:spMkLst>
            <pc:docMk/>
            <pc:sldMk cId="625986749" sldId="480"/>
            <ac:spMk id="27" creationId="{4C75CA5B-D64F-06C8-F4AB-345DCDE25930}"/>
          </ac:spMkLst>
        </pc:spChg>
      </pc:sldChg>
      <pc:sldChg chg="modSp mod">
        <pc:chgData name="Richard Downey" userId="f032eefed87cb979" providerId="LiveId" clId="{C61F987E-EBF1-431E-BACD-B825DB2E2BED}" dt="2026-09-01T21:51:45.770" v="341" actId="20577"/>
        <pc:sldMkLst>
          <pc:docMk/>
          <pc:sldMk cId="1996484987" sldId="481"/>
        </pc:sldMkLst>
        <pc:spChg chg="mod">
          <ac:chgData name="Richard Downey" userId="f032eefed87cb979" providerId="LiveId" clId="{C61F987E-EBF1-431E-BACD-B825DB2E2BED}" dt="2026-09-01T21:51:45.770" v="341" actId="20577"/>
          <ac:spMkLst>
            <pc:docMk/>
            <pc:sldMk cId="1996484987" sldId="481"/>
            <ac:spMk id="2" creationId="{93203E96-B77C-2E8D-46F5-0D19EDA73FB2}"/>
          </ac:spMkLst>
        </pc:spChg>
      </pc:sldChg>
      <pc:sldChg chg="modSp mod">
        <pc:chgData name="Richard Downey" userId="f032eefed87cb979" providerId="LiveId" clId="{C61F987E-EBF1-431E-BACD-B825DB2E2BED}" dt="2026-09-02T08:37:38.820" v="589" actId="20577"/>
        <pc:sldMkLst>
          <pc:docMk/>
          <pc:sldMk cId="2287399515" sldId="485"/>
        </pc:sldMkLst>
        <pc:spChg chg="mod">
          <ac:chgData name="Richard Downey" userId="f032eefed87cb979" providerId="LiveId" clId="{C61F987E-EBF1-431E-BACD-B825DB2E2BED}" dt="2026-09-02T08:37:38.820" v="589" actId="20577"/>
          <ac:spMkLst>
            <pc:docMk/>
            <pc:sldMk cId="2287399515" sldId="485"/>
            <ac:spMk id="9" creationId="{7A62286E-DFF8-67DB-DB92-BDFBA7B984B0}"/>
          </ac:spMkLst>
        </pc:spChg>
      </pc:sldChg>
      <pc:sldChg chg="modSp mod modNotesTx">
        <pc:chgData name="Richard Downey" userId="f032eefed87cb979" providerId="LiveId" clId="{C61F987E-EBF1-431E-BACD-B825DB2E2BED}" dt="2026-09-02T16:12:47.065" v="716" actId="20577"/>
        <pc:sldMkLst>
          <pc:docMk/>
          <pc:sldMk cId="3332769730" sldId="486"/>
        </pc:sldMkLst>
        <pc:spChg chg="mod">
          <ac:chgData name="Richard Downey" userId="f032eefed87cb979" providerId="LiveId" clId="{C61F987E-EBF1-431E-BACD-B825DB2E2BED}" dt="2026-09-01T15:36:17.028" v="332" actId="20577"/>
          <ac:spMkLst>
            <pc:docMk/>
            <pc:sldMk cId="3332769730" sldId="486"/>
            <ac:spMk id="2" creationId="{86B7FBAE-830C-FF2E-148D-7863C111D190}"/>
          </ac:spMkLst>
        </pc:spChg>
        <pc:spChg chg="mod">
          <ac:chgData name="Richard Downey" userId="f032eefed87cb979" providerId="LiveId" clId="{C61F987E-EBF1-431E-BACD-B825DB2E2BED}" dt="2026-09-02T08:37:17.581" v="586" actId="20577"/>
          <ac:spMkLst>
            <pc:docMk/>
            <pc:sldMk cId="3332769730" sldId="486"/>
            <ac:spMk id="9" creationId="{BE80BB41-0568-0071-4A68-1E54DA497E5D}"/>
          </ac:spMkLst>
        </pc:spChg>
      </pc:sldChg>
      <pc:sldChg chg="modSp mod">
        <pc:chgData name="Richard Downey" userId="f032eefed87cb979" providerId="LiveId" clId="{C61F987E-EBF1-431E-BACD-B825DB2E2BED}" dt="2026-09-02T08:38:34.010" v="596" actId="20577"/>
        <pc:sldMkLst>
          <pc:docMk/>
          <pc:sldMk cId="781915786" sldId="487"/>
        </pc:sldMkLst>
        <pc:spChg chg="mod">
          <ac:chgData name="Richard Downey" userId="f032eefed87cb979" providerId="LiveId" clId="{C61F987E-EBF1-431E-BACD-B825DB2E2BED}" dt="2026-09-02T08:38:34.010" v="596" actId="20577"/>
          <ac:spMkLst>
            <pc:docMk/>
            <pc:sldMk cId="781915786" sldId="487"/>
            <ac:spMk id="3" creationId="{519DBAF3-479C-CFCB-6FD6-DB655F4D52FA}"/>
          </ac:spMkLst>
        </pc:spChg>
        <pc:spChg chg="mod">
          <ac:chgData name="Richard Downey" userId="f032eefed87cb979" providerId="LiveId" clId="{C61F987E-EBF1-431E-BACD-B825DB2E2BED}" dt="2026-09-02T08:37:43.796" v="590" actId="20577"/>
          <ac:spMkLst>
            <pc:docMk/>
            <pc:sldMk cId="781915786" sldId="487"/>
            <ac:spMk id="9" creationId="{C15959D3-450F-A282-F3DD-D2625229C5F2}"/>
          </ac:spMkLst>
        </pc:spChg>
      </pc:sldChg>
      <pc:sldChg chg="modSp mod">
        <pc:chgData name="Richard Downey" userId="f032eefed87cb979" providerId="LiveId" clId="{C61F987E-EBF1-431E-BACD-B825DB2E2BED}" dt="2026-09-06T17:19:04.872" v="2368" actId="207"/>
        <pc:sldMkLst>
          <pc:docMk/>
          <pc:sldMk cId="3405295712" sldId="488"/>
        </pc:sldMkLst>
        <pc:spChg chg="mod">
          <ac:chgData name="Richard Downey" userId="f032eefed87cb979" providerId="LiveId" clId="{C61F987E-EBF1-431E-BACD-B825DB2E2BED}" dt="2026-09-06T17:19:04.872" v="2368" actId="207"/>
          <ac:spMkLst>
            <pc:docMk/>
            <pc:sldMk cId="3405295712" sldId="488"/>
            <ac:spMk id="2" creationId="{4085FEBF-8835-320C-856F-74A55B2A4B6C}"/>
          </ac:spMkLst>
        </pc:spChg>
        <pc:spChg chg="mod">
          <ac:chgData name="Richard Downey" userId="f032eefed87cb979" providerId="LiveId" clId="{C61F987E-EBF1-431E-BACD-B825DB2E2BED}" dt="2026-09-02T08:37:27.687" v="587" actId="20577"/>
          <ac:spMkLst>
            <pc:docMk/>
            <pc:sldMk cId="3405295712" sldId="488"/>
            <ac:spMk id="9" creationId="{57DA2388-A4B2-23C8-F696-EF601465BA06}"/>
          </ac:spMkLst>
        </pc:spChg>
        <pc:spChg chg="mod">
          <ac:chgData name="Richard Downey" userId="f032eefed87cb979" providerId="LiveId" clId="{C61F987E-EBF1-431E-BACD-B825DB2E2BED}" dt="2026-09-06T17:19:00.351" v="2367" actId="207"/>
          <ac:spMkLst>
            <pc:docMk/>
            <pc:sldMk cId="3405295712" sldId="488"/>
            <ac:spMk id="19" creationId="{F72546F8-BCB2-AFDE-F523-B1B5B0FB639B}"/>
          </ac:spMkLst>
        </pc:spChg>
        <pc:spChg chg="mod">
          <ac:chgData name="Richard Downey" userId="f032eefed87cb979" providerId="LiveId" clId="{C61F987E-EBF1-431E-BACD-B825DB2E2BED}" dt="2026-09-06T17:19:00.351" v="2367" actId="207"/>
          <ac:spMkLst>
            <pc:docMk/>
            <pc:sldMk cId="3405295712" sldId="488"/>
            <ac:spMk id="21" creationId="{A6CA4CF7-4476-C0C3-E93B-2B9C5D062D8A}"/>
          </ac:spMkLst>
        </pc:spChg>
        <pc:spChg chg="mod">
          <ac:chgData name="Richard Downey" userId="f032eefed87cb979" providerId="LiveId" clId="{C61F987E-EBF1-431E-BACD-B825DB2E2BED}" dt="2026-09-06T17:19:00.351" v="2367" actId="207"/>
          <ac:spMkLst>
            <pc:docMk/>
            <pc:sldMk cId="3405295712" sldId="488"/>
            <ac:spMk id="24" creationId="{078EFE7F-FBEF-EF72-50B6-A94E6C694D04}"/>
          </ac:spMkLst>
        </pc:spChg>
        <pc:spChg chg="mod">
          <ac:chgData name="Richard Downey" userId="f032eefed87cb979" providerId="LiveId" clId="{C61F987E-EBF1-431E-BACD-B825DB2E2BED}" dt="2026-09-06T17:19:00.351" v="2367" actId="207"/>
          <ac:spMkLst>
            <pc:docMk/>
            <pc:sldMk cId="3405295712" sldId="488"/>
            <ac:spMk id="26" creationId="{E5B15853-804A-03FB-F121-2C595D6872E7}"/>
          </ac:spMkLst>
        </pc:spChg>
      </pc:sldChg>
      <pc:sldChg chg="modSp mod">
        <pc:chgData name="Richard Downey" userId="f032eefed87cb979" providerId="LiveId" clId="{C61F987E-EBF1-431E-BACD-B825DB2E2BED}" dt="2026-09-06T17:19:30.618" v="2378" actId="207"/>
        <pc:sldMkLst>
          <pc:docMk/>
          <pc:sldMk cId="2768848398" sldId="489"/>
        </pc:sldMkLst>
        <pc:spChg chg="mod">
          <ac:chgData name="Richard Downey" userId="f032eefed87cb979" providerId="LiveId" clId="{C61F987E-EBF1-431E-BACD-B825DB2E2BED}" dt="2026-09-06T17:19:22.742" v="2377" actId="207"/>
          <ac:spMkLst>
            <pc:docMk/>
            <pc:sldMk cId="2768848398" sldId="489"/>
            <ac:spMk id="2" creationId="{BB44951B-4A80-8C5E-D373-31BD515BCCD3}"/>
          </ac:spMkLst>
        </pc:spChg>
        <pc:spChg chg="mod">
          <ac:chgData name="Richard Downey" userId="f032eefed87cb979" providerId="LiveId" clId="{C61F987E-EBF1-431E-BACD-B825DB2E2BED}" dt="2026-09-06T17:19:30.618" v="2378" actId="207"/>
          <ac:spMkLst>
            <pc:docMk/>
            <pc:sldMk cId="2768848398" sldId="489"/>
            <ac:spMk id="14" creationId="{B17834FC-C5D8-17E1-36BD-3CE69474E406}"/>
          </ac:spMkLst>
        </pc:spChg>
        <pc:spChg chg="mod">
          <ac:chgData name="Richard Downey" userId="f032eefed87cb979" providerId="LiveId" clId="{C61F987E-EBF1-431E-BACD-B825DB2E2BED}" dt="2026-09-06T17:19:30.618" v="2378" actId="207"/>
          <ac:spMkLst>
            <pc:docMk/>
            <pc:sldMk cId="2768848398" sldId="489"/>
            <ac:spMk id="16" creationId="{2E6C7F70-8600-C19E-ADE3-E902E88E2D9A}"/>
          </ac:spMkLst>
        </pc:spChg>
        <pc:spChg chg="mod">
          <ac:chgData name="Richard Downey" userId="f032eefed87cb979" providerId="LiveId" clId="{C61F987E-EBF1-431E-BACD-B825DB2E2BED}" dt="2026-09-06T17:19:30.618" v="2378" actId="207"/>
          <ac:spMkLst>
            <pc:docMk/>
            <pc:sldMk cId="2768848398" sldId="489"/>
            <ac:spMk id="19" creationId="{DE786F75-DF5F-FFD0-90E3-5839AD4A5A17}"/>
          </ac:spMkLst>
        </pc:spChg>
        <pc:spChg chg="mod">
          <ac:chgData name="Richard Downey" userId="f032eefed87cb979" providerId="LiveId" clId="{C61F987E-EBF1-431E-BACD-B825DB2E2BED}" dt="2026-09-06T17:19:30.618" v="2378" actId="207"/>
          <ac:spMkLst>
            <pc:docMk/>
            <pc:sldMk cId="2768848398" sldId="489"/>
            <ac:spMk id="32" creationId="{4CD1D3DB-F4F2-FCC5-FD8F-B5DE58476C72}"/>
          </ac:spMkLst>
        </pc:spChg>
        <pc:spChg chg="mod">
          <ac:chgData name="Richard Downey" userId="f032eefed87cb979" providerId="LiveId" clId="{C61F987E-EBF1-431E-BACD-B825DB2E2BED}" dt="2026-09-02T08:37:32.836" v="588" actId="20577"/>
          <ac:spMkLst>
            <pc:docMk/>
            <pc:sldMk cId="2768848398" sldId="489"/>
            <ac:spMk id="48" creationId="{65ED17FA-0E86-A692-6E77-97C293D51B2D}"/>
          </ac:spMkLst>
        </pc:spChg>
      </pc:sldChg>
      <pc:sldChg chg="modSp">
        <pc:chgData name="Richard Downey" userId="f032eefed87cb979" providerId="LiveId" clId="{C61F987E-EBF1-431E-BACD-B825DB2E2BED}" dt="2026-09-01T15:36:24.137" v="334" actId="20577"/>
        <pc:sldMkLst>
          <pc:docMk/>
          <pc:sldMk cId="1391179582" sldId="490"/>
        </pc:sldMkLst>
        <pc:spChg chg="mod">
          <ac:chgData name="Richard Downey" userId="f032eefed87cb979" providerId="LiveId" clId="{C61F987E-EBF1-431E-BACD-B825DB2E2BED}" dt="2026-09-01T15:36:24.137" v="334" actId="20577"/>
          <ac:spMkLst>
            <pc:docMk/>
            <pc:sldMk cId="1391179582" sldId="490"/>
            <ac:spMk id="4" creationId="{B90D260B-AFDB-C163-BC04-15A50A890ECD}"/>
          </ac:spMkLst>
        </pc:spChg>
      </pc:sldChg>
      <pc:sldChg chg="modSp mod">
        <pc:chgData name="Richard Downey" userId="f032eefed87cb979" providerId="LiveId" clId="{C61F987E-EBF1-431E-BACD-B825DB2E2BED}" dt="2026-09-02T09:56:56.062" v="630" actId="20577"/>
        <pc:sldMkLst>
          <pc:docMk/>
          <pc:sldMk cId="1962433403" sldId="491"/>
        </pc:sldMkLst>
        <pc:spChg chg="mod">
          <ac:chgData name="Richard Downey" userId="f032eefed87cb979" providerId="LiveId" clId="{C61F987E-EBF1-431E-BACD-B825DB2E2BED}" dt="2026-09-01T15:35:00.519" v="323" actId="20577"/>
          <ac:spMkLst>
            <pc:docMk/>
            <pc:sldMk cId="1962433403" sldId="491"/>
            <ac:spMk id="4" creationId="{2F1B730E-8DD6-CACD-A5BF-1B002035B497}"/>
          </ac:spMkLst>
        </pc:spChg>
        <pc:spChg chg="mod">
          <ac:chgData name="Richard Downey" userId="f032eefed87cb979" providerId="LiveId" clId="{C61F987E-EBF1-431E-BACD-B825DB2E2BED}" dt="2026-09-02T09:56:56.062" v="630" actId="20577"/>
          <ac:spMkLst>
            <pc:docMk/>
            <pc:sldMk cId="1962433403" sldId="491"/>
            <ac:spMk id="1028" creationId="{446B0229-D97C-E67D-D4E4-1C995F09EEF9}"/>
          </ac:spMkLst>
        </pc:spChg>
      </pc:sldChg>
      <pc:sldChg chg="modSp">
        <pc:chgData name="Richard Downey" userId="f032eefed87cb979" providerId="LiveId" clId="{C61F987E-EBF1-431E-BACD-B825DB2E2BED}" dt="2026-09-02T09:56:41.335" v="629" actId="20577"/>
        <pc:sldMkLst>
          <pc:docMk/>
          <pc:sldMk cId="3143576531" sldId="492"/>
        </pc:sldMkLst>
        <pc:spChg chg="mod">
          <ac:chgData name="Richard Downey" userId="f032eefed87cb979" providerId="LiveId" clId="{C61F987E-EBF1-431E-BACD-B825DB2E2BED}" dt="2026-09-01T15:36:28.035" v="336" actId="20577"/>
          <ac:spMkLst>
            <pc:docMk/>
            <pc:sldMk cId="3143576531" sldId="492"/>
            <ac:spMk id="4" creationId="{488480C2-64C1-40B9-7360-2B4EC1E60382}"/>
          </ac:spMkLst>
        </pc:spChg>
        <pc:spChg chg="mod">
          <ac:chgData name="Richard Downey" userId="f032eefed87cb979" providerId="LiveId" clId="{C61F987E-EBF1-431E-BACD-B825DB2E2BED}" dt="2026-09-02T09:56:41.335" v="629" actId="20577"/>
          <ac:spMkLst>
            <pc:docMk/>
            <pc:sldMk cId="3143576531" sldId="492"/>
            <ac:spMk id="16" creationId="{51A7F467-F970-DB02-D4EA-CAEBED727AA0}"/>
          </ac:spMkLst>
        </pc:spChg>
      </pc:sldChg>
      <pc:sldChg chg="ord">
        <pc:chgData name="Richard Downey" userId="f032eefed87cb979" providerId="LiveId" clId="{C61F987E-EBF1-431E-BACD-B825DB2E2BED}" dt="2026-09-06T18:14:31.172" v="2380"/>
        <pc:sldMkLst>
          <pc:docMk/>
          <pc:sldMk cId="2326537205" sldId="493"/>
        </pc:sldMkLst>
      </pc:sldChg>
      <pc:sldChg chg="modSp mod">
        <pc:chgData name="Richard Downey" userId="f032eefed87cb979" providerId="LiveId" clId="{C61F987E-EBF1-431E-BACD-B825DB2E2BED}" dt="2026-09-01T21:51:37.047" v="340" actId="20577"/>
        <pc:sldMkLst>
          <pc:docMk/>
          <pc:sldMk cId="607791832" sldId="494"/>
        </pc:sldMkLst>
        <pc:spChg chg="mod">
          <ac:chgData name="Richard Downey" userId="f032eefed87cb979" providerId="LiveId" clId="{C61F987E-EBF1-431E-BACD-B825DB2E2BED}" dt="2026-09-01T21:51:37.047" v="340" actId="20577"/>
          <ac:spMkLst>
            <pc:docMk/>
            <pc:sldMk cId="607791832" sldId="494"/>
            <ac:spMk id="3" creationId="{E34B1995-1F9D-894A-B763-623A3DF1107F}"/>
          </ac:spMkLst>
        </pc:spChg>
      </pc:sldChg>
      <pc:sldChg chg="addSp delSp modSp mod modAnim">
        <pc:chgData name="Richard Downey" userId="f032eefed87cb979" providerId="LiveId" clId="{C61F987E-EBF1-431E-BACD-B825DB2E2BED}" dt="2026-09-21T19:26:36.903" v="2534" actId="14100"/>
        <pc:sldMkLst>
          <pc:docMk/>
          <pc:sldMk cId="4224338432" sldId="495"/>
        </pc:sldMkLst>
        <pc:spChg chg="add mod">
          <ac:chgData name="Richard Downey" userId="f032eefed87cb979" providerId="LiveId" clId="{C61F987E-EBF1-431E-BACD-B825DB2E2BED}" dt="2026-09-21T19:26:36.903" v="2534" actId="14100"/>
          <ac:spMkLst>
            <pc:docMk/>
            <pc:sldMk cId="4224338432" sldId="495"/>
            <ac:spMk id="10" creationId="{2B61F13A-A4E1-A371-E42B-7857446E5454}"/>
          </ac:spMkLst>
        </pc:spChg>
        <pc:spChg chg="add">
          <ac:chgData name="Richard Downey" userId="f032eefed87cb979" providerId="LiveId" clId="{C61F987E-EBF1-431E-BACD-B825DB2E2BED}" dt="2026-09-06T12:12:53.635" v="2348" actId="22"/>
          <ac:spMkLst>
            <pc:docMk/>
            <pc:sldMk cId="4224338432" sldId="495"/>
            <ac:spMk id="17" creationId="{572F5813-4B60-7E30-1BC7-6836677BA2A4}"/>
          </ac:spMkLst>
        </pc:spChg>
        <pc:grpChg chg="del mod">
          <ac:chgData name="Richard Downey" userId="f032eefed87cb979" providerId="LiveId" clId="{C61F987E-EBF1-431E-BACD-B825DB2E2BED}" dt="2026-09-21T19:26:19.648" v="2532" actId="478"/>
          <ac:grpSpMkLst>
            <pc:docMk/>
            <pc:sldMk cId="4224338432" sldId="495"/>
            <ac:grpSpMk id="2" creationId="{10161ADE-0493-1356-D702-6887F89D4A55}"/>
          </ac:grpSpMkLst>
        </pc:grpChg>
      </pc:sldChg>
      <pc:sldChg chg="modSp">
        <pc:chgData name="Richard Downey" userId="f032eefed87cb979" providerId="LiveId" clId="{C61F987E-EBF1-431E-BACD-B825DB2E2BED}" dt="2026-09-02T08:07:45.088" v="464" actId="20577"/>
        <pc:sldMkLst>
          <pc:docMk/>
          <pc:sldMk cId="3625565467" sldId="496"/>
        </pc:sldMkLst>
        <pc:spChg chg="mod">
          <ac:chgData name="Richard Downey" userId="f032eefed87cb979" providerId="LiveId" clId="{C61F987E-EBF1-431E-BACD-B825DB2E2BED}" dt="2026-09-02T08:07:45.088" v="464" actId="20577"/>
          <ac:spMkLst>
            <pc:docMk/>
            <pc:sldMk cId="3625565467" sldId="496"/>
            <ac:spMk id="22" creationId="{BFC047FD-C549-AE08-BF09-6305164271F5}"/>
          </ac:spMkLst>
        </pc:spChg>
        <pc:spChg chg="mod">
          <ac:chgData name="Richard Downey" userId="f032eefed87cb979" providerId="LiveId" clId="{C61F987E-EBF1-431E-BACD-B825DB2E2BED}" dt="2026-09-02T08:07:38.090" v="458" actId="20577"/>
          <ac:spMkLst>
            <pc:docMk/>
            <pc:sldMk cId="3625565467" sldId="496"/>
            <ac:spMk id="24" creationId="{E0C904AB-FEC3-BAF8-370C-3BFE9A9F53E3}"/>
          </ac:spMkLst>
        </pc:spChg>
      </pc:sldChg>
      <pc:sldChg chg="modSp mod">
        <pc:chgData name="Richard Downey" userId="f032eefed87cb979" providerId="LiveId" clId="{C61F987E-EBF1-431E-BACD-B825DB2E2BED}" dt="2026-09-02T08:18:47.906" v="582" actId="1037"/>
        <pc:sldMkLst>
          <pc:docMk/>
          <pc:sldMk cId="3942210262" sldId="497"/>
        </pc:sldMkLst>
        <pc:spChg chg="mod">
          <ac:chgData name="Richard Downey" userId="f032eefed87cb979" providerId="LiveId" clId="{C61F987E-EBF1-431E-BACD-B825DB2E2BED}" dt="2026-09-02T08:18:47.906" v="582" actId="1037"/>
          <ac:spMkLst>
            <pc:docMk/>
            <pc:sldMk cId="3942210262" sldId="497"/>
            <ac:spMk id="2" creationId="{521E4BCA-AEF9-51DC-02B6-39218AA67E7D}"/>
          </ac:spMkLst>
        </pc:spChg>
      </pc:sldChg>
      <pc:sldChg chg="modSp">
        <pc:chgData name="Richard Downey" userId="f032eefed87cb979" providerId="LiveId" clId="{C61F987E-EBF1-431E-BACD-B825DB2E2BED}" dt="2026-09-02T08:12:50.938" v="472" actId="20577"/>
        <pc:sldMkLst>
          <pc:docMk/>
          <pc:sldMk cId="851168778" sldId="498"/>
        </pc:sldMkLst>
        <pc:spChg chg="mod">
          <ac:chgData name="Richard Downey" userId="f032eefed87cb979" providerId="LiveId" clId="{C61F987E-EBF1-431E-BACD-B825DB2E2BED}" dt="2026-09-01T15:35:54.713" v="328" actId="20577"/>
          <ac:spMkLst>
            <pc:docMk/>
            <pc:sldMk cId="851168778" sldId="498"/>
            <ac:spMk id="3" creationId="{203DD7B9-9C04-D73E-3B0A-FBBD650499C9}"/>
          </ac:spMkLst>
        </pc:spChg>
        <pc:spChg chg="mod">
          <ac:chgData name="Richard Downey" userId="f032eefed87cb979" providerId="LiveId" clId="{C61F987E-EBF1-431E-BACD-B825DB2E2BED}" dt="2026-09-02T08:12:50.938" v="472" actId="20577"/>
          <ac:spMkLst>
            <pc:docMk/>
            <pc:sldMk cId="851168778" sldId="498"/>
            <ac:spMk id="12" creationId="{FDC37167-4C9E-E24D-3391-B327640CF1CA}"/>
          </ac:spMkLst>
        </pc:spChg>
      </pc:sldChg>
      <pc:sldChg chg="modSp mod">
        <pc:chgData name="Richard Downey" userId="f032eefed87cb979" providerId="LiveId" clId="{C61F987E-EBF1-431E-BACD-B825DB2E2BED}" dt="2026-09-02T09:55:48.635" v="627" actId="20577"/>
        <pc:sldMkLst>
          <pc:docMk/>
          <pc:sldMk cId="2914412013" sldId="499"/>
        </pc:sldMkLst>
        <pc:spChg chg="mod">
          <ac:chgData name="Richard Downey" userId="f032eefed87cb979" providerId="LiveId" clId="{C61F987E-EBF1-431E-BACD-B825DB2E2BED}" dt="2026-09-02T09:55:48.635" v="627" actId="20577"/>
          <ac:spMkLst>
            <pc:docMk/>
            <pc:sldMk cId="2914412013" sldId="499"/>
            <ac:spMk id="3" creationId="{7D96B0C3-E66E-9D7B-A582-C72CE5C3165C}"/>
          </ac:spMkLst>
        </pc:spChg>
      </pc:sldChg>
      <pc:sldChg chg="modSp mod">
        <pc:chgData name="Richard Downey" userId="f032eefed87cb979" providerId="LiveId" clId="{C61F987E-EBF1-431E-BACD-B825DB2E2BED}" dt="2026-09-02T09:55:39.610" v="626" actId="20577"/>
        <pc:sldMkLst>
          <pc:docMk/>
          <pc:sldMk cId="49234585" sldId="500"/>
        </pc:sldMkLst>
        <pc:spChg chg="mod">
          <ac:chgData name="Richard Downey" userId="f032eefed87cb979" providerId="LiveId" clId="{C61F987E-EBF1-431E-BACD-B825DB2E2BED}" dt="2026-09-02T09:55:39.610" v="626" actId="20577"/>
          <ac:spMkLst>
            <pc:docMk/>
            <pc:sldMk cId="49234585" sldId="500"/>
            <ac:spMk id="3" creationId="{DBFE9C89-700A-B7AF-DD40-2DABBFDB44EA}"/>
          </ac:spMkLst>
        </pc:spChg>
      </pc:sldChg>
      <pc:sldChg chg="modSp mod modAnim chgLayout modNotesTx">
        <pc:chgData name="Richard Downey" userId="f032eefed87cb979" providerId="LiveId" clId="{C61F987E-EBF1-431E-BACD-B825DB2E2BED}" dt="2026-09-04T21:08:06.651" v="2127" actId="20577"/>
        <pc:sldMkLst>
          <pc:docMk/>
          <pc:sldMk cId="1102557937" sldId="502"/>
        </pc:sldMkLst>
        <pc:spChg chg="mod ord">
          <ac:chgData name="Richard Downey" userId="f032eefed87cb979" providerId="LiveId" clId="{C61F987E-EBF1-431E-BACD-B825DB2E2BED}" dt="2026-09-01T13:06:42.547" v="48" actId="700"/>
          <ac:spMkLst>
            <pc:docMk/>
            <pc:sldMk cId="1102557937" sldId="502"/>
            <ac:spMk id="3" creationId="{FB641503-8A56-2BB2-D9A1-75AB6E8C627F}"/>
          </ac:spMkLst>
        </pc:spChg>
        <pc:spChg chg="mod">
          <ac:chgData name="Richard Downey" userId="f032eefed87cb979" providerId="LiveId" clId="{C61F987E-EBF1-431E-BACD-B825DB2E2BED}" dt="2026-09-04T20:54:51.894" v="1712" actId="20577"/>
          <ac:spMkLst>
            <pc:docMk/>
            <pc:sldMk cId="1102557937" sldId="502"/>
            <ac:spMk id="4" creationId="{6B5D32D6-7AB0-A9A7-A22F-AF56B4C3A485}"/>
          </ac:spMkLst>
        </pc:spChg>
        <pc:spChg chg="mod">
          <ac:chgData name="Richard Downey" userId="f032eefed87cb979" providerId="LiveId" clId="{C61F987E-EBF1-431E-BACD-B825DB2E2BED}" dt="2026-09-01T13:06:52.528" v="59" actId="1036"/>
          <ac:spMkLst>
            <pc:docMk/>
            <pc:sldMk cId="1102557937" sldId="502"/>
            <ac:spMk id="5" creationId="{6EE58D01-4B97-1F91-DC71-B37A03FAD014}"/>
          </ac:spMkLst>
        </pc:spChg>
        <pc:spChg chg="mod">
          <ac:chgData name="Richard Downey" userId="f032eefed87cb979" providerId="LiveId" clId="{C61F987E-EBF1-431E-BACD-B825DB2E2BED}" dt="2026-09-01T13:06:52.528" v="59" actId="1036"/>
          <ac:spMkLst>
            <pc:docMk/>
            <pc:sldMk cId="1102557937" sldId="502"/>
            <ac:spMk id="6" creationId="{A6BDDEA5-54DB-3670-5059-6979A243DE88}"/>
          </ac:spMkLst>
        </pc:spChg>
        <pc:spChg chg="mod">
          <ac:chgData name="Richard Downey" userId="f032eefed87cb979" providerId="LiveId" clId="{C61F987E-EBF1-431E-BACD-B825DB2E2BED}" dt="2026-09-01T13:06:52.528" v="59" actId="1036"/>
          <ac:spMkLst>
            <pc:docMk/>
            <pc:sldMk cId="1102557937" sldId="502"/>
            <ac:spMk id="9" creationId="{AB0FC5F4-F1FA-0895-D99F-63648577AD2D}"/>
          </ac:spMkLst>
        </pc:spChg>
        <pc:spChg chg="mod">
          <ac:chgData name="Richard Downey" userId="f032eefed87cb979" providerId="LiveId" clId="{C61F987E-EBF1-431E-BACD-B825DB2E2BED}" dt="2026-09-01T13:06:52.528" v="59" actId="1036"/>
          <ac:spMkLst>
            <pc:docMk/>
            <pc:sldMk cId="1102557937" sldId="502"/>
            <ac:spMk id="12" creationId="{0BCFBC5B-7D62-5F3B-E361-AE28D444B9AC}"/>
          </ac:spMkLst>
        </pc:spChg>
        <pc:spChg chg="mod">
          <ac:chgData name="Richard Downey" userId="f032eefed87cb979" providerId="LiveId" clId="{C61F987E-EBF1-431E-BACD-B825DB2E2BED}" dt="2026-09-01T13:06:52.528" v="59" actId="1036"/>
          <ac:spMkLst>
            <pc:docMk/>
            <pc:sldMk cId="1102557937" sldId="502"/>
            <ac:spMk id="13" creationId="{CB321D57-356F-7CF6-138B-6D48625B0F15}"/>
          </ac:spMkLst>
        </pc:spChg>
        <pc:spChg chg="mod">
          <ac:chgData name="Richard Downey" userId="f032eefed87cb979" providerId="LiveId" clId="{C61F987E-EBF1-431E-BACD-B825DB2E2BED}" dt="2026-09-01T13:06:52.528" v="59" actId="1036"/>
          <ac:spMkLst>
            <pc:docMk/>
            <pc:sldMk cId="1102557937" sldId="502"/>
            <ac:spMk id="14" creationId="{8930132D-8F7E-943A-9D5B-47828402E371}"/>
          </ac:spMkLst>
        </pc:spChg>
        <pc:spChg chg="mod">
          <ac:chgData name="Richard Downey" userId="f032eefed87cb979" providerId="LiveId" clId="{C61F987E-EBF1-431E-BACD-B825DB2E2BED}" dt="2026-09-01T13:06:52.528" v="59" actId="1036"/>
          <ac:spMkLst>
            <pc:docMk/>
            <pc:sldMk cId="1102557937" sldId="502"/>
            <ac:spMk id="15" creationId="{0C966F44-5C01-01C2-F31B-C79F3CDCACA8}"/>
          </ac:spMkLst>
        </pc:spChg>
        <pc:cxnChg chg="mod">
          <ac:chgData name="Richard Downey" userId="f032eefed87cb979" providerId="LiveId" clId="{C61F987E-EBF1-431E-BACD-B825DB2E2BED}" dt="2026-09-01T13:06:52.528" v="59" actId="1036"/>
          <ac:cxnSpMkLst>
            <pc:docMk/>
            <pc:sldMk cId="1102557937" sldId="502"/>
            <ac:cxnSpMk id="8" creationId="{C63B5001-614E-A96C-8FAB-F91610904421}"/>
          </ac:cxnSpMkLst>
        </pc:cxnChg>
        <pc:cxnChg chg="mod">
          <ac:chgData name="Richard Downey" userId="f032eefed87cb979" providerId="LiveId" clId="{C61F987E-EBF1-431E-BACD-B825DB2E2BED}" dt="2026-09-01T13:06:52.528" v="59" actId="1036"/>
          <ac:cxnSpMkLst>
            <pc:docMk/>
            <pc:sldMk cId="1102557937" sldId="502"/>
            <ac:cxnSpMk id="11" creationId="{5678D8B5-2910-5646-BB89-8ADD25525823}"/>
          </ac:cxnSpMkLst>
        </pc:cxnChg>
      </pc:sldChg>
      <pc:sldChg chg="modSp mod">
        <pc:chgData name="Richard Downey" userId="f032eefed87cb979" providerId="LiveId" clId="{C61F987E-EBF1-431E-BACD-B825DB2E2BED}" dt="2026-09-02T08:22:47.452" v="584" actId="20577"/>
        <pc:sldMkLst>
          <pc:docMk/>
          <pc:sldMk cId="2222879323" sldId="504"/>
        </pc:sldMkLst>
        <pc:spChg chg="mod">
          <ac:chgData name="Richard Downey" userId="f032eefed87cb979" providerId="LiveId" clId="{C61F987E-EBF1-431E-BACD-B825DB2E2BED}" dt="2026-09-02T08:22:47.452" v="584" actId="20577"/>
          <ac:spMkLst>
            <pc:docMk/>
            <pc:sldMk cId="2222879323" sldId="504"/>
            <ac:spMk id="4" creationId="{8C131184-FF04-C61A-E5C8-A0EF40F05EC8}"/>
          </ac:spMkLst>
        </pc:spChg>
      </pc:sldChg>
      <pc:sldChg chg="ord">
        <pc:chgData name="Richard Downey" userId="f032eefed87cb979" providerId="LiveId" clId="{C61F987E-EBF1-431E-BACD-B825DB2E2BED}" dt="2026-09-08T16:47:00.813" v="2384"/>
        <pc:sldMkLst>
          <pc:docMk/>
          <pc:sldMk cId="1389923358" sldId="505"/>
        </pc:sldMkLst>
      </pc:sldChg>
      <pc:sldChg chg="addSp delSp modSp add mod addAnim delAnim modAnim chgLayout">
        <pc:chgData name="Richard Downey" userId="f032eefed87cb979" providerId="LiveId" clId="{C61F987E-EBF1-431E-BACD-B825DB2E2BED}" dt="2026-09-06T17:16:51.597" v="2360" actId="20577"/>
        <pc:sldMkLst>
          <pc:docMk/>
          <pc:sldMk cId="2273271693" sldId="506"/>
        </pc:sldMkLst>
        <pc:spChg chg="mod ord">
          <ac:chgData name="Richard Downey" userId="f032eefed87cb979" providerId="LiveId" clId="{C61F987E-EBF1-431E-BACD-B825DB2E2BED}" dt="2026-09-06T17:16:51.597" v="2360" actId="20577"/>
          <ac:spMkLst>
            <pc:docMk/>
            <pc:sldMk cId="2273271693" sldId="506"/>
            <ac:spMk id="2" creationId="{394FE79E-6B6C-FB2C-F6FA-BC64F3C7449B}"/>
          </ac:spMkLst>
        </pc:spChg>
        <pc:spChg chg="add mod">
          <ac:chgData name="Richard Downey" userId="f032eefed87cb979" providerId="LiveId" clId="{C61F987E-EBF1-431E-BACD-B825DB2E2BED}" dt="2026-09-05T17:18:32.267" v="2299" actId="164"/>
          <ac:spMkLst>
            <pc:docMk/>
            <pc:sldMk cId="2273271693" sldId="506"/>
            <ac:spMk id="3" creationId="{EC8B1B92-FBAF-CDBA-5A45-799A1D9250D4}"/>
          </ac:spMkLst>
        </pc:spChg>
        <pc:spChg chg="mod">
          <ac:chgData name="Richard Downey" userId="f032eefed87cb979" providerId="LiveId" clId="{C61F987E-EBF1-431E-BACD-B825DB2E2BED}" dt="2026-09-01T14:12:51.959" v="178" actId="207"/>
          <ac:spMkLst>
            <pc:docMk/>
            <pc:sldMk cId="2273271693" sldId="506"/>
            <ac:spMk id="7" creationId="{0CA39FA4-27F3-88EB-309C-0B3B6CBEBFE7}"/>
          </ac:spMkLst>
        </pc:spChg>
        <pc:spChg chg="mod">
          <ac:chgData name="Richard Downey" userId="f032eefed87cb979" providerId="LiveId" clId="{C61F987E-EBF1-431E-BACD-B825DB2E2BED}" dt="2026-09-01T14:15:41.930" v="203" actId="571"/>
          <ac:spMkLst>
            <pc:docMk/>
            <pc:sldMk cId="2273271693" sldId="506"/>
            <ac:spMk id="12" creationId="{47FB53B5-860B-CF2D-E959-6928321F893D}"/>
          </ac:spMkLst>
        </pc:spChg>
        <pc:spChg chg="mod">
          <ac:chgData name="Richard Downey" userId="f032eefed87cb979" providerId="LiveId" clId="{C61F987E-EBF1-431E-BACD-B825DB2E2BED}" dt="2026-09-01T14:15:41.930" v="203" actId="571"/>
          <ac:spMkLst>
            <pc:docMk/>
            <pc:sldMk cId="2273271693" sldId="506"/>
            <ac:spMk id="15" creationId="{EEF75365-A40D-3E3C-B689-1CA7E22F5B58}"/>
          </ac:spMkLst>
        </pc:spChg>
        <pc:spChg chg="mod">
          <ac:chgData name="Richard Downey" userId="f032eefed87cb979" providerId="LiveId" clId="{C61F987E-EBF1-431E-BACD-B825DB2E2BED}" dt="2026-09-01T14:15:41.930" v="203" actId="571"/>
          <ac:spMkLst>
            <pc:docMk/>
            <pc:sldMk cId="2273271693" sldId="506"/>
            <ac:spMk id="17" creationId="{D6CB431A-6F40-4EF5-CA43-DC1F80AA80A9}"/>
          </ac:spMkLst>
        </pc:spChg>
        <pc:spChg chg="mod">
          <ac:chgData name="Richard Downey" userId="f032eefed87cb979" providerId="LiveId" clId="{C61F987E-EBF1-431E-BACD-B825DB2E2BED}" dt="2026-09-01T14:12:46.512" v="177" actId="108"/>
          <ac:spMkLst>
            <pc:docMk/>
            <pc:sldMk cId="2273271693" sldId="506"/>
            <ac:spMk id="23" creationId="{F14ED295-8741-26A8-85D7-37213F0EBB48}"/>
          </ac:spMkLst>
        </pc:spChg>
        <pc:spChg chg="mod">
          <ac:chgData name="Richard Downey" userId="f032eefed87cb979" providerId="LiveId" clId="{C61F987E-EBF1-431E-BACD-B825DB2E2BED}" dt="2026-09-01T14:15:41.930" v="203" actId="571"/>
          <ac:spMkLst>
            <pc:docMk/>
            <pc:sldMk cId="2273271693" sldId="506"/>
            <ac:spMk id="24" creationId="{0EF1835C-8023-2990-3022-28D680A6B4BA}"/>
          </ac:spMkLst>
        </pc:spChg>
        <pc:spChg chg="mod">
          <ac:chgData name="Richard Downey" userId="f032eefed87cb979" providerId="LiveId" clId="{C61F987E-EBF1-431E-BACD-B825DB2E2BED}" dt="2026-09-01T14:15:41.930" v="203" actId="571"/>
          <ac:spMkLst>
            <pc:docMk/>
            <pc:sldMk cId="2273271693" sldId="506"/>
            <ac:spMk id="25" creationId="{067536CA-AD0C-AA3E-7A68-D44D6DB972F4}"/>
          </ac:spMkLst>
        </pc:spChg>
        <pc:spChg chg="mod">
          <ac:chgData name="Richard Downey" userId="f032eefed87cb979" providerId="LiveId" clId="{C61F987E-EBF1-431E-BACD-B825DB2E2BED}" dt="2026-09-01T14:15:41.930" v="203" actId="571"/>
          <ac:spMkLst>
            <pc:docMk/>
            <pc:sldMk cId="2273271693" sldId="506"/>
            <ac:spMk id="27" creationId="{A6DA0935-F754-2A12-6D07-C7CB24AA39D0}"/>
          </ac:spMkLst>
        </pc:spChg>
        <pc:spChg chg="mod">
          <ac:chgData name="Richard Downey" userId="f032eefed87cb979" providerId="LiveId" clId="{C61F987E-EBF1-431E-BACD-B825DB2E2BED}" dt="2026-09-01T14:15:41.930" v="203" actId="571"/>
          <ac:spMkLst>
            <pc:docMk/>
            <pc:sldMk cId="2273271693" sldId="506"/>
            <ac:spMk id="29" creationId="{D774A9AE-FC19-0BA2-E67F-5E4DB66F6759}"/>
          </ac:spMkLst>
        </pc:spChg>
        <pc:spChg chg="mod">
          <ac:chgData name="Richard Downey" userId="f032eefed87cb979" providerId="LiveId" clId="{C61F987E-EBF1-431E-BACD-B825DB2E2BED}" dt="2026-09-01T14:15:41.930" v="203" actId="571"/>
          <ac:spMkLst>
            <pc:docMk/>
            <pc:sldMk cId="2273271693" sldId="506"/>
            <ac:spMk id="30" creationId="{FFE7D9CD-D8DE-701B-7A37-56B562C48CD2}"/>
          </ac:spMkLst>
        </pc:spChg>
        <pc:spChg chg="mod">
          <ac:chgData name="Richard Downey" userId="f032eefed87cb979" providerId="LiveId" clId="{C61F987E-EBF1-431E-BACD-B825DB2E2BED}" dt="2026-09-01T14:15:41.930" v="203" actId="571"/>
          <ac:spMkLst>
            <pc:docMk/>
            <pc:sldMk cId="2273271693" sldId="506"/>
            <ac:spMk id="33" creationId="{70C8AF5B-5A8C-B38F-4173-40B199A79269}"/>
          </ac:spMkLst>
        </pc:spChg>
        <pc:spChg chg="mod">
          <ac:chgData name="Richard Downey" userId="f032eefed87cb979" providerId="LiveId" clId="{C61F987E-EBF1-431E-BACD-B825DB2E2BED}" dt="2026-09-01T14:15:41.930" v="203" actId="571"/>
          <ac:spMkLst>
            <pc:docMk/>
            <pc:sldMk cId="2273271693" sldId="506"/>
            <ac:spMk id="37" creationId="{776186C7-FCA7-25AE-4752-5E5121BBF10C}"/>
          </ac:spMkLst>
        </pc:spChg>
        <pc:spChg chg="mod">
          <ac:chgData name="Richard Downey" userId="f032eefed87cb979" providerId="LiveId" clId="{C61F987E-EBF1-431E-BACD-B825DB2E2BED}" dt="2026-09-01T14:14:40.681" v="192" actId="1076"/>
          <ac:spMkLst>
            <pc:docMk/>
            <pc:sldMk cId="2273271693" sldId="506"/>
            <ac:spMk id="74" creationId="{F10F0AC2-4565-47B9-D29F-7754C99705E3}"/>
          </ac:spMkLst>
        </pc:spChg>
        <pc:spChg chg="mod">
          <ac:chgData name="Richard Downey" userId="f032eefed87cb979" providerId="LiveId" clId="{C61F987E-EBF1-431E-BACD-B825DB2E2BED}" dt="2026-09-01T14:14:40.681" v="192" actId="1076"/>
          <ac:spMkLst>
            <pc:docMk/>
            <pc:sldMk cId="2273271693" sldId="506"/>
            <ac:spMk id="76" creationId="{2B3A889B-CE18-8F73-88C2-9FCB752031AC}"/>
          </ac:spMkLst>
        </pc:spChg>
        <pc:spChg chg="add mod">
          <ac:chgData name="Richard Downey" userId="f032eefed87cb979" providerId="LiveId" clId="{C61F987E-EBF1-431E-BACD-B825DB2E2BED}" dt="2026-09-01T14:14:40.681" v="192" actId="1076"/>
          <ac:spMkLst>
            <pc:docMk/>
            <pc:sldMk cId="2273271693" sldId="506"/>
            <ac:spMk id="114" creationId="{637EA0DD-D3B1-746B-94FB-F15104471ED5}"/>
          </ac:spMkLst>
        </pc:spChg>
        <pc:spChg chg="add mod">
          <ac:chgData name="Richard Downey" userId="f032eefed87cb979" providerId="LiveId" clId="{C61F987E-EBF1-431E-BACD-B825DB2E2BED}" dt="2026-09-01T14:14:40.681" v="192" actId="1076"/>
          <ac:spMkLst>
            <pc:docMk/>
            <pc:sldMk cId="2273271693" sldId="506"/>
            <ac:spMk id="115" creationId="{222960DC-132D-A6C7-2A5F-CF8561DABD19}"/>
          </ac:spMkLst>
        </pc:spChg>
        <pc:spChg chg="add mod">
          <ac:chgData name="Richard Downey" userId="f032eefed87cb979" providerId="LiveId" clId="{C61F987E-EBF1-431E-BACD-B825DB2E2BED}" dt="2026-09-01T14:17:43.369" v="214" actId="1076"/>
          <ac:spMkLst>
            <pc:docMk/>
            <pc:sldMk cId="2273271693" sldId="506"/>
            <ac:spMk id="157" creationId="{CD22B527-FA2F-95FF-B4FC-1DF4FDD3F179}"/>
          </ac:spMkLst>
        </pc:spChg>
        <pc:spChg chg="add mod">
          <ac:chgData name="Richard Downey" userId="f032eefed87cb979" providerId="LiveId" clId="{C61F987E-EBF1-431E-BACD-B825DB2E2BED}" dt="2026-09-01T14:17:43.369" v="214" actId="1076"/>
          <ac:spMkLst>
            <pc:docMk/>
            <pc:sldMk cId="2273271693" sldId="506"/>
            <ac:spMk id="162" creationId="{867A0C64-ECD8-4E41-B183-06766316FD84}"/>
          </ac:spMkLst>
        </pc:spChg>
        <pc:spChg chg="add mod">
          <ac:chgData name="Richard Downey" userId="f032eefed87cb979" providerId="LiveId" clId="{C61F987E-EBF1-431E-BACD-B825DB2E2BED}" dt="2026-09-01T14:38:14.903" v="237" actId="108"/>
          <ac:spMkLst>
            <pc:docMk/>
            <pc:sldMk cId="2273271693" sldId="506"/>
            <ac:spMk id="163" creationId="{2D12F7C2-88DB-353C-C919-A8E3DB98F57B}"/>
          </ac:spMkLst>
        </pc:spChg>
        <pc:spChg chg="add mod">
          <ac:chgData name="Richard Downey" userId="f032eefed87cb979" providerId="LiveId" clId="{C61F987E-EBF1-431E-BACD-B825DB2E2BED}" dt="2026-09-01T14:38:46.878" v="238" actId="207"/>
          <ac:spMkLst>
            <pc:docMk/>
            <pc:sldMk cId="2273271693" sldId="506"/>
            <ac:spMk id="169" creationId="{9B22D02E-F98E-DE01-B281-C8203EF785C2}"/>
          </ac:spMkLst>
        </pc:spChg>
        <pc:spChg chg="add mod">
          <ac:chgData name="Richard Downey" userId="f032eefed87cb979" providerId="LiveId" clId="{C61F987E-EBF1-431E-BACD-B825DB2E2BED}" dt="2026-09-05T17:17:56.802" v="2298" actId="206"/>
          <ac:spMkLst>
            <pc:docMk/>
            <pc:sldMk cId="2273271693" sldId="506"/>
            <ac:spMk id="170" creationId="{B3D6277D-DEC7-C5D0-D0B9-F5B32BBAE8BC}"/>
          </ac:spMkLst>
        </pc:spChg>
        <pc:grpChg chg="mod">
          <ac:chgData name="Richard Downey" userId="f032eefed87cb979" providerId="LiveId" clId="{C61F987E-EBF1-431E-BACD-B825DB2E2BED}" dt="2026-09-05T17:18:32.267" v="2299" actId="164"/>
          <ac:grpSpMkLst>
            <pc:docMk/>
            <pc:sldMk cId="2273271693" sldId="506"/>
            <ac:grpSpMk id="4" creationId="{3C5C0778-FD0F-C6A1-DC0F-3DB4AD441B74}"/>
          </ac:grpSpMkLst>
        </pc:grpChg>
        <pc:grpChg chg="add mod">
          <ac:chgData name="Richard Downey" userId="f032eefed87cb979" providerId="LiveId" clId="{C61F987E-EBF1-431E-BACD-B825DB2E2BED}" dt="2026-09-05T17:18:32.267" v="2299" actId="164"/>
          <ac:grpSpMkLst>
            <pc:docMk/>
            <pc:sldMk cId="2273271693" sldId="506"/>
            <ac:grpSpMk id="39" creationId="{82BEEB9A-3FD3-5167-6BFB-190C8BB72474}"/>
          </ac:grpSpMkLst>
        </pc:grpChg>
        <pc:cxnChg chg="mod">
          <ac:chgData name="Richard Downey" userId="f032eefed87cb979" providerId="LiveId" clId="{C61F987E-EBF1-431E-BACD-B825DB2E2BED}" dt="2026-09-01T14:13:34.017" v="184" actId="1076"/>
          <ac:cxnSpMkLst>
            <pc:docMk/>
            <pc:sldMk cId="2273271693" sldId="506"/>
            <ac:cxnSpMk id="9" creationId="{895BA3B8-EBDB-765F-C315-888C97D4086A}"/>
          </ac:cxnSpMkLst>
        </pc:cxnChg>
        <pc:cxnChg chg="mod">
          <ac:chgData name="Richard Downey" userId="f032eefed87cb979" providerId="LiveId" clId="{C61F987E-EBF1-431E-BACD-B825DB2E2BED}" dt="2026-09-01T14:14:40.681" v="192" actId="1076"/>
          <ac:cxnSpMkLst>
            <pc:docMk/>
            <pc:sldMk cId="2273271693" sldId="506"/>
            <ac:cxnSpMk id="78" creationId="{70AB2F49-C076-9D8D-59D3-80FDEA6B948E}"/>
          </ac:cxnSpMkLst>
        </pc:cxnChg>
        <pc:cxnChg chg="add mod">
          <ac:chgData name="Richard Downey" userId="f032eefed87cb979" providerId="LiveId" clId="{C61F987E-EBF1-431E-BACD-B825DB2E2BED}" dt="2026-09-01T14:14:40.681" v="192" actId="1076"/>
          <ac:cxnSpMkLst>
            <pc:docMk/>
            <pc:sldMk cId="2273271693" sldId="506"/>
            <ac:cxnSpMk id="107" creationId="{28D982A6-64B2-753C-7D8F-F835132388DF}"/>
          </ac:cxnSpMkLst>
        </pc:cxnChg>
        <pc:cxnChg chg="add mod">
          <ac:chgData name="Richard Downey" userId="f032eefed87cb979" providerId="LiveId" clId="{C61F987E-EBF1-431E-BACD-B825DB2E2BED}" dt="2026-09-05T17:17:38.578" v="2296" actId="14100"/>
          <ac:cxnSpMkLst>
            <pc:docMk/>
            <pc:sldMk cId="2273271693" sldId="506"/>
            <ac:cxnSpMk id="110" creationId="{20FBE72A-8860-5AA4-8242-30E5340EED0E}"/>
          </ac:cxnSpMkLst>
        </pc:cxnChg>
      </pc:sldChg>
      <pc:sldChg chg="modSp add mod">
        <pc:chgData name="Richard Downey" userId="f032eefed87cb979" providerId="LiveId" clId="{C61F987E-EBF1-431E-BACD-B825DB2E2BED}" dt="2026-09-02T08:47:44.053" v="625" actId="20577"/>
        <pc:sldMkLst>
          <pc:docMk/>
          <pc:sldMk cId="2414795298" sldId="507"/>
        </pc:sldMkLst>
        <pc:spChg chg="mod">
          <ac:chgData name="Richard Downey" userId="f032eefed87cb979" providerId="LiveId" clId="{C61F987E-EBF1-431E-BACD-B825DB2E2BED}" dt="2026-09-02T08:41:14.305" v="608" actId="20577"/>
          <ac:spMkLst>
            <pc:docMk/>
            <pc:sldMk cId="2414795298" sldId="507"/>
            <ac:spMk id="4" creationId="{A14A022D-3D88-9655-DF8F-C6B50D76D442}"/>
          </ac:spMkLst>
        </pc:spChg>
        <pc:spChg chg="mod">
          <ac:chgData name="Richard Downey" userId="f032eefed87cb979" providerId="LiveId" clId="{C61F987E-EBF1-431E-BACD-B825DB2E2BED}" dt="2026-09-02T08:47:44.053" v="625" actId="20577"/>
          <ac:spMkLst>
            <pc:docMk/>
            <pc:sldMk cId="2414795298" sldId="507"/>
            <ac:spMk id="9" creationId="{CD6CF438-8BEB-F86E-ACB6-C6FC0FBAC945}"/>
          </ac:spMkLst>
        </pc:spChg>
        <pc:spChg chg="mod">
          <ac:chgData name="Richard Downey" userId="f032eefed87cb979" providerId="LiveId" clId="{C61F987E-EBF1-431E-BACD-B825DB2E2BED}" dt="2026-09-02T08:42:13.951" v="623" actId="20577"/>
          <ac:spMkLst>
            <pc:docMk/>
            <pc:sldMk cId="2414795298" sldId="507"/>
            <ac:spMk id="10" creationId="{3ACACEEC-467C-D3CA-E62D-873C41E4D8A6}"/>
          </ac:spMkLst>
        </pc:spChg>
      </pc:sldChg>
    </pc:docChg>
  </pc:docChgLst>
  <pc:docChgLst>
    <pc:chgData name="Richard Downey" userId="f032eefed87cb979" providerId="LiveId" clId="{8A8153D1-23C9-4AF9-A21C-4D00558BE287}"/>
    <pc:docChg chg="custSel modSld">
      <pc:chgData name="Richard Downey" userId="f032eefed87cb979" providerId="LiveId" clId="{8A8153D1-23C9-4AF9-A21C-4D00558BE287}" dt="2026-09-22T12:58:04.323" v="62"/>
      <pc:docMkLst>
        <pc:docMk/>
      </pc:docMkLst>
      <pc:sldChg chg="modSp mod">
        <pc:chgData name="Richard Downey" userId="f032eefed87cb979" providerId="LiveId" clId="{8A8153D1-23C9-4AF9-A21C-4D00558BE287}" dt="2026-09-22T12:53:31.546" v="46" actId="1076"/>
        <pc:sldMkLst>
          <pc:docMk/>
          <pc:sldMk cId="0" sldId="261"/>
        </pc:sldMkLst>
        <pc:spChg chg="mod">
          <ac:chgData name="Richard Downey" userId="f032eefed87cb979" providerId="LiveId" clId="{8A8153D1-23C9-4AF9-A21C-4D00558BE287}" dt="2026-09-22T12:53:31.546" v="46" actId="1076"/>
          <ac:spMkLst>
            <pc:docMk/>
            <pc:sldMk cId="0" sldId="261"/>
            <ac:spMk id="8" creationId="{7CE36CF1-E3F5-1662-7E01-77DADA8C3AEC}"/>
          </ac:spMkLst>
        </pc:spChg>
      </pc:sldChg>
      <pc:sldChg chg="delSp mod">
        <pc:chgData name="Richard Downey" userId="f032eefed87cb979" providerId="LiveId" clId="{8A8153D1-23C9-4AF9-A21C-4D00558BE287}" dt="2026-09-22T12:25:53.921" v="0" actId="478"/>
        <pc:sldMkLst>
          <pc:docMk/>
          <pc:sldMk cId="0" sldId="288"/>
        </pc:sldMkLst>
        <pc:spChg chg="del">
          <ac:chgData name="Richard Downey" userId="f032eefed87cb979" providerId="LiveId" clId="{8A8153D1-23C9-4AF9-A21C-4D00558BE287}" dt="2026-09-22T12:25:53.921" v="0" actId="478"/>
          <ac:spMkLst>
            <pc:docMk/>
            <pc:sldMk cId="0" sldId="288"/>
            <ac:spMk id="3" creationId="{F73D7FDA-AF58-8FBB-D499-DA1DD9531109}"/>
          </ac:spMkLst>
        </pc:spChg>
      </pc:sldChg>
      <pc:sldChg chg="modSp mod">
        <pc:chgData name="Richard Downey" userId="f032eefed87cb979" providerId="LiveId" clId="{8A8153D1-23C9-4AF9-A21C-4D00558BE287}" dt="2026-09-22T12:53:01.049" v="45" actId="1037"/>
        <pc:sldMkLst>
          <pc:docMk/>
          <pc:sldMk cId="1754122906" sldId="450"/>
        </pc:sldMkLst>
        <pc:spChg chg="mod">
          <ac:chgData name="Richard Downey" userId="f032eefed87cb979" providerId="LiveId" clId="{8A8153D1-23C9-4AF9-A21C-4D00558BE287}" dt="2026-09-22T12:53:01.049" v="45" actId="1037"/>
          <ac:spMkLst>
            <pc:docMk/>
            <pc:sldMk cId="1754122906" sldId="450"/>
            <ac:spMk id="9" creationId="{456F4779-C096-4103-563B-DA7424D5D977}"/>
          </ac:spMkLst>
        </pc:spChg>
      </pc:sldChg>
      <pc:sldChg chg="modAnim">
        <pc:chgData name="Richard Downey" userId="f032eefed87cb979" providerId="LiveId" clId="{8A8153D1-23C9-4AF9-A21C-4D00558BE287}" dt="2026-09-22T12:58:04.323" v="62"/>
        <pc:sldMkLst>
          <pc:docMk/>
          <pc:sldMk cId="2799651980" sldId="479"/>
        </pc:sldMkLst>
      </pc:sldChg>
      <pc:sldChg chg="addSp modSp mod modAnim">
        <pc:chgData name="Richard Downey" userId="f032eefed87cb979" providerId="LiveId" clId="{8A8153D1-23C9-4AF9-A21C-4D00558BE287}" dt="2026-09-22T12:55:55.210" v="57"/>
        <pc:sldMkLst>
          <pc:docMk/>
          <pc:sldMk cId="2273271693" sldId="506"/>
        </pc:sldMkLst>
        <pc:spChg chg="add mod">
          <ac:chgData name="Richard Downey" userId="f032eefed87cb979" providerId="LiveId" clId="{8A8153D1-23C9-4AF9-A21C-4D00558BE287}" dt="2026-09-22T12:55:44.373" v="56" actId="207"/>
          <ac:spMkLst>
            <pc:docMk/>
            <pc:sldMk cId="2273271693" sldId="506"/>
            <ac:spMk id="38" creationId="{990738BD-478B-826E-8EA7-8365B55862B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137698-C041-1176-181C-1A0AC04C94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E1288BF-AFDA-E808-C6E5-E5A94F41BB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07EF19-CF41-44CF-B2FF-6D10763E6881}" type="datetimeFigureOut">
              <a:rPr lang="en-GB" smtClean="0"/>
              <a:t>22/09/2026</a:t>
            </a:fld>
            <a:endParaRPr lang="en-GB"/>
          </a:p>
        </p:txBody>
      </p:sp>
      <p:sp>
        <p:nvSpPr>
          <p:cNvPr id="4" name="Footer Placeholder 3">
            <a:extLst>
              <a:ext uri="{FF2B5EF4-FFF2-40B4-BE49-F238E27FC236}">
                <a16:creationId xmlns:a16="http://schemas.microsoft.com/office/drawing/2014/main" id="{7E02D47D-AAC3-DD38-2038-9FD47AED0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3C5466-F002-A88E-8EA0-FD268976BB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76F0EF-2DA2-4478-87BE-4F12A64AED8B}" type="slidenum">
              <a:rPr lang="en-GB" smtClean="0"/>
              <a:t>‹#›</a:t>
            </a:fld>
            <a:endParaRPr lang="en-GB"/>
          </a:p>
        </p:txBody>
      </p:sp>
    </p:spTree>
    <p:extLst>
      <p:ext uri="{BB962C8B-B14F-4D97-AF65-F5344CB8AC3E}">
        <p14:creationId xmlns:p14="http://schemas.microsoft.com/office/powerpoint/2010/main" val="3833919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D0809-8702-4866-AD6B-ECB4CD0DB84C}" type="datetimeFigureOut">
              <a:rPr lang="en-GB" smtClean="0"/>
              <a:t>22/09/2026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E0E37-5F31-4073-8F35-FD795A549926}" type="slidenum">
              <a:rPr lang="en-GB" smtClean="0"/>
              <a:t>‹#›</a:t>
            </a:fld>
            <a:endParaRPr lang="en-GB"/>
          </a:p>
        </p:txBody>
      </p:sp>
    </p:spTree>
    <p:extLst>
      <p:ext uri="{BB962C8B-B14F-4D97-AF65-F5344CB8AC3E}">
        <p14:creationId xmlns:p14="http://schemas.microsoft.com/office/powerpoint/2010/main" val="1194590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Rainbows show the dispersion of light into its various colours. Light is a small but important part of the full electromagnetic spectrum.</a:t>
            </a:r>
          </a:p>
        </p:txBody>
      </p:sp>
      <p:sp>
        <p:nvSpPr>
          <p:cNvPr id="4" name="Slide Number Placeholder 3"/>
          <p:cNvSpPr>
            <a:spLocks noGrp="1"/>
          </p:cNvSpPr>
          <p:nvPr>
            <p:ph type="sldNum" sz="quarter" idx="5"/>
          </p:nvPr>
        </p:nvSpPr>
        <p:spPr/>
        <p:txBody>
          <a:bodyPr/>
          <a:lstStyle/>
          <a:p>
            <a:fld id="{84AE0E37-5F31-4073-8F35-FD795A549926}" type="slidenum">
              <a:rPr lang="en-GB" smtClean="0"/>
              <a:t>1</a:t>
            </a:fld>
            <a:endParaRPr lang="en-GB"/>
          </a:p>
        </p:txBody>
      </p:sp>
    </p:spTree>
    <p:extLst>
      <p:ext uri="{BB962C8B-B14F-4D97-AF65-F5344CB8AC3E}">
        <p14:creationId xmlns:p14="http://schemas.microsoft.com/office/powerpoint/2010/main" val="3860475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6EFA1-C73C-FA17-80C4-C7B9974D6D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35658-3AE8-DD99-9518-34D79C151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5221EB-9A4F-2C02-19EF-CDF6A5BDA5B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3FB0EC-D977-DF61-D6F6-CD06E0DB569C}"/>
              </a:ext>
            </a:extLst>
          </p:cNvPr>
          <p:cNvSpPr>
            <a:spLocks noGrp="1"/>
          </p:cNvSpPr>
          <p:nvPr>
            <p:ph type="sldNum" sz="quarter" idx="5"/>
          </p:nvPr>
        </p:nvSpPr>
        <p:spPr/>
        <p:txBody>
          <a:bodyPr/>
          <a:lstStyle/>
          <a:p>
            <a:fld id="{84AE0E37-5F31-4073-8F35-FD795A549926}" type="slidenum">
              <a:rPr lang="en-GB" smtClean="0"/>
              <a:t>2</a:t>
            </a:fld>
            <a:endParaRPr lang="en-GB"/>
          </a:p>
        </p:txBody>
      </p:sp>
    </p:spTree>
    <p:extLst>
      <p:ext uri="{BB962C8B-B14F-4D97-AF65-F5344CB8AC3E}">
        <p14:creationId xmlns:p14="http://schemas.microsoft.com/office/powerpoint/2010/main" val="2483853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50672-1525-2B04-932E-B8F6E6212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BAB90-2B87-DDAF-2459-BDA9997952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8E16BA-5D0F-C1B6-CAA1-CDF7BCFD379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02D776A-0A51-E769-E457-E83DB485DE48}"/>
              </a:ext>
            </a:extLst>
          </p:cNvPr>
          <p:cNvSpPr>
            <a:spLocks noGrp="1"/>
          </p:cNvSpPr>
          <p:nvPr>
            <p:ph type="sldNum" sz="quarter" idx="5"/>
          </p:nvPr>
        </p:nvSpPr>
        <p:spPr/>
        <p:txBody>
          <a:bodyPr/>
          <a:lstStyle/>
          <a:p>
            <a:fld id="{84AE0E37-5F31-4073-8F35-FD795A549926}" type="slidenum">
              <a:rPr lang="en-GB" smtClean="0"/>
              <a:t>3</a:t>
            </a:fld>
            <a:endParaRPr lang="en-GB"/>
          </a:p>
        </p:txBody>
      </p:sp>
    </p:spTree>
    <p:extLst>
      <p:ext uri="{BB962C8B-B14F-4D97-AF65-F5344CB8AC3E}">
        <p14:creationId xmlns:p14="http://schemas.microsoft.com/office/powerpoint/2010/main" val="1059307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1B994A-1B49-4279-A175-37679869E865}" type="slidenum">
              <a:rPr lang="en-IE" smtClean="0"/>
              <a:t>5</a:t>
            </a:fld>
            <a:endParaRPr lang="en-IE"/>
          </a:p>
        </p:txBody>
      </p:sp>
    </p:spTree>
    <p:extLst>
      <p:ext uri="{BB962C8B-B14F-4D97-AF65-F5344CB8AC3E}">
        <p14:creationId xmlns:p14="http://schemas.microsoft.com/office/powerpoint/2010/main" val="2492819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A5F5B-CCEB-7C2D-FBA1-CA9D9C429B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6F1C82-7344-09E4-1C42-5B21C472EC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F97F89-0DF4-34A9-CD00-A64C36B183A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817061D-C3CA-55B1-5393-0D82F0B79B4B}"/>
              </a:ext>
            </a:extLst>
          </p:cNvPr>
          <p:cNvSpPr>
            <a:spLocks noGrp="1"/>
          </p:cNvSpPr>
          <p:nvPr>
            <p:ph type="sldNum" sz="quarter" idx="5"/>
          </p:nvPr>
        </p:nvSpPr>
        <p:spPr/>
        <p:txBody>
          <a:bodyPr/>
          <a:lstStyle/>
          <a:p>
            <a:fld id="{DF1B994A-1B49-4279-A175-37679869E865}" type="slidenum">
              <a:rPr lang="en-IE" smtClean="0"/>
              <a:t>6</a:t>
            </a:fld>
            <a:endParaRPr lang="en-IE"/>
          </a:p>
        </p:txBody>
      </p:sp>
    </p:spTree>
    <p:extLst>
      <p:ext uri="{BB962C8B-B14F-4D97-AF65-F5344CB8AC3E}">
        <p14:creationId xmlns:p14="http://schemas.microsoft.com/office/powerpoint/2010/main" val="628419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12</a:t>
            </a:fld>
            <a:endParaRPr lang="en-GB"/>
          </a:p>
        </p:txBody>
      </p:sp>
    </p:spTree>
    <p:extLst>
      <p:ext uri="{BB962C8B-B14F-4D97-AF65-F5344CB8AC3E}">
        <p14:creationId xmlns:p14="http://schemas.microsoft.com/office/powerpoint/2010/main" val="409238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wavelengths that will cause ionisation depend on the type of atom or molecule that is being tested</a:t>
            </a:r>
          </a:p>
          <a:p>
            <a:r>
              <a:rPr lang="en-GB" dirty="0"/>
              <a:t>Typical atoms or molecules that are tested for health and safety include O2, N2, H2O. These require extremely high frequency UV light (extreme UV) or X-rays to ionise them.</a:t>
            </a:r>
          </a:p>
        </p:txBody>
      </p:sp>
      <p:sp>
        <p:nvSpPr>
          <p:cNvPr id="4" name="Slide Number Placeholder 3"/>
          <p:cNvSpPr>
            <a:spLocks noGrp="1"/>
          </p:cNvSpPr>
          <p:nvPr>
            <p:ph type="sldNum" sz="quarter" idx="5"/>
          </p:nvPr>
        </p:nvSpPr>
        <p:spPr/>
        <p:txBody>
          <a:bodyPr/>
          <a:lstStyle/>
          <a:p>
            <a:fld id="{84AE0E37-5F31-4073-8F35-FD795A549926}" type="slidenum">
              <a:rPr lang="en-GB" smtClean="0"/>
              <a:t>13</a:t>
            </a:fld>
            <a:endParaRPr lang="en-GB"/>
          </a:p>
        </p:txBody>
      </p:sp>
    </p:spTree>
    <p:extLst>
      <p:ext uri="{BB962C8B-B14F-4D97-AF65-F5344CB8AC3E}">
        <p14:creationId xmlns:p14="http://schemas.microsoft.com/office/powerpoint/2010/main" val="40263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UV that reaches earth from the Sun does not cause ionisation in DNA but it is still harmful because it can damage DNA by breaking bonds.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Ionising radiation is defined here</a:t>
            </a:r>
          </a:p>
          <a:p>
            <a:r>
              <a:rPr lang="en-GB" dirty="0"/>
              <a:t>https://</a:t>
            </a:r>
            <a:r>
              <a:rPr lang="en-GB" dirty="0" err="1"/>
              <a:t>www.irishstatutebook.ie</a:t>
            </a:r>
            <a:r>
              <a:rPr lang="en-GB" dirty="0"/>
              <a:t>/</a:t>
            </a:r>
            <a:r>
              <a:rPr lang="en-GB" dirty="0" err="1"/>
              <a:t>eli</a:t>
            </a:r>
            <a:r>
              <a:rPr lang="en-GB" dirty="0"/>
              <a:t>/2019/</a:t>
            </a:r>
            <a:r>
              <a:rPr lang="en-GB" dirty="0" err="1"/>
              <a:t>si</a:t>
            </a:r>
            <a:r>
              <a:rPr lang="en-GB" dirty="0"/>
              <a:t>/30/</a:t>
            </a:r>
          </a:p>
          <a:p>
            <a:r>
              <a:rPr lang="en-GB" dirty="0"/>
              <a:t>In this document ionising radiation is defined as radiation with a wavelength less than 100 nm. This cutoff point excludes so-called UVA, UVB and UVC. </a:t>
            </a:r>
          </a:p>
          <a:p>
            <a:r>
              <a:rPr lang="en-GB" sz="1200" b="0" i="0" kern="1200" dirty="0">
                <a:solidFill>
                  <a:schemeClr val="tx1"/>
                </a:solidFill>
                <a:effectLst/>
                <a:latin typeface="+mn-lt"/>
                <a:ea typeface="+mn-ea"/>
                <a:cs typeface="+mn-cs"/>
              </a:rPr>
              <a:t>To muddle things a little, UVC is not legally classed as ionising, but some UVC wavelengths can in fact ionise DNA under specific conditions. </a:t>
            </a:r>
            <a:r>
              <a:rPr lang="en-GB" sz="1200" b="0" i="0" kern="1200">
                <a:solidFill>
                  <a:schemeClr val="tx1"/>
                </a:solidFill>
                <a:effectLst/>
                <a:latin typeface="+mn-lt"/>
                <a:ea typeface="+mn-ea"/>
                <a:cs typeface="+mn-cs"/>
              </a:rPr>
              <a:t>The type of UV that causes general ionisation is “extreme UV” (EUV) 10 nm – 121 nm</a:t>
            </a:r>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14</a:t>
            </a:fld>
            <a:endParaRPr lang="en-GB"/>
          </a:p>
        </p:txBody>
      </p:sp>
    </p:spTree>
    <p:extLst>
      <p:ext uri="{BB962C8B-B14F-4D97-AF65-F5344CB8AC3E}">
        <p14:creationId xmlns:p14="http://schemas.microsoft.com/office/powerpoint/2010/main" val="3587670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15</a:t>
            </a:fld>
            <a:endParaRPr lang="en-GB"/>
          </a:p>
        </p:txBody>
      </p:sp>
    </p:spTree>
    <p:extLst>
      <p:ext uri="{BB962C8B-B14F-4D97-AF65-F5344CB8AC3E}">
        <p14:creationId xmlns:p14="http://schemas.microsoft.com/office/powerpoint/2010/main" val="1197607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Radio telescopes are used to analyse solar flares and understand the mechanisms behind them. They also give advance warnings. The picture shown is from an optical telescope. There is a tiny disk in the photo representing the earth to scale.</a:t>
            </a:r>
          </a:p>
        </p:txBody>
      </p:sp>
      <p:sp>
        <p:nvSpPr>
          <p:cNvPr id="4" name="Slide Number Placeholder 3"/>
          <p:cNvSpPr>
            <a:spLocks noGrp="1"/>
          </p:cNvSpPr>
          <p:nvPr>
            <p:ph type="sldNum" sz="quarter" idx="5"/>
          </p:nvPr>
        </p:nvSpPr>
        <p:spPr/>
        <p:txBody>
          <a:bodyPr/>
          <a:lstStyle/>
          <a:p>
            <a:fld id="{84AE0E37-5F31-4073-8F35-FD795A549926}" type="slidenum">
              <a:rPr lang="en-GB" smtClean="0"/>
              <a:t>17</a:t>
            </a:fld>
            <a:endParaRPr lang="en-GB"/>
          </a:p>
        </p:txBody>
      </p:sp>
    </p:spTree>
    <p:extLst>
      <p:ext uri="{BB962C8B-B14F-4D97-AF65-F5344CB8AC3E}">
        <p14:creationId xmlns:p14="http://schemas.microsoft.com/office/powerpoint/2010/main" val="2419233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Weld inspection: </a:t>
            </a:r>
            <a:r>
              <a:rPr lang="en-GB" sz="1200" dirty="0"/>
              <a:t>Iridium‑192 based </a:t>
            </a:r>
            <a:r>
              <a:rPr lang="en-GB" dirty="0"/>
              <a:t>gamma rays are used because of the portability of the equipment compared to an x-ray machine.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Medical supplies: Gloves, syringes, dressings, implants etc. are irradiated in bulk. Cobalt-60 is used instead of </a:t>
            </a:r>
            <a:r>
              <a:rPr lang="en-GB" sz="1200" dirty="0"/>
              <a:t>Iridium‑192 because it emits </a:t>
            </a:r>
            <a:r>
              <a:rPr lang="en-GB" dirty="0"/>
              <a:t>much higher energy gamma rays than Iridium-192 and can penetrate and sterilise full pallets of product in one go. It is done by specialist companies requiring high levels of certification and training. </a:t>
            </a:r>
          </a:p>
        </p:txBody>
      </p:sp>
      <p:sp>
        <p:nvSpPr>
          <p:cNvPr id="4" name="Slide Number Placeholder 3"/>
          <p:cNvSpPr>
            <a:spLocks noGrp="1"/>
          </p:cNvSpPr>
          <p:nvPr>
            <p:ph type="sldNum" sz="quarter" idx="5"/>
          </p:nvPr>
        </p:nvSpPr>
        <p:spPr/>
        <p:txBody>
          <a:bodyPr/>
          <a:lstStyle/>
          <a:p>
            <a:fld id="{84AE0E37-5F31-4073-8F35-FD795A549926}" type="slidenum">
              <a:rPr lang="en-GB" smtClean="0"/>
              <a:t>23</a:t>
            </a:fld>
            <a:endParaRPr lang="en-GB"/>
          </a:p>
        </p:txBody>
      </p:sp>
    </p:spTree>
    <p:extLst>
      <p:ext uri="{BB962C8B-B14F-4D97-AF65-F5344CB8AC3E}">
        <p14:creationId xmlns:p14="http://schemas.microsoft.com/office/powerpoint/2010/main" val="410178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500 nm actually sits between green and cyan according </a:t>
            </a:r>
            <a:r>
              <a:rPr lang="en-GB"/>
              <a:t>to Wikipedia</a:t>
            </a:r>
            <a:endParaRPr lang="en-US"/>
          </a:p>
        </p:txBody>
      </p:sp>
      <p:sp>
        <p:nvSpPr>
          <p:cNvPr id="4" name="Slide Number Placeholder 3"/>
          <p:cNvSpPr>
            <a:spLocks noGrp="1"/>
          </p:cNvSpPr>
          <p:nvPr>
            <p:ph type="sldNum" sz="quarter" idx="5"/>
          </p:nvPr>
        </p:nvSpPr>
        <p:spPr/>
        <p:txBody>
          <a:bodyPr/>
          <a:lstStyle/>
          <a:p>
            <a:fld id="{84AE0E37-5F31-4073-8F35-FD795A549926}" type="slidenum">
              <a:rPr lang="en-GB" smtClean="0"/>
              <a:t>27</a:t>
            </a:fld>
            <a:endParaRPr lang="en-GB"/>
          </a:p>
        </p:txBody>
      </p:sp>
    </p:spTree>
    <p:extLst>
      <p:ext uri="{BB962C8B-B14F-4D97-AF65-F5344CB8AC3E}">
        <p14:creationId xmlns:p14="http://schemas.microsoft.com/office/powerpoint/2010/main" val="505143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30</a:t>
            </a:fld>
            <a:endParaRPr lang="en-IE"/>
          </a:p>
        </p:txBody>
      </p:sp>
    </p:spTree>
    <p:extLst>
      <p:ext uri="{BB962C8B-B14F-4D97-AF65-F5344CB8AC3E}">
        <p14:creationId xmlns:p14="http://schemas.microsoft.com/office/powerpoint/2010/main" val="1168188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to explain how subtraction reduces the number of significant figures in the answer.</a:t>
            </a:r>
          </a:p>
        </p:txBody>
      </p:sp>
      <p:sp>
        <p:nvSpPr>
          <p:cNvPr id="4" name="Slide Number Placeholder 3"/>
          <p:cNvSpPr>
            <a:spLocks noGrp="1"/>
          </p:cNvSpPr>
          <p:nvPr>
            <p:ph type="sldNum" sz="quarter" idx="5"/>
          </p:nvPr>
        </p:nvSpPr>
        <p:spPr/>
        <p:txBody>
          <a:bodyPr/>
          <a:lstStyle/>
          <a:p>
            <a:fld id="{84AE0E37-5F31-4073-8F35-FD795A549926}" type="slidenum">
              <a:rPr lang="en-GB" smtClean="0"/>
              <a:t>33</a:t>
            </a:fld>
            <a:endParaRPr lang="en-GB"/>
          </a:p>
        </p:txBody>
      </p:sp>
    </p:spTree>
    <p:extLst>
      <p:ext uri="{BB962C8B-B14F-4D97-AF65-F5344CB8AC3E}">
        <p14:creationId xmlns:p14="http://schemas.microsoft.com/office/powerpoint/2010/main" val="438161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BC8D3-B44F-81D1-F5E0-91FE103AB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37F155-9B76-B2B2-9A62-299DD93986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CA517A-56DE-8DFC-BB88-A77F119B2B0E}"/>
              </a:ext>
            </a:extLst>
          </p:cNvPr>
          <p:cNvSpPr>
            <a:spLocks noGrp="1"/>
          </p:cNvSpPr>
          <p:nvPr>
            <p:ph type="body" idx="1"/>
          </p:nvPr>
        </p:nvSpPr>
        <p:spPr/>
        <p:txBody>
          <a:bodyPr/>
          <a:lstStyle/>
          <a:p>
            <a:r>
              <a:rPr lang="en-GB" dirty="0"/>
              <a:t>A “Dawn-Dusk” Sun-synchronous orbit is an orbit which passes over both the north and south polar regions and follows the line on the planet that separates light from darkness (dawn, dusk line). Thus, the satellite was almost always in sunlight making it ideal for observing the Sun.</a:t>
            </a:r>
          </a:p>
        </p:txBody>
      </p:sp>
      <p:sp>
        <p:nvSpPr>
          <p:cNvPr id="4" name="Slide Number Placeholder 3">
            <a:extLst>
              <a:ext uri="{FF2B5EF4-FFF2-40B4-BE49-F238E27FC236}">
                <a16:creationId xmlns:a16="http://schemas.microsoft.com/office/drawing/2014/main" id="{32857165-DF61-4C3C-0CAD-82D59D23721B}"/>
              </a:ext>
            </a:extLst>
          </p:cNvPr>
          <p:cNvSpPr>
            <a:spLocks noGrp="1"/>
          </p:cNvSpPr>
          <p:nvPr>
            <p:ph type="sldNum" sz="quarter" idx="5"/>
          </p:nvPr>
        </p:nvSpPr>
        <p:spPr/>
        <p:txBody>
          <a:bodyPr/>
          <a:lstStyle/>
          <a:p>
            <a:fld id="{84AE0E37-5F31-4073-8F35-FD795A549926}" type="slidenum">
              <a:rPr lang="en-GB" smtClean="0"/>
              <a:t>43</a:t>
            </a:fld>
            <a:endParaRPr lang="en-GB"/>
          </a:p>
        </p:txBody>
      </p:sp>
    </p:spTree>
    <p:extLst>
      <p:ext uri="{BB962C8B-B14F-4D97-AF65-F5344CB8AC3E}">
        <p14:creationId xmlns:p14="http://schemas.microsoft.com/office/powerpoint/2010/main" val="3549147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46D47-AD8F-AE4B-C57C-AE1C9DBAD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7CE30D-A5F0-9AA8-AA4B-2DF441400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3A67F-42A7-2CCC-63DF-0BFF36967DB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86B9DB9-FD95-657B-5B22-B99CA2A52404}"/>
              </a:ext>
            </a:extLst>
          </p:cNvPr>
          <p:cNvSpPr>
            <a:spLocks noGrp="1"/>
          </p:cNvSpPr>
          <p:nvPr>
            <p:ph type="sldNum" sz="quarter" idx="5"/>
          </p:nvPr>
        </p:nvSpPr>
        <p:spPr/>
        <p:txBody>
          <a:bodyPr/>
          <a:lstStyle/>
          <a:p>
            <a:fld id="{84AE0E37-5F31-4073-8F35-FD795A549926}" type="slidenum">
              <a:rPr lang="en-GB" smtClean="0"/>
              <a:t>44</a:t>
            </a:fld>
            <a:endParaRPr lang="en-GB"/>
          </a:p>
        </p:txBody>
      </p:sp>
    </p:spTree>
    <p:extLst>
      <p:ext uri="{BB962C8B-B14F-4D97-AF65-F5344CB8AC3E}">
        <p14:creationId xmlns:p14="http://schemas.microsoft.com/office/powerpoint/2010/main" val="1002980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48B0B-C7BC-A3EF-6EA5-60D5F550AD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999D9B-C6B1-AFD2-0347-2AED56AC30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228C55-435B-328E-9106-AAA79785FD9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3A8A867-6E94-FBEE-5840-A2011256196B}"/>
              </a:ext>
            </a:extLst>
          </p:cNvPr>
          <p:cNvSpPr>
            <a:spLocks noGrp="1"/>
          </p:cNvSpPr>
          <p:nvPr>
            <p:ph type="sldNum" sz="quarter" idx="5"/>
          </p:nvPr>
        </p:nvSpPr>
        <p:spPr/>
        <p:txBody>
          <a:bodyPr/>
          <a:lstStyle/>
          <a:p>
            <a:fld id="{84AE0E37-5F31-4073-8F35-FD795A549926}" type="slidenum">
              <a:rPr lang="en-GB" smtClean="0"/>
              <a:t>45</a:t>
            </a:fld>
            <a:endParaRPr lang="en-GB"/>
          </a:p>
        </p:txBody>
      </p:sp>
    </p:spTree>
    <p:extLst>
      <p:ext uri="{BB962C8B-B14F-4D97-AF65-F5344CB8AC3E}">
        <p14:creationId xmlns:p14="http://schemas.microsoft.com/office/powerpoint/2010/main" val="3188829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46</a:t>
            </a:fld>
            <a:endParaRPr lang="en-GB"/>
          </a:p>
        </p:txBody>
      </p:sp>
    </p:spTree>
    <p:extLst>
      <p:ext uri="{BB962C8B-B14F-4D97-AF65-F5344CB8AC3E}">
        <p14:creationId xmlns:p14="http://schemas.microsoft.com/office/powerpoint/2010/main" val="201406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88BF7-1F3A-7A2B-F960-BA3A394E4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557B3B-DC21-614F-C606-5ECA4619C1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9B0994-307E-A3AF-320D-2541FF859B2D}"/>
              </a:ext>
            </a:extLst>
          </p:cNvPr>
          <p:cNvSpPr>
            <a:spLocks noGrp="1"/>
          </p:cNvSpPr>
          <p:nvPr>
            <p:ph type="body" idx="1"/>
          </p:nvPr>
        </p:nvSpPr>
        <p:spPr/>
        <p:txBody>
          <a:bodyPr/>
          <a:lstStyle/>
          <a:p>
            <a:r>
              <a:rPr lang="en-GB" dirty="0"/>
              <a:t>Actual solar panels typically range from 380 nm to 1050 nm and are more efficient at converting infrared than visible light. Simplifications have been made for the exercise.</a:t>
            </a:r>
          </a:p>
        </p:txBody>
      </p:sp>
      <p:sp>
        <p:nvSpPr>
          <p:cNvPr id="4" name="Slide Number Placeholder 3">
            <a:extLst>
              <a:ext uri="{FF2B5EF4-FFF2-40B4-BE49-F238E27FC236}">
                <a16:creationId xmlns:a16="http://schemas.microsoft.com/office/drawing/2014/main" id="{36FADF13-726E-FF59-8BAF-44AF427418C1}"/>
              </a:ext>
            </a:extLst>
          </p:cNvPr>
          <p:cNvSpPr>
            <a:spLocks noGrp="1"/>
          </p:cNvSpPr>
          <p:nvPr>
            <p:ph type="sldNum" sz="quarter" idx="5"/>
          </p:nvPr>
        </p:nvSpPr>
        <p:spPr/>
        <p:txBody>
          <a:bodyPr/>
          <a:lstStyle/>
          <a:p>
            <a:fld id="{84AE0E37-5F31-4073-8F35-FD795A549926}" type="slidenum">
              <a:rPr lang="en-GB" smtClean="0"/>
              <a:t>47</a:t>
            </a:fld>
            <a:endParaRPr lang="en-GB"/>
          </a:p>
        </p:txBody>
      </p:sp>
    </p:spTree>
    <p:extLst>
      <p:ext uri="{BB962C8B-B14F-4D97-AF65-F5344CB8AC3E}">
        <p14:creationId xmlns:p14="http://schemas.microsoft.com/office/powerpoint/2010/main" val="3120697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1300" y="155246"/>
            <a:ext cx="8724900" cy="594137"/>
          </a:xfrm>
        </p:spPr>
        <p:txBody>
          <a:bodyPr wrap="square">
            <a:spAutoFit/>
          </a:bodyPr>
          <a:lstStyle/>
          <a:p>
            <a:r>
              <a:rPr lang="en-US"/>
              <a:t>Click to edit Master title style</a:t>
            </a:r>
          </a:p>
        </p:txBody>
      </p:sp>
    </p:spTree>
    <p:extLst>
      <p:ext uri="{BB962C8B-B14F-4D97-AF65-F5344CB8AC3E}">
        <p14:creationId xmlns:p14="http://schemas.microsoft.com/office/powerpoint/2010/main" val="343284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Yellow">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66700" y="165879"/>
            <a:ext cx="8674100" cy="594137"/>
          </a:xfrm>
        </p:spPr>
        <p:txBody>
          <a:bodyPr wrap="square">
            <a:spAutoFit/>
          </a:bodyPr>
          <a:lstStyle/>
          <a:p>
            <a:r>
              <a:rPr lang="en-US"/>
              <a:t>Click to edit Master title style</a:t>
            </a:r>
            <a:endParaRPr lang="en-GB"/>
          </a:p>
        </p:txBody>
      </p:sp>
    </p:spTree>
    <p:extLst>
      <p:ext uri="{BB962C8B-B14F-4D97-AF65-F5344CB8AC3E}">
        <p14:creationId xmlns:p14="http://schemas.microsoft.com/office/powerpoint/2010/main" val="9539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periment">
    <p:bg>
      <p:bgPr>
        <a:solidFill>
          <a:srgbClr val="CEFA8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54000" y="197771"/>
            <a:ext cx="8712200" cy="594137"/>
          </a:xfrm>
        </p:spPr>
        <p:txBody>
          <a:bodyPr wrap="square">
            <a:spAutoFit/>
          </a:bodyPr>
          <a:lstStyle/>
          <a:p>
            <a:r>
              <a:rPr lang="en-US"/>
              <a:t>Click to edit Master title style</a:t>
            </a:r>
            <a:endParaRPr lang="en-GB"/>
          </a:p>
        </p:txBody>
      </p:sp>
    </p:spTree>
    <p:extLst>
      <p:ext uri="{BB962C8B-B14F-4D97-AF65-F5344CB8AC3E}">
        <p14:creationId xmlns:p14="http://schemas.microsoft.com/office/powerpoint/2010/main" val="211863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xa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122293" y="-1"/>
            <a:ext cx="6608118" cy="482633"/>
          </a:xfrm>
        </p:spPr>
        <p:txBody>
          <a:bodyPr>
            <a:normAutofit/>
          </a:bodyPr>
          <a:lstStyle>
            <a:lvl1pPr>
              <a:defRPr sz="2800" b="0"/>
            </a:lvl1pPr>
          </a:lstStyle>
          <a:p>
            <a:r>
              <a:rPr lang="en-US"/>
              <a:t>Input Example Number</a:t>
            </a:r>
            <a:endParaRPr lang="en-GB"/>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2">
              <a:lumMod val="20000"/>
              <a:lumOff val="80000"/>
            </a:schemeClr>
          </a:solidFill>
        </p:spPr>
        <p:txBody>
          <a:bodyPr wrap="square">
            <a:spAutoFit/>
          </a:bodyPr>
          <a:lstStyle>
            <a:lvl1pPr marL="0" indent="0">
              <a:buNone/>
              <a:defRPr/>
            </a:lvl1pPr>
          </a:lstStyle>
          <a:p>
            <a:pPr lvl="0"/>
            <a:r>
              <a:rPr lang="en-US"/>
              <a:t>Click to edit question</a:t>
            </a:r>
            <a:endParaRPr lang="en-GB"/>
          </a:p>
        </p:txBody>
      </p:sp>
    </p:spTree>
    <p:extLst>
      <p:ext uri="{BB962C8B-B14F-4D97-AF65-F5344CB8AC3E}">
        <p14:creationId xmlns:p14="http://schemas.microsoft.com/office/powerpoint/2010/main" val="422007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445861" y="-1"/>
            <a:ext cx="6284549" cy="461665"/>
          </a:xfrm>
        </p:spPr>
        <p:txBody>
          <a:bodyPr>
            <a:normAutofit/>
          </a:bodyPr>
          <a:lstStyle>
            <a:lvl1pPr>
              <a:defRPr sz="2800" b="0"/>
            </a:lvl1pPr>
          </a:lstStyle>
          <a:p>
            <a:r>
              <a:rPr lang="en-US"/>
              <a:t>Input exercise Number</a:t>
            </a:r>
            <a:endParaRPr lang="en-GB"/>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5">
              <a:lumMod val="20000"/>
              <a:lumOff val="80000"/>
            </a:schemeClr>
          </a:solidFill>
        </p:spPr>
        <p:txBody>
          <a:bodyPr wrap="square">
            <a:spAutoFit/>
          </a:bodyPr>
          <a:lstStyle>
            <a:lvl1pPr marL="0" indent="0">
              <a:buNone/>
              <a:defRPr/>
            </a:lvl1pPr>
          </a:lstStyle>
          <a:p>
            <a:pPr lvl="0"/>
            <a:r>
              <a:rPr lang="en-US"/>
              <a:t>Click to edit question</a:t>
            </a:r>
            <a:endParaRPr lang="en-GB"/>
          </a:p>
        </p:txBody>
      </p:sp>
      <p:grpSp>
        <p:nvGrpSpPr>
          <p:cNvPr id="15" name="Group 14">
            <a:extLst>
              <a:ext uri="{FF2B5EF4-FFF2-40B4-BE49-F238E27FC236}">
                <a16:creationId xmlns:a16="http://schemas.microsoft.com/office/drawing/2014/main" id="{C6133B34-898E-FCC8-FDC3-D75FA7519BEB}"/>
              </a:ext>
            </a:extLst>
          </p:cNvPr>
          <p:cNvGrpSpPr/>
          <p:nvPr userDrawn="1"/>
        </p:nvGrpSpPr>
        <p:grpSpPr>
          <a:xfrm rot="18736192">
            <a:off x="-25117" y="236182"/>
            <a:ext cx="518058" cy="67097"/>
            <a:chOff x="1183906" y="1940011"/>
            <a:chExt cx="2671402" cy="345990"/>
          </a:xfrm>
        </p:grpSpPr>
        <p:sp>
          <p:nvSpPr>
            <p:cNvPr id="5" name="Rectangle: Rounded Corners 4">
              <a:extLst>
                <a:ext uri="{FF2B5EF4-FFF2-40B4-BE49-F238E27FC236}">
                  <a16:creationId xmlns:a16="http://schemas.microsoft.com/office/drawing/2014/main" id="{73AC3673-08E0-7D94-5468-44627F2E0C20}"/>
                </a:ext>
              </a:extLst>
            </p:cNvPr>
            <p:cNvSpPr/>
            <p:nvPr userDrawn="1"/>
          </p:nvSpPr>
          <p:spPr>
            <a:xfrm>
              <a:off x="3509319" y="1940011"/>
              <a:ext cx="345989" cy="345989"/>
            </a:xfrm>
            <a:prstGeom prst="round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8E89A52-3F74-5919-DC11-B84243CE90CC}"/>
                </a:ext>
              </a:extLst>
            </p:cNvPr>
            <p:cNvSpPr/>
            <p:nvPr userDrawn="1"/>
          </p:nvSpPr>
          <p:spPr>
            <a:xfrm>
              <a:off x="3410465" y="1940011"/>
              <a:ext cx="210065" cy="345989"/>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70EA5B23-706F-A306-D64F-E82256779845}"/>
                </a:ext>
              </a:extLst>
            </p:cNvPr>
            <p:cNvCxnSpPr>
              <a:stCxn id="6" idx="0"/>
              <a:endCxn id="6" idx="2"/>
            </p:cNvCxnSpPr>
            <p:nvPr userDrawn="1"/>
          </p:nvCxnSpPr>
          <p:spPr>
            <a:xfrm>
              <a:off x="3515498" y="1940011"/>
              <a:ext cx="0" cy="345989"/>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E0CDAB73-8AEC-D6E2-08B9-7535F4DD898A}"/>
                </a:ext>
              </a:extLst>
            </p:cNvPr>
            <p:cNvSpPr/>
            <p:nvPr userDrawn="1"/>
          </p:nvSpPr>
          <p:spPr>
            <a:xfrm rot="16200000">
              <a:off x="2216866" y="907051"/>
              <a:ext cx="345990" cy="2411909"/>
            </a:xfrm>
            <a:custGeom>
              <a:avLst/>
              <a:gdLst>
                <a:gd name="csX0" fmla="*/ 345990 w 345990"/>
                <a:gd name="csY0" fmla="*/ 484255 h 2411909"/>
                <a:gd name="csX1" fmla="*/ 345989 w 345990"/>
                <a:gd name="csY1" fmla="*/ 484255 h 2411909"/>
                <a:gd name="csX2" fmla="*/ 345989 w 345990"/>
                <a:gd name="csY2" fmla="*/ 2411909 h 2411909"/>
                <a:gd name="csX3" fmla="*/ 0 w 345990"/>
                <a:gd name="csY3" fmla="*/ 2411909 h 2411909"/>
                <a:gd name="csX4" fmla="*/ 0 w 345990"/>
                <a:gd name="csY4" fmla="*/ 484255 h 2411909"/>
                <a:gd name="csX5" fmla="*/ 1 w 345990"/>
                <a:gd name="csY5" fmla="*/ 484255 h 2411909"/>
                <a:gd name="csX6" fmla="*/ 172996 w 345990"/>
                <a:gd name="csY6" fmla="*/ 0 h 24119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5990" h="2411909">
                  <a:moveTo>
                    <a:pt x="345990" y="484255"/>
                  </a:moveTo>
                  <a:lnTo>
                    <a:pt x="345989" y="484255"/>
                  </a:lnTo>
                  <a:lnTo>
                    <a:pt x="345989" y="2411909"/>
                  </a:lnTo>
                  <a:lnTo>
                    <a:pt x="0" y="2411909"/>
                  </a:lnTo>
                  <a:lnTo>
                    <a:pt x="0" y="484255"/>
                  </a:lnTo>
                  <a:lnTo>
                    <a:pt x="1" y="484255"/>
                  </a:lnTo>
                  <a:lnTo>
                    <a:pt x="172996" y="0"/>
                  </a:lnTo>
                  <a:close/>
                </a:path>
              </a:pathLst>
            </a:cu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Isosceles Triangle 10">
              <a:extLst>
                <a:ext uri="{FF2B5EF4-FFF2-40B4-BE49-F238E27FC236}">
                  <a16:creationId xmlns:a16="http://schemas.microsoft.com/office/drawing/2014/main" id="{030482F8-C167-13FE-BE9F-9326CDBD45CE}"/>
                </a:ext>
              </a:extLst>
            </p:cNvPr>
            <p:cNvSpPr/>
            <p:nvPr userDrawn="1"/>
          </p:nvSpPr>
          <p:spPr>
            <a:xfrm rot="16200000" flipH="1">
              <a:off x="1236121" y="2036431"/>
              <a:ext cx="109419" cy="153147"/>
            </a:xfrm>
            <a:prstGeom prst="triangle">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47A460C4-629A-BC11-12D6-6BBA94849A13}"/>
                </a:ext>
              </a:extLst>
            </p:cNvPr>
            <p:cNvSpPr/>
            <p:nvPr userDrawn="1"/>
          </p:nvSpPr>
          <p:spPr>
            <a:xfrm>
              <a:off x="1572895" y="1982788"/>
              <a:ext cx="131763" cy="257175"/>
            </a:xfrm>
            <a:custGeom>
              <a:avLst/>
              <a:gdLst>
                <a:gd name="csX0" fmla="*/ 38100 w 131763"/>
                <a:gd name="csY0" fmla="*/ 0 h 257175"/>
                <a:gd name="csX1" fmla="*/ 131763 w 131763"/>
                <a:gd name="csY1" fmla="*/ 50800 h 257175"/>
                <a:gd name="csX2" fmla="*/ 0 w 131763"/>
                <a:gd name="csY2" fmla="*/ 117475 h 257175"/>
                <a:gd name="csX3" fmla="*/ 131763 w 131763"/>
                <a:gd name="csY3" fmla="*/ 198437 h 257175"/>
                <a:gd name="csX4" fmla="*/ 23813 w 131763"/>
                <a:gd name="csY4" fmla="*/ 257175 h 257175"/>
              </a:gdLst>
              <a:ahLst/>
              <a:cxnLst>
                <a:cxn ang="0">
                  <a:pos x="csX0" y="csY0"/>
                </a:cxn>
                <a:cxn ang="0">
                  <a:pos x="csX1" y="csY1"/>
                </a:cxn>
                <a:cxn ang="0">
                  <a:pos x="csX2" y="csY2"/>
                </a:cxn>
                <a:cxn ang="0">
                  <a:pos x="csX3" y="csY3"/>
                </a:cxn>
                <a:cxn ang="0">
                  <a:pos x="csX4" y="csY4"/>
                </a:cxn>
              </a:cxnLst>
              <a:rect l="l" t="t" r="r" b="b"/>
              <a:pathLst>
                <a:path w="131763" h="257175">
                  <a:moveTo>
                    <a:pt x="38100" y="0"/>
                  </a:moveTo>
                  <a:lnTo>
                    <a:pt x="131763" y="50800"/>
                  </a:lnTo>
                  <a:lnTo>
                    <a:pt x="0" y="117475"/>
                  </a:lnTo>
                  <a:lnTo>
                    <a:pt x="131763" y="198437"/>
                  </a:lnTo>
                  <a:lnTo>
                    <a:pt x="23813" y="257175"/>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51268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H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5302"/>
          </a:xfrm>
          <a:solidFill>
            <a:srgbClr val="F6A8C1"/>
          </a:solidFill>
        </p:spPr>
        <p:txBody>
          <a:bodyPr vert="horz" lIns="91440" tIns="45720" rIns="91440" bIns="45720" rtlCol="0" anchor="t" anchorCtr="0">
            <a:spAutoFit/>
          </a:bodyPr>
          <a:lstStyle>
            <a:lvl1pPr>
              <a:defRPr lang="en-US" sz="2400" dirty="0"/>
            </a:lvl1pPr>
          </a:lstStyle>
          <a:p>
            <a:pPr marL="0" lvl="0"/>
            <a:r>
              <a:rPr lang="en-US"/>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F6A8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577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O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4732"/>
          </a:xfrm>
          <a:solidFill>
            <a:srgbClr val="B9D8F4"/>
          </a:solidFill>
        </p:spPr>
        <p:txBody>
          <a:bodyPr vert="horz" lIns="91440" tIns="45720" rIns="91440" bIns="45720" rtlCol="0" anchor="t" anchorCtr="0">
            <a:spAutoFit/>
          </a:bodyPr>
          <a:lstStyle>
            <a:lvl1pPr>
              <a:defRPr lang="en-US" sz="2400" dirty="0"/>
            </a:lvl1pPr>
          </a:lstStyle>
          <a:p>
            <a:pPr marL="0" lvl="0"/>
            <a:r>
              <a:rPr lang="en-US"/>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B9D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070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 Section">
    <p:bg>
      <p:bgPr>
        <a:gradFill flip="none" rotWithShape="1">
          <a:gsLst>
            <a:gs pos="32000">
              <a:schemeClr val="tx2">
                <a:lumMod val="10000"/>
                <a:lumOff val="90000"/>
              </a:schemeClr>
            </a:gs>
            <a:gs pos="100000">
              <a:schemeClr val="tx2">
                <a:lumMod val="25000"/>
                <a:lumOff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779254"/>
            <a:ext cx="7886700" cy="884202"/>
          </a:xfrm>
        </p:spPr>
        <p:txBody>
          <a:bodyPr>
            <a:normAutofit/>
          </a:bodyPr>
          <a:lstStyle>
            <a:lvl1pPr algn="ctr">
              <a:defRPr sz="4000">
                <a:solidFill>
                  <a:schemeClr val="tx1"/>
                </a:solidFill>
              </a:defRPr>
            </a:lvl1pPr>
          </a:lstStyle>
          <a:p>
            <a:r>
              <a:rPr lang="en-US"/>
              <a:t>Sub Section</a:t>
            </a:r>
            <a:endParaRPr lang="en-GB"/>
          </a:p>
        </p:txBody>
      </p:sp>
    </p:spTree>
    <p:extLst>
      <p:ext uri="{BB962C8B-B14F-4D97-AF65-F5344CB8AC3E}">
        <p14:creationId xmlns:p14="http://schemas.microsoft.com/office/powerpoint/2010/main" val="382220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fini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228600" y="189858"/>
            <a:ext cx="8686800" cy="862114"/>
          </a:xfrm>
          <a:ln w="76200" cmpd="thickThin">
            <a:solidFill>
              <a:srgbClr val="C00000">
                <a:alpha val="95000"/>
              </a:srgbClr>
            </a:solidFill>
          </a:ln>
        </p:spPr>
        <p:txBody>
          <a:bodyPr wrap="square" lIns="180000" tIns="180000" rIns="180000" bIns="180000">
            <a:spAutoFit/>
          </a:bodyPr>
          <a:lstStyle>
            <a:lvl1pPr algn="l">
              <a:defRPr sz="3600">
                <a:solidFill>
                  <a:schemeClr val="tx1"/>
                </a:solidFill>
              </a:defRPr>
            </a:lvl1pPr>
          </a:lstStyle>
          <a:p>
            <a:r>
              <a:rPr lang="en-US"/>
              <a:t>Definition</a:t>
            </a:r>
            <a:endParaRPr lang="en-GB"/>
          </a:p>
        </p:txBody>
      </p:sp>
    </p:spTree>
    <p:extLst>
      <p:ext uri="{BB962C8B-B14F-4D97-AF65-F5344CB8AC3E}">
        <p14:creationId xmlns:p14="http://schemas.microsoft.com/office/powerpoint/2010/main" val="164144266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841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59549"/>
            <a:ext cx="7886700" cy="884202"/>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p:cNvSpPr>
            <a:spLocks noGrp="1"/>
          </p:cNvSpPr>
          <p:nvPr>
            <p:ph type="body" idx="1"/>
          </p:nvPr>
        </p:nvSpPr>
        <p:spPr>
          <a:xfrm>
            <a:off x="97022" y="1081345"/>
            <a:ext cx="885559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4977976"/>
      </p:ext>
    </p:extLst>
  </p:cSld>
  <p:clrMap bg1="lt1" tx1="dk1" bg2="lt2" tx2="dk2" accent1="accent1" accent2="accent2" accent3="accent3" accent4="accent4" accent5="accent5" accent6="accent6" hlink="hlink" folHlink="folHlink"/>
  <p:sldLayoutIdLst>
    <p:sldLayoutId id="2147483678" r:id="rId1"/>
    <p:sldLayoutId id="2147483682" r:id="rId2"/>
    <p:sldLayoutId id="2147483683" r:id="rId3"/>
    <p:sldLayoutId id="2147483680" r:id="rId4"/>
    <p:sldLayoutId id="2147483681" r:id="rId5"/>
    <p:sldLayoutId id="2147483695" r:id="rId6"/>
    <p:sldLayoutId id="2147483696" r:id="rId7"/>
    <p:sldLayoutId id="2147483689" r:id="rId8"/>
    <p:sldLayoutId id="2147483685" r:id="rId9"/>
    <p:sldLayoutId id="2147483679" r:id="rId10"/>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commons.wikimedia.org/wiki/File:Rainbow_over_Whitchurch.jp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commons.wikimedia.org/wiki/File:Strong_Solar_Flare_Erupts_from_Sun,_May_27,_2024_and_Another_May_29th_(SVS14597_-_SDO_May_27_Flare0700UT_171-304_EarthScale).jpg" TargetMode="External"/><Relationship Id="rId5" Type="http://schemas.openxmlformats.org/officeDocument/2006/relationships/image" Target="../media/image11.jpg"/><Relationship Id="rId4" Type="http://schemas.openxmlformats.org/officeDocument/2006/relationships/hyperlink" Target="https://commons.wikimedia.org/wiki/File:Antique_radio.svg"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commons.wikimedia.org/wiki/File:Giant_Microwave_Radio_Telescope.jpg" TargetMode="External"/><Relationship Id="rId7" Type="http://schemas.openxmlformats.org/officeDocument/2006/relationships/hyperlink" Target="https://commons.wikimedia.org/wiki/File:Microwave_oven.svg" TargetMode="External"/><Relationship Id="rId2" Type="http://schemas.openxmlformats.org/officeDocument/2006/relationships/image" Target="../media/image12.jp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hyperlink" Target="https://commons.wikimedia.org/wiki/File:Wifi-front-clay.png" TargetMode="Externa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hyperlink" Target="https://commons.wikimedia.org/wiki/File:Infrared_dog.jpg" TargetMode="External"/><Relationship Id="rId7" Type="http://schemas.openxmlformats.org/officeDocument/2006/relationships/hyperlink" Target="https://commons.wikimedia.org/wiki/File:Television_remote_control.jpg" TargetMode="External"/><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hyperlink" Target="https://commons.wikimedia.org/wiki/File:Infrared_forehead_thermometer,_made_in_China.jpg" TargetMode="External"/><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commons.wikimedia.org/wiki/File:Dental_clinic_keeps_JB_Charleston_-_Air_Base_smiling_140416-F-EV310-088.jpg" TargetMode="External"/><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commons.wikimedia.org/wiki/File:X-ray_of_normal_right_foot_by_lateral_projection.jpg" TargetMode="External"/><Relationship Id="rId2" Type="http://schemas.openxmlformats.org/officeDocument/2006/relationships/image" Target="../media/image19.jpg"/><Relationship Id="rId1" Type="http://schemas.openxmlformats.org/officeDocument/2006/relationships/slideLayout" Target="../slideLayouts/slideLayout1.xml"/><Relationship Id="rId5" Type="http://schemas.openxmlformats.org/officeDocument/2006/relationships/hyperlink" Target="https://commons.wikimedia.org/wiki/File:X-ray_crystallography.svg" TargetMode="Externa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hyperlink" Target="https://commons.wikimedia.org/wiki/File:Visible_Spectrum.svg" TargetMode="Externa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hyperlink" Target="https://commons.wikimedia.org/wiki/File:PrismDispersion.png"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commons.wikimedia.org/wiki/File:PrismDispersion.png"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s://commons.wikimedia.org/wiki/File:Dispersion_with_a_diffraction_grating.png"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44.pn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2" Type="http://schemas.openxmlformats.org/officeDocument/2006/relationships/hyperlink" Target="https://commons.wikimedia.org/wiki/File:Visible_Spectrum.svg" TargetMode="Externa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40.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BE0EB-58F2-5416-5078-7FA71D4A83CA}"/>
              </a:ext>
            </a:extLst>
          </p:cNvPr>
          <p:cNvSpPr>
            <a:spLocks noGrp="1"/>
          </p:cNvSpPr>
          <p:nvPr>
            <p:ph type="title"/>
          </p:nvPr>
        </p:nvSpPr>
        <p:spPr>
          <a:xfrm>
            <a:off x="497305" y="157449"/>
            <a:ext cx="8296499" cy="1421928"/>
          </a:xfrm>
        </p:spPr>
        <p:txBody>
          <a:bodyPr/>
          <a:lstStyle/>
          <a:p>
            <a:r>
              <a:rPr lang="en-GB" sz="4800" dirty="0"/>
              <a:t>2.4 Electromagnetic Energy</a:t>
            </a:r>
          </a:p>
        </p:txBody>
      </p:sp>
      <p:pic>
        <p:nvPicPr>
          <p:cNvPr id="3" name="Picture 2">
            <a:extLst>
              <a:ext uri="{FF2B5EF4-FFF2-40B4-BE49-F238E27FC236}">
                <a16:creationId xmlns:a16="http://schemas.microsoft.com/office/drawing/2014/main" id="{877D9B2B-6552-A46D-AE48-952CFF679BF3}"/>
              </a:ext>
            </a:extLst>
          </p:cNvPr>
          <p:cNvPicPr>
            <a:picLocks noChangeAspect="1"/>
          </p:cNvPicPr>
          <p:nvPr/>
        </p:nvPicPr>
        <p:blipFill>
          <a:blip r:embed="rId3">
            <a:extLst>
              <a:ext uri="{28A0092B-C50C-407E-A947-70E740481C1C}">
                <a14:useLocalDpi xmlns:a14="http://schemas.microsoft.com/office/drawing/2010/main" val="0"/>
              </a:ext>
            </a:extLst>
          </a:blip>
          <a:srcRect t="21913"/>
          <a:stretch>
            <a:fillRect/>
          </a:stretch>
        </p:blipFill>
        <p:spPr>
          <a:xfrm>
            <a:off x="33066" y="1344223"/>
            <a:ext cx="9110934" cy="5513777"/>
          </a:xfrm>
          <a:prstGeom prst="rect">
            <a:avLst/>
          </a:prstGeom>
        </p:spPr>
      </p:pic>
      <p:sp>
        <p:nvSpPr>
          <p:cNvPr id="9" name="TextBox 8">
            <a:hlinkClick r:id="rId4"/>
            <a:extLst>
              <a:ext uri="{FF2B5EF4-FFF2-40B4-BE49-F238E27FC236}">
                <a16:creationId xmlns:a16="http://schemas.microsoft.com/office/drawing/2014/main" id="{456F4779-C096-4103-563B-DA7424D5D977}"/>
              </a:ext>
            </a:extLst>
          </p:cNvPr>
          <p:cNvSpPr txBox="1"/>
          <p:nvPr/>
        </p:nvSpPr>
        <p:spPr>
          <a:xfrm>
            <a:off x="8106559" y="6349800"/>
            <a:ext cx="646331" cy="369332"/>
          </a:xfrm>
          <a:prstGeom prst="rect">
            <a:avLst/>
          </a:prstGeom>
          <a:noFill/>
        </p:spPr>
        <p:txBody>
          <a:bodyPr wrap="none" rtlCol="0">
            <a:spAutoFit/>
          </a:bodyPr>
          <a:lstStyle/>
          <a:p>
            <a:pPr algn="l"/>
            <a:r>
              <a:rPr lang="en-GB" dirty="0">
                <a:latin typeface="Arial" panose="020B0604020202020204" pitchFamily="34" charset="0"/>
                <a:cs typeface="Arial" panose="020B0604020202020204" pitchFamily="34" charset="0"/>
              </a:rPr>
              <a:t>CC0</a:t>
            </a:r>
          </a:p>
        </p:txBody>
      </p:sp>
    </p:spTree>
    <p:extLst>
      <p:ext uri="{BB962C8B-B14F-4D97-AF65-F5344CB8AC3E}">
        <p14:creationId xmlns:p14="http://schemas.microsoft.com/office/powerpoint/2010/main" val="1754122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B8A24-37CD-ABB6-5D4E-E13BB2EBF6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34CCE4-DE7A-38A1-1D54-5B5091003A75}"/>
              </a:ext>
            </a:extLst>
          </p:cNvPr>
          <p:cNvSpPr>
            <a:spLocks noGrp="1"/>
          </p:cNvSpPr>
          <p:nvPr>
            <p:ph type="title"/>
          </p:nvPr>
        </p:nvSpPr>
        <p:spPr/>
        <p:txBody>
          <a:bodyPr/>
          <a:lstStyle/>
          <a:p>
            <a:r>
              <a:rPr lang="en-GB" dirty="0"/>
              <a:t>Physics Specification 2.4</a:t>
            </a:r>
          </a:p>
        </p:txBody>
      </p:sp>
      <p:sp>
        <p:nvSpPr>
          <p:cNvPr id="25" name="TextBox 24">
            <a:extLst>
              <a:ext uri="{FF2B5EF4-FFF2-40B4-BE49-F238E27FC236}">
                <a16:creationId xmlns:a16="http://schemas.microsoft.com/office/drawing/2014/main" id="{56A5C7FD-3DE3-8F41-8A18-5A77C788E7EA}"/>
              </a:ext>
            </a:extLst>
          </p:cNvPr>
          <p:cNvSpPr txBox="1"/>
          <p:nvPr/>
        </p:nvSpPr>
        <p:spPr>
          <a:xfrm>
            <a:off x="351819" y="701062"/>
            <a:ext cx="8386990" cy="523220"/>
          </a:xfrm>
          <a:prstGeom prst="rect">
            <a:avLst/>
          </a:prstGeom>
          <a:noFill/>
        </p:spPr>
        <p:txBody>
          <a:bodyPr wrap="square">
            <a:spAutoFit/>
          </a:bodyPr>
          <a:lstStyle/>
          <a:p>
            <a:r>
              <a:rPr lang="en-GB" sz="2800" dirty="0">
                <a:solidFill>
                  <a:srgbClr val="FF0000"/>
                </a:solidFill>
              </a:rPr>
              <a:t>2.4 Electromagnetic energy</a:t>
            </a:r>
          </a:p>
        </p:txBody>
      </p:sp>
      <p:sp>
        <p:nvSpPr>
          <p:cNvPr id="19" name="TextBox 18">
            <a:extLst>
              <a:ext uri="{FF2B5EF4-FFF2-40B4-BE49-F238E27FC236}">
                <a16:creationId xmlns:a16="http://schemas.microsoft.com/office/drawing/2014/main" id="{2F1EB973-C86B-B3D2-1A46-D333C0974AEE}"/>
              </a:ext>
            </a:extLst>
          </p:cNvPr>
          <p:cNvSpPr txBox="1"/>
          <p:nvPr/>
        </p:nvSpPr>
        <p:spPr>
          <a:xfrm>
            <a:off x="324498" y="1332642"/>
            <a:ext cx="8441631" cy="1969770"/>
          </a:xfrm>
          <a:prstGeom prst="rect">
            <a:avLst/>
          </a:prstGeom>
          <a:noFill/>
        </p:spPr>
        <p:txBody>
          <a:bodyPr wrap="square" rtlCol="0">
            <a:spAutoFit/>
          </a:bodyPr>
          <a:lstStyle/>
          <a:p>
            <a:pPr algn="l">
              <a:spcAft>
                <a:spcPts val="600"/>
              </a:spcAft>
            </a:pPr>
            <a:r>
              <a:rPr lang="en-GB" sz="2800" b="1" u="sng" dirty="0">
                <a:solidFill>
                  <a:srgbClr val="FF0000"/>
                </a:solidFill>
                <a:latin typeface="Arial" panose="020B0604020202020204" pitchFamily="34" charset="0"/>
                <a:cs typeface="Arial" panose="020B0604020202020204" pitchFamily="34" charset="0"/>
              </a:rPr>
              <a:t>Students learn about							</a:t>
            </a:r>
          </a:p>
          <a:p>
            <a:pPr marL="457200" indent="-457200">
              <a:spcAft>
                <a:spcPts val="600"/>
              </a:spcAft>
              <a:buFont typeface="Arial" panose="020B0604020202020204" pitchFamily="34" charset="0"/>
              <a:buChar char="•"/>
            </a:pPr>
            <a:r>
              <a:rPr lang="en-GB" sz="2800" dirty="0"/>
              <a:t>electromagnetic spectrum and sources of electromagnetic energy; ionising radiation  </a:t>
            </a:r>
          </a:p>
          <a:p>
            <a:pPr marL="457200" indent="-457200">
              <a:spcAft>
                <a:spcPts val="600"/>
              </a:spcAft>
              <a:buFont typeface="Arial" panose="020B0604020202020204" pitchFamily="34" charset="0"/>
              <a:buChar char="•"/>
            </a:pPr>
            <a:r>
              <a:rPr lang="en-GB" sz="2800" dirty="0"/>
              <a:t>dispersion</a:t>
            </a:r>
            <a:endParaRPr lang="en-GB" sz="28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1C8F72-6880-3234-5ED5-35F59D0ED4BF}"/>
              </a:ext>
            </a:extLst>
          </p:cNvPr>
          <p:cNvSpPr txBox="1"/>
          <p:nvPr/>
        </p:nvSpPr>
        <p:spPr>
          <a:xfrm>
            <a:off x="351819" y="3408159"/>
            <a:ext cx="8587436" cy="2985433"/>
          </a:xfrm>
          <a:prstGeom prst="rect">
            <a:avLst/>
          </a:prstGeom>
          <a:solidFill>
            <a:srgbClr val="F0F0F0"/>
          </a:solidFill>
        </p:spPr>
        <p:txBody>
          <a:bodyPr wrap="square" rtlCol="0">
            <a:spAutoFit/>
          </a:bodyPr>
          <a:lstStyle/>
          <a:p>
            <a:pPr>
              <a:spcAft>
                <a:spcPts val="1200"/>
              </a:spcAft>
            </a:pPr>
            <a:r>
              <a:rPr lang="en-GB" sz="2800" b="1" u="sng" dirty="0">
                <a:solidFill>
                  <a:srgbClr val="FF0000"/>
                </a:solidFill>
                <a:latin typeface="Arial" panose="020B0604020202020204" pitchFamily="34" charset="0"/>
                <a:cs typeface="Arial" panose="020B0604020202020204" pitchFamily="34" charset="0"/>
              </a:rPr>
              <a:t>Students should be able to							</a:t>
            </a:r>
            <a:endParaRPr lang="en-GB" sz="2800" b="1" dirty="0">
              <a:solidFill>
                <a:srgbClr val="FF0000"/>
              </a:solidFill>
              <a:latin typeface="Arial" panose="020B0604020202020204" pitchFamily="34" charset="0"/>
              <a:cs typeface="Arial" panose="020B0604020202020204" pitchFamily="34" charset="0"/>
            </a:endParaRPr>
          </a:p>
          <a:p>
            <a:pPr marL="514350" indent="-514350">
              <a:spcAft>
                <a:spcPts val="1200"/>
              </a:spcAft>
              <a:buFont typeface="+mj-lt"/>
              <a:buAutoNum type="arabicPeriod"/>
            </a:pPr>
            <a:r>
              <a:rPr lang="en-GB" sz="2800" dirty="0"/>
              <a:t>categorise electromagnetic waves by their wavelength, frequency, ionising ability and everyday use </a:t>
            </a:r>
          </a:p>
          <a:p>
            <a:pPr marL="514350" indent="-514350">
              <a:spcAft>
                <a:spcPts val="1200"/>
              </a:spcAft>
              <a:buFont typeface="+mj-lt"/>
              <a:buAutoNum type="arabicPeriod"/>
            </a:pPr>
            <a:r>
              <a:rPr lang="en-GB" sz="2800" dirty="0"/>
              <a:t>demonstrate dispersion and explain the phenomenon</a:t>
            </a:r>
            <a:endParaRPr lang="en-GB"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5A2D7B5-2EE5-9942-B967-24F503BD9F0B}"/>
              </a:ext>
            </a:extLst>
          </p:cNvPr>
          <p:cNvSpPr txBox="1"/>
          <p:nvPr/>
        </p:nvSpPr>
        <p:spPr>
          <a:xfrm>
            <a:off x="3456358" y="6499339"/>
            <a:ext cx="5509842" cy="338554"/>
          </a:xfrm>
          <a:prstGeom prst="rect">
            <a:avLst/>
          </a:prstGeom>
          <a:noFill/>
        </p:spPr>
        <p:txBody>
          <a:bodyPr wrap="none" rtlCol="0">
            <a:spAutoFit/>
          </a:bodyPr>
          <a:lstStyle/>
          <a:p>
            <a:pPr algn="r"/>
            <a:r>
              <a:rPr lang="en-GB" sz="1600" dirty="0">
                <a:solidFill>
                  <a:schemeClr val="bg1">
                    <a:lumMod val="65000"/>
                  </a:schemeClr>
                </a:solidFill>
              </a:rPr>
              <a:t>Source: LC Physics Specification (2025), ncca.ie, © NCCA</a:t>
            </a:r>
            <a:endParaRPr lang="en-GB" sz="16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2935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8EB56-54D1-2A14-B5AE-FCB599E713B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F188BE-14A8-F31B-036B-64339080A50E}"/>
              </a:ext>
            </a:extLst>
          </p:cNvPr>
          <p:cNvSpPr>
            <a:spLocks noGrp="1"/>
          </p:cNvSpPr>
          <p:nvPr>
            <p:ph type="title"/>
          </p:nvPr>
        </p:nvSpPr>
        <p:spPr/>
        <p:txBody>
          <a:bodyPr/>
          <a:lstStyle/>
          <a:p>
            <a:r>
              <a:rPr lang="en-GB" dirty="0"/>
              <a:t>Physics Specification 2.4</a:t>
            </a:r>
          </a:p>
        </p:txBody>
      </p:sp>
      <p:sp>
        <p:nvSpPr>
          <p:cNvPr id="25" name="TextBox 24">
            <a:extLst>
              <a:ext uri="{FF2B5EF4-FFF2-40B4-BE49-F238E27FC236}">
                <a16:creationId xmlns:a16="http://schemas.microsoft.com/office/drawing/2014/main" id="{9433466C-F352-93B2-2CC8-60B198536A80}"/>
              </a:ext>
            </a:extLst>
          </p:cNvPr>
          <p:cNvSpPr txBox="1"/>
          <p:nvPr/>
        </p:nvSpPr>
        <p:spPr>
          <a:xfrm>
            <a:off x="351819" y="701062"/>
            <a:ext cx="8386990" cy="523220"/>
          </a:xfrm>
          <a:prstGeom prst="rect">
            <a:avLst/>
          </a:prstGeom>
          <a:noFill/>
        </p:spPr>
        <p:txBody>
          <a:bodyPr wrap="square">
            <a:spAutoFit/>
          </a:bodyPr>
          <a:lstStyle/>
          <a:p>
            <a:r>
              <a:rPr lang="en-GB" sz="2800" dirty="0">
                <a:solidFill>
                  <a:srgbClr val="FF0000"/>
                </a:solidFill>
              </a:rPr>
              <a:t>2.4 Electromagnetic energy</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6692773-7391-50C2-7B4B-432FB32B4BB2}"/>
                  </a:ext>
                </a:extLst>
              </p:cNvPr>
              <p:cNvSpPr txBox="1"/>
              <p:nvPr/>
            </p:nvSpPr>
            <p:spPr>
              <a:xfrm>
                <a:off x="324498" y="1332642"/>
                <a:ext cx="8441631" cy="1640577"/>
              </a:xfrm>
              <a:prstGeom prst="rect">
                <a:avLst/>
              </a:prstGeom>
              <a:noFill/>
            </p:spPr>
            <p:txBody>
              <a:bodyPr wrap="square" rtlCol="0">
                <a:spAutoFit/>
              </a:bodyPr>
              <a:lstStyle/>
              <a:p>
                <a:pPr algn="l">
                  <a:spcAft>
                    <a:spcPts val="600"/>
                  </a:spcAft>
                </a:pPr>
                <a:r>
                  <a:rPr lang="en-GB" sz="2800" b="1" u="sng" dirty="0">
                    <a:solidFill>
                      <a:srgbClr val="FF0000"/>
                    </a:solidFill>
                    <a:latin typeface="Arial" panose="020B0604020202020204" pitchFamily="34" charset="0"/>
                    <a:cs typeface="Arial" panose="020B0604020202020204" pitchFamily="34" charset="0"/>
                  </a:rPr>
                  <a:t>Students learn about							</a:t>
                </a:r>
              </a:p>
              <a:p>
                <a:pPr marL="457200" indent="-457200">
                  <a:spcAft>
                    <a:spcPts val="600"/>
                  </a:spcAft>
                  <a:buFont typeface="Arial" panose="020B0604020202020204" pitchFamily="34" charset="0"/>
                  <a:buChar char="•"/>
                </a:pPr>
                <a:r>
                  <a:rPr lang="en-GB" sz="2800" dirty="0"/>
                  <a:t>irradiance as the solar power falling on a surface per unit area: </a:t>
                </a:r>
                <a14:m>
                  <m:oMath xmlns:m="http://schemas.openxmlformats.org/officeDocument/2006/math">
                    <m:r>
                      <a:rPr lang="en-GB" sz="2800" b="0" i="1" smtClean="0">
                        <a:latin typeface="Cambria Math" panose="02040503050406030204" pitchFamily="18" charset="0"/>
                      </a:rPr>
                      <m:t>𝐼</m:t>
                    </m:r>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𝑃</m:t>
                        </m:r>
                      </m:num>
                      <m:den>
                        <m:r>
                          <a:rPr lang="en-GB" sz="2800" b="0" i="1" smtClean="0">
                            <a:latin typeface="Cambria Math" panose="02040503050406030204" pitchFamily="18" charset="0"/>
                          </a:rPr>
                          <m:t>𝐴</m:t>
                        </m:r>
                      </m:den>
                    </m:f>
                  </m:oMath>
                </a14:m>
                <a:endParaRPr lang="en-GB" sz="2800" dirty="0">
                  <a:latin typeface="Arial" panose="020B0604020202020204" pitchFamily="34" charset="0"/>
                  <a:cs typeface="Arial" panose="020B0604020202020204" pitchFamily="34" charset="0"/>
                </a:endParaRPr>
              </a:p>
            </p:txBody>
          </p:sp>
        </mc:Choice>
        <mc:Fallback xmlns="">
          <p:sp>
            <p:nvSpPr>
              <p:cNvPr id="19" name="TextBox 18">
                <a:extLst>
                  <a:ext uri="{FF2B5EF4-FFF2-40B4-BE49-F238E27FC236}">
                    <a16:creationId xmlns:a16="http://schemas.microsoft.com/office/drawing/2014/main" id="{46692773-7391-50C2-7B4B-432FB32B4BB2}"/>
                  </a:ext>
                </a:extLst>
              </p:cNvPr>
              <p:cNvSpPr txBox="1">
                <a:spLocks noRot="1" noChangeAspect="1" noMove="1" noResize="1" noEditPoints="1" noAdjustHandles="1" noChangeArrowheads="1" noChangeShapeType="1" noTextEdit="1"/>
              </p:cNvSpPr>
              <p:nvPr/>
            </p:nvSpPr>
            <p:spPr>
              <a:xfrm>
                <a:off x="324498" y="1332642"/>
                <a:ext cx="8441631" cy="1640577"/>
              </a:xfrm>
              <a:prstGeom prst="rect">
                <a:avLst/>
              </a:prstGeom>
              <a:blipFill>
                <a:blip r:embed="rId3"/>
                <a:stretch>
                  <a:fillRect l="-1444" t="-4089" r="-1083" b="-3346"/>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1662EE99-53D4-CC36-32E5-F2A1BD3CC69C}"/>
              </a:ext>
            </a:extLst>
          </p:cNvPr>
          <p:cNvSpPr txBox="1"/>
          <p:nvPr/>
        </p:nvSpPr>
        <p:spPr>
          <a:xfrm>
            <a:off x="351819" y="3408159"/>
            <a:ext cx="8587436" cy="1538883"/>
          </a:xfrm>
          <a:prstGeom prst="rect">
            <a:avLst/>
          </a:prstGeom>
          <a:solidFill>
            <a:srgbClr val="F0F0F0"/>
          </a:solidFill>
        </p:spPr>
        <p:txBody>
          <a:bodyPr wrap="square" rtlCol="0">
            <a:spAutoFit/>
          </a:bodyPr>
          <a:lstStyle/>
          <a:p>
            <a:pPr>
              <a:spcAft>
                <a:spcPts val="1200"/>
              </a:spcAft>
            </a:pPr>
            <a:r>
              <a:rPr lang="en-GB" sz="2800" b="1" u="sng" dirty="0">
                <a:solidFill>
                  <a:srgbClr val="FF0000"/>
                </a:solidFill>
                <a:latin typeface="Arial" panose="020B0604020202020204" pitchFamily="34" charset="0"/>
                <a:cs typeface="Arial" panose="020B0604020202020204" pitchFamily="34" charset="0"/>
              </a:rPr>
              <a:t>Students should be able to							</a:t>
            </a:r>
            <a:endParaRPr lang="en-GB" sz="2800" b="1" dirty="0">
              <a:solidFill>
                <a:srgbClr val="FF0000"/>
              </a:solidFill>
              <a:latin typeface="Arial" panose="020B0604020202020204" pitchFamily="34" charset="0"/>
              <a:cs typeface="Arial" panose="020B0604020202020204" pitchFamily="34" charset="0"/>
            </a:endParaRPr>
          </a:p>
          <a:p>
            <a:pPr marL="514350" indent="-514350">
              <a:spcAft>
                <a:spcPts val="1200"/>
              </a:spcAft>
              <a:buFont typeface="+mj-lt"/>
              <a:buAutoNum type="arabicPeriod" startAt="3"/>
            </a:pPr>
            <a:r>
              <a:rPr lang="en-GB" sz="2800" dirty="0"/>
              <a:t>investigate solar irradiance and its impact on life on earth using secondary sources</a:t>
            </a:r>
            <a:endParaRPr lang="en-GB" sz="28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A6AFB26-D4D0-41EC-9386-24F7EB9269B4}"/>
              </a:ext>
            </a:extLst>
          </p:cNvPr>
          <p:cNvSpPr txBox="1"/>
          <p:nvPr/>
        </p:nvSpPr>
        <p:spPr>
          <a:xfrm>
            <a:off x="3456358" y="6499339"/>
            <a:ext cx="5509842" cy="338554"/>
          </a:xfrm>
          <a:prstGeom prst="rect">
            <a:avLst/>
          </a:prstGeom>
          <a:noFill/>
        </p:spPr>
        <p:txBody>
          <a:bodyPr wrap="none" rtlCol="0">
            <a:spAutoFit/>
          </a:bodyPr>
          <a:lstStyle/>
          <a:p>
            <a:pPr algn="r"/>
            <a:r>
              <a:rPr lang="en-GB" sz="1600" dirty="0">
                <a:solidFill>
                  <a:schemeClr val="bg1">
                    <a:lumMod val="65000"/>
                  </a:schemeClr>
                </a:solidFill>
              </a:rPr>
              <a:t>Source: LC Physics Specification (2025), ncca.ie, © NCCA</a:t>
            </a:r>
            <a:endParaRPr lang="en-GB" sz="16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9938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A4E1B-9F7A-F59E-3434-8163A2004A3D}"/>
              </a:ext>
            </a:extLst>
          </p:cNvPr>
          <p:cNvSpPr>
            <a:spLocks noGrp="1"/>
          </p:cNvSpPr>
          <p:nvPr>
            <p:ph type="title"/>
          </p:nvPr>
        </p:nvSpPr>
        <p:spPr/>
        <p:txBody>
          <a:bodyPr/>
          <a:lstStyle/>
          <a:p>
            <a:r>
              <a:rPr lang="en-GB" dirty="0"/>
              <a:t>Revision summary</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D96B0C3-E66E-9D7B-A582-C72CE5C3165C}"/>
                  </a:ext>
                </a:extLst>
              </p:cNvPr>
              <p:cNvSpPr txBox="1"/>
              <p:nvPr/>
            </p:nvSpPr>
            <p:spPr>
              <a:xfrm>
                <a:off x="266701" y="865187"/>
                <a:ext cx="8877300" cy="5780172"/>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Define: Electromagnetic spectrum, ion, ionisation, ionising radiation, dispersion, irradiance.</a:t>
                </a:r>
              </a:p>
              <a:p>
                <a:pPr>
                  <a:spcAft>
                    <a:spcPts val="1200"/>
                  </a:spcAft>
                </a:pPr>
                <a:r>
                  <a:rPr lang="en-GB" sz="2800" dirty="0">
                    <a:latin typeface="Arial" panose="020B0604020202020204" pitchFamily="34" charset="0"/>
                    <a:cs typeface="Arial" panose="020B0604020202020204" pitchFamily="34" charset="0"/>
                  </a:rPr>
                  <a:t>List: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seven types of electromagnetic radiation in order,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two sources of each type of electromagnetic energy, two uses of each type of radiation,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three types of ionising electromagnetic radiation.</a:t>
                </a:r>
              </a:p>
              <a:p>
                <a:pPr algn="l">
                  <a:spcAft>
                    <a:spcPts val="1200"/>
                  </a:spcAft>
                </a:pPr>
                <a:r>
                  <a:rPr lang="en-GB" sz="2800" dirty="0">
                    <a:latin typeface="Arial" panose="020B0604020202020204" pitchFamily="34" charset="0"/>
                    <a:cs typeface="Arial" panose="020B0604020202020204" pitchFamily="34" charset="0"/>
                  </a:rPr>
                  <a:t>Demonstrate: Dispersion.</a:t>
                </a:r>
              </a:p>
              <a:p>
                <a:pPr>
                  <a:spcAft>
                    <a:spcPts val="1200"/>
                  </a:spcAft>
                </a:pPr>
                <a:r>
                  <a:rPr lang="en-GB" sz="2800" dirty="0">
                    <a:latin typeface="Arial" panose="020B0604020202020204" pitchFamily="34" charset="0"/>
                    <a:cs typeface="Arial" panose="020B0604020202020204" pitchFamily="34" charset="0"/>
                  </a:rPr>
                  <a:t>Explain: Dispersion.</a:t>
                </a:r>
              </a:p>
              <a:p>
                <a:pPr>
                  <a:spcAft>
                    <a:spcPts val="1200"/>
                  </a:spcAft>
                </a:pPr>
                <a:r>
                  <a:rPr lang="en-GB" sz="2800" dirty="0">
                    <a:latin typeface="Arial" panose="020B0604020202020204" pitchFamily="34" charset="0"/>
                    <a:cs typeface="Arial" panose="020B0604020202020204" pitchFamily="34" charset="0"/>
                  </a:rPr>
                  <a:t>Use: </a:t>
                </a:r>
                <a14:m>
                  <m:oMath xmlns:m="http://schemas.openxmlformats.org/officeDocument/2006/math">
                    <m:r>
                      <a:rPr lang="en-GB" sz="2800" i="1">
                        <a:latin typeface="Cambria Math" panose="02040503050406030204" pitchFamily="18" charset="0"/>
                      </a:rPr>
                      <m:t>𝐼</m:t>
                    </m:r>
                    <m:r>
                      <a:rPr lang="en-GB" sz="2800" i="1">
                        <a:latin typeface="Cambria Math" panose="02040503050406030204" pitchFamily="18" charset="0"/>
                      </a:rPr>
                      <m:t>=</m:t>
                    </m:r>
                    <m:f>
                      <m:fPr>
                        <m:ctrlPr>
                          <a:rPr lang="en-GB" sz="2800" i="1">
                            <a:latin typeface="Cambria Math" panose="02040503050406030204" pitchFamily="18" charset="0"/>
                          </a:rPr>
                        </m:ctrlPr>
                      </m:fPr>
                      <m:num>
                        <m:r>
                          <a:rPr lang="en-GB" sz="2800" i="1">
                            <a:latin typeface="Cambria Math" panose="02040503050406030204" pitchFamily="18" charset="0"/>
                          </a:rPr>
                          <m:t>𝑃</m:t>
                        </m:r>
                      </m:num>
                      <m:den>
                        <m:r>
                          <a:rPr lang="en-GB" sz="2800" i="1">
                            <a:latin typeface="Cambria Math" panose="02040503050406030204" pitchFamily="18" charset="0"/>
                          </a:rPr>
                          <m:t>𝐴</m:t>
                        </m:r>
                      </m:den>
                    </m:f>
                  </m:oMath>
                </a14:m>
                <a:endParaRPr lang="en-GB" sz="2800" dirty="0">
                  <a:latin typeface="Arial" panose="020B0604020202020204" pitchFamily="34" charset="0"/>
                  <a:cs typeface="Arial" panose="020B0604020202020204" pitchFamily="34" charset="0"/>
                </a:endParaRPr>
              </a:p>
              <a:p>
                <a:pPr>
                  <a:spcAft>
                    <a:spcPts val="1200"/>
                  </a:spcAft>
                </a:pPr>
                <a:r>
                  <a:rPr lang="en-GB" sz="2800" dirty="0">
                    <a:latin typeface="Arial" panose="020B0604020202020204" pitchFamily="34" charset="0"/>
                    <a:cs typeface="Arial" panose="020B0604020202020204" pitchFamily="34" charset="0"/>
                  </a:rPr>
                  <a:t>Investigate: Solar irradiance and its impact on life.</a:t>
                </a:r>
              </a:p>
            </p:txBody>
          </p:sp>
        </mc:Choice>
        <mc:Fallback xmlns="">
          <p:sp>
            <p:nvSpPr>
              <p:cNvPr id="3" name="TextBox 2">
                <a:extLst>
                  <a:ext uri="{FF2B5EF4-FFF2-40B4-BE49-F238E27FC236}">
                    <a16:creationId xmlns:a16="http://schemas.microsoft.com/office/drawing/2014/main" id="{7D96B0C3-E66E-9D7B-A582-C72CE5C3165C}"/>
                  </a:ext>
                </a:extLst>
              </p:cNvPr>
              <p:cNvSpPr txBox="1">
                <a:spLocks noRot="1" noChangeAspect="1" noMove="1" noResize="1" noEditPoints="1" noAdjustHandles="1" noChangeArrowheads="1" noChangeShapeType="1" noTextEdit="1"/>
              </p:cNvSpPr>
              <p:nvPr/>
            </p:nvSpPr>
            <p:spPr>
              <a:xfrm>
                <a:off x="266701" y="865187"/>
                <a:ext cx="8877300" cy="5780172"/>
              </a:xfrm>
              <a:prstGeom prst="rect">
                <a:avLst/>
              </a:prstGeom>
              <a:blipFill>
                <a:blip r:embed="rId2"/>
                <a:stretch>
                  <a:fillRect l="-1442" t="-1160" b="-2004"/>
                </a:stretch>
              </a:blipFill>
            </p:spPr>
            <p:txBody>
              <a:bodyPr/>
              <a:lstStyle/>
              <a:p>
                <a:r>
                  <a:rPr lang="en-GB">
                    <a:noFill/>
                  </a:rPr>
                  <a:t> </a:t>
                </a:r>
              </a:p>
            </p:txBody>
          </p:sp>
        </mc:Fallback>
      </mc:AlternateContent>
    </p:spTree>
    <p:extLst>
      <p:ext uri="{BB962C8B-B14F-4D97-AF65-F5344CB8AC3E}">
        <p14:creationId xmlns:p14="http://schemas.microsoft.com/office/powerpoint/2010/main" val="2914412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4">
            <a:extLst>
              <a:ext uri="{FF2B5EF4-FFF2-40B4-BE49-F238E27FC236}">
                <a16:creationId xmlns:a16="http://schemas.microsoft.com/office/drawing/2014/main" id="{21ED70A0-FF3F-7ABB-56CA-536E5E1B389E}"/>
              </a:ext>
            </a:extLst>
          </p:cNvPr>
          <p:cNvSpPr txBox="1">
            <a:spLocks noGrp="1" noChangeArrowheads="1"/>
          </p:cNvSpPr>
          <p:nvPr>
            <p:ph type="title"/>
          </p:nvPr>
        </p:nvSpPr>
        <p:spPr bwMode="auto">
          <a:xfrm>
            <a:off x="241300" y="155575"/>
            <a:ext cx="8724900" cy="97872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dirty="0"/>
              <a:t>Recap: What is meant by Electromagnetic Spectrum?</a:t>
            </a:r>
          </a:p>
        </p:txBody>
      </p:sp>
      <p:sp>
        <p:nvSpPr>
          <p:cNvPr id="5123" name="Text Box 3">
            <a:extLst>
              <a:ext uri="{FF2B5EF4-FFF2-40B4-BE49-F238E27FC236}">
                <a16:creationId xmlns:a16="http://schemas.microsoft.com/office/drawing/2014/main" id="{73F4B64D-5B13-1DD1-D1AC-E2AC87C0D062}"/>
              </a:ext>
            </a:extLst>
          </p:cNvPr>
          <p:cNvSpPr txBox="1">
            <a:spLocks noChangeArrowheads="1"/>
          </p:cNvSpPr>
          <p:nvPr/>
        </p:nvSpPr>
        <p:spPr bwMode="auto">
          <a:xfrm>
            <a:off x="241300" y="2644170"/>
            <a:ext cx="3618767" cy="1569660"/>
          </a:xfrm>
          <a:prstGeom prst="rect">
            <a:avLst/>
          </a:prstGeom>
          <a:solidFill>
            <a:srgbClr val="FFFF99"/>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dirty="0"/>
              <a:t>The full range of electromagnetic waves.</a:t>
            </a:r>
          </a:p>
        </p:txBody>
      </p:sp>
      <p:sp>
        <p:nvSpPr>
          <p:cNvPr id="4" name="Rectangle 3">
            <a:extLst>
              <a:ext uri="{FF2B5EF4-FFF2-40B4-BE49-F238E27FC236}">
                <a16:creationId xmlns:a16="http://schemas.microsoft.com/office/drawing/2014/main" id="{5F397C45-9C7C-23B1-2512-905963C5FCF0}"/>
              </a:ext>
              <a:ext uri="{C183D7F6-B498-43B3-948B-1728B52AA6E4}">
                <adec:decorative xmlns:adec="http://schemas.microsoft.com/office/drawing/2017/decorative" val="1"/>
              </a:ext>
            </a:extLst>
          </p:cNvPr>
          <p:cNvSpPr/>
          <p:nvPr/>
        </p:nvSpPr>
        <p:spPr>
          <a:xfrm>
            <a:off x="8801100" y="1916833"/>
            <a:ext cx="264101" cy="4132718"/>
          </a:xfrm>
          <a:prstGeom prst="rect">
            <a:avLst/>
          </a:prstGeom>
          <a:gradFill>
            <a:gsLst>
              <a:gs pos="64000">
                <a:srgbClr val="C00000"/>
              </a:gs>
              <a:gs pos="18000">
                <a:srgbClr val="00B0F0"/>
              </a:gs>
              <a:gs pos="0">
                <a:srgbClr val="002060"/>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A7BBA78-5FC0-CE5F-E5FF-35B670F8008A}"/>
              </a:ext>
              <a:ext uri="{C183D7F6-B498-43B3-948B-1728B52AA6E4}">
                <adec:decorative xmlns:adec="http://schemas.microsoft.com/office/drawing/2017/decorative" val="1"/>
              </a:ext>
            </a:extLst>
          </p:cNvPr>
          <p:cNvSpPr/>
          <p:nvPr/>
        </p:nvSpPr>
        <p:spPr>
          <a:xfrm>
            <a:off x="8648700" y="3861048"/>
            <a:ext cx="481012" cy="190252"/>
          </a:xfrm>
          <a:prstGeom prst="rect">
            <a:avLst/>
          </a:prstGeom>
          <a:gradFill>
            <a:gsLst>
              <a:gs pos="63000">
                <a:srgbClr val="FFC000"/>
              </a:gs>
              <a:gs pos="49000">
                <a:srgbClr val="FFFF00"/>
              </a:gs>
              <a:gs pos="38000">
                <a:srgbClr val="92D050"/>
              </a:gs>
              <a:gs pos="100000">
                <a:srgbClr val="C00000"/>
              </a:gs>
              <a:gs pos="14000">
                <a:srgbClr val="0070C0"/>
              </a:gs>
              <a:gs pos="0">
                <a:srgbClr val="00206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7A355EBC-D41B-3896-FAF3-E7BC6733761E}"/>
              </a:ext>
            </a:extLst>
          </p:cNvPr>
          <p:cNvSpPr txBox="1"/>
          <p:nvPr/>
        </p:nvSpPr>
        <p:spPr>
          <a:xfrm>
            <a:off x="4305175" y="1700809"/>
            <a:ext cx="2484976" cy="4493538"/>
          </a:xfrm>
          <a:prstGeom prst="rect">
            <a:avLst/>
          </a:prstGeom>
          <a:noFill/>
        </p:spPr>
        <p:txBody>
          <a:bodyPr wrap="none" rtlCol="0">
            <a:spAutoFit/>
          </a:bodyPr>
          <a:lstStyle/>
          <a:p>
            <a:pPr algn="l">
              <a:spcBef>
                <a:spcPts val="1800"/>
              </a:spcBef>
            </a:pPr>
            <a:r>
              <a:rPr lang="en-GB" sz="2800" dirty="0"/>
              <a:t>gamma rays</a:t>
            </a:r>
          </a:p>
          <a:p>
            <a:pPr algn="l">
              <a:spcBef>
                <a:spcPts val="1800"/>
              </a:spcBef>
            </a:pPr>
            <a:r>
              <a:rPr lang="en-GB" sz="2800" dirty="0"/>
              <a:t>x-rays</a:t>
            </a:r>
          </a:p>
          <a:p>
            <a:pPr algn="l">
              <a:spcBef>
                <a:spcPts val="1800"/>
              </a:spcBef>
            </a:pPr>
            <a:r>
              <a:rPr lang="en-GB" sz="2800" dirty="0"/>
              <a:t>ultraviolet light</a:t>
            </a:r>
          </a:p>
          <a:p>
            <a:pPr algn="l">
              <a:spcBef>
                <a:spcPts val="1800"/>
              </a:spcBef>
            </a:pPr>
            <a:r>
              <a:rPr lang="en-GB" sz="2800" dirty="0"/>
              <a:t>visible light</a:t>
            </a:r>
          </a:p>
          <a:p>
            <a:pPr algn="l">
              <a:spcBef>
                <a:spcPts val="1800"/>
              </a:spcBef>
            </a:pPr>
            <a:r>
              <a:rPr lang="en-GB" sz="2800" dirty="0"/>
              <a:t>infrared</a:t>
            </a:r>
          </a:p>
          <a:p>
            <a:pPr algn="l">
              <a:spcBef>
                <a:spcPts val="1800"/>
              </a:spcBef>
            </a:pPr>
            <a:r>
              <a:rPr lang="en-GB" sz="2800" dirty="0"/>
              <a:t>microwaves</a:t>
            </a:r>
          </a:p>
          <a:p>
            <a:pPr algn="l">
              <a:spcBef>
                <a:spcPts val="1800"/>
              </a:spcBef>
            </a:pPr>
            <a:r>
              <a:rPr lang="en-GB" sz="2800" dirty="0"/>
              <a:t>radio waves</a:t>
            </a:r>
          </a:p>
        </p:txBody>
      </p:sp>
      <p:sp>
        <p:nvSpPr>
          <p:cNvPr id="3" name="Freeform: Shape 2">
            <a:extLst>
              <a:ext uri="{FF2B5EF4-FFF2-40B4-BE49-F238E27FC236}">
                <a16:creationId xmlns:a16="http://schemas.microsoft.com/office/drawing/2014/main" id="{60B1B34C-C078-606D-7FC0-DC2D37C6FA22}"/>
              </a:ext>
              <a:ext uri="{C183D7F6-B498-43B3-948B-1728B52AA6E4}">
                <adec:decorative xmlns:adec="http://schemas.microsoft.com/office/drawing/2017/decorative" val="1"/>
              </a:ext>
            </a:extLst>
          </p:cNvPr>
          <p:cNvSpPr/>
          <p:nvPr/>
        </p:nvSpPr>
        <p:spPr>
          <a:xfrm>
            <a:off x="7185496" y="1916833"/>
            <a:ext cx="1374304" cy="4032447"/>
          </a:xfrm>
          <a:custGeom>
            <a:avLst/>
            <a:gdLst>
              <a:gd name="connsiteX0" fmla="*/ 0 w 2192055"/>
              <a:gd name="connsiteY0" fmla="*/ 0 h 5511452"/>
              <a:gd name="connsiteX1" fmla="*/ 2167003 w 2192055"/>
              <a:gd name="connsiteY1" fmla="*/ 87682 h 5511452"/>
              <a:gd name="connsiteX2" fmla="*/ 12526 w 2192055"/>
              <a:gd name="connsiteY2" fmla="*/ 162838 h 5511452"/>
              <a:gd name="connsiteX3" fmla="*/ 2116899 w 2192055"/>
              <a:gd name="connsiteY3" fmla="*/ 325676 h 5511452"/>
              <a:gd name="connsiteX4" fmla="*/ 25052 w 2192055"/>
              <a:gd name="connsiteY4" fmla="*/ 463463 h 5511452"/>
              <a:gd name="connsiteX5" fmla="*/ 2167003 w 2192055"/>
              <a:gd name="connsiteY5" fmla="*/ 663879 h 5511452"/>
              <a:gd name="connsiteX6" fmla="*/ 0 w 2192055"/>
              <a:gd name="connsiteY6" fmla="*/ 939452 h 5511452"/>
              <a:gd name="connsiteX7" fmla="*/ 2192055 w 2192055"/>
              <a:gd name="connsiteY7" fmla="*/ 1427967 h 5511452"/>
              <a:gd name="connsiteX8" fmla="*/ 50104 w 2192055"/>
              <a:gd name="connsiteY8" fmla="*/ 1966586 h 5511452"/>
              <a:gd name="connsiteX9" fmla="*/ 2179529 w 2192055"/>
              <a:gd name="connsiteY9" fmla="*/ 2655518 h 5511452"/>
              <a:gd name="connsiteX10" fmla="*/ 0 w 2192055"/>
              <a:gd name="connsiteY10" fmla="*/ 3494761 h 5511452"/>
              <a:gd name="connsiteX11" fmla="*/ 2179529 w 2192055"/>
              <a:gd name="connsiteY11" fmla="*/ 4659682 h 5511452"/>
              <a:gd name="connsiteX12" fmla="*/ 876822 w 2192055"/>
              <a:gd name="connsiteY12" fmla="*/ 5511452 h 5511452"/>
              <a:gd name="connsiteX0" fmla="*/ 0 w 2192055"/>
              <a:gd name="connsiteY0" fmla="*/ 0 h 5511452"/>
              <a:gd name="connsiteX1" fmla="*/ 2167003 w 2192055"/>
              <a:gd name="connsiteY1" fmla="*/ 87682 h 5511452"/>
              <a:gd name="connsiteX2" fmla="*/ 12526 w 2192055"/>
              <a:gd name="connsiteY2" fmla="*/ 162838 h 5511452"/>
              <a:gd name="connsiteX3" fmla="*/ 2116899 w 2192055"/>
              <a:gd name="connsiteY3" fmla="*/ 325676 h 5511452"/>
              <a:gd name="connsiteX4" fmla="*/ 25052 w 2192055"/>
              <a:gd name="connsiteY4" fmla="*/ 463463 h 5511452"/>
              <a:gd name="connsiteX5" fmla="*/ 2167003 w 2192055"/>
              <a:gd name="connsiteY5" fmla="*/ 663879 h 5511452"/>
              <a:gd name="connsiteX6" fmla="*/ 0 w 2192055"/>
              <a:gd name="connsiteY6" fmla="*/ 939452 h 5511452"/>
              <a:gd name="connsiteX7" fmla="*/ 2192055 w 2192055"/>
              <a:gd name="connsiteY7" fmla="*/ 1427967 h 5511452"/>
              <a:gd name="connsiteX8" fmla="*/ 50104 w 2192055"/>
              <a:gd name="connsiteY8" fmla="*/ 1966586 h 5511452"/>
              <a:gd name="connsiteX9" fmla="*/ 2179529 w 2192055"/>
              <a:gd name="connsiteY9" fmla="*/ 2655518 h 5511452"/>
              <a:gd name="connsiteX10" fmla="*/ 0 w 2192055"/>
              <a:gd name="connsiteY10" fmla="*/ 3494761 h 5511452"/>
              <a:gd name="connsiteX11" fmla="*/ 2179529 w 2192055"/>
              <a:gd name="connsiteY11" fmla="*/ 4659682 h 5511452"/>
              <a:gd name="connsiteX12" fmla="*/ 876822 w 2192055"/>
              <a:gd name="connsiteY12" fmla="*/ 5511452 h 5511452"/>
              <a:gd name="connsiteX0" fmla="*/ 98294 w 2290349"/>
              <a:gd name="connsiteY0" fmla="*/ 0 h 5511452"/>
              <a:gd name="connsiteX1" fmla="*/ 2265297 w 2290349"/>
              <a:gd name="connsiteY1" fmla="*/ 87682 h 5511452"/>
              <a:gd name="connsiteX2" fmla="*/ 110820 w 2290349"/>
              <a:gd name="connsiteY2" fmla="*/ 162838 h 5511452"/>
              <a:gd name="connsiteX3" fmla="*/ 2215193 w 2290349"/>
              <a:gd name="connsiteY3" fmla="*/ 325676 h 5511452"/>
              <a:gd name="connsiteX4" fmla="*/ 123346 w 2290349"/>
              <a:gd name="connsiteY4" fmla="*/ 463463 h 5511452"/>
              <a:gd name="connsiteX5" fmla="*/ 2265297 w 2290349"/>
              <a:gd name="connsiteY5" fmla="*/ 663879 h 5511452"/>
              <a:gd name="connsiteX6" fmla="*/ 98294 w 2290349"/>
              <a:gd name="connsiteY6" fmla="*/ 939452 h 5511452"/>
              <a:gd name="connsiteX7" fmla="*/ 2290349 w 2290349"/>
              <a:gd name="connsiteY7" fmla="*/ 1427967 h 5511452"/>
              <a:gd name="connsiteX8" fmla="*/ 148398 w 2290349"/>
              <a:gd name="connsiteY8" fmla="*/ 1966586 h 5511452"/>
              <a:gd name="connsiteX9" fmla="*/ 2277823 w 2290349"/>
              <a:gd name="connsiteY9" fmla="*/ 2655518 h 5511452"/>
              <a:gd name="connsiteX10" fmla="*/ 98294 w 2290349"/>
              <a:gd name="connsiteY10" fmla="*/ 3494761 h 5511452"/>
              <a:gd name="connsiteX11" fmla="*/ 2277823 w 2290349"/>
              <a:gd name="connsiteY11" fmla="*/ 4659682 h 5511452"/>
              <a:gd name="connsiteX12" fmla="*/ 975116 w 2290349"/>
              <a:gd name="connsiteY12" fmla="*/ 5511452 h 5511452"/>
              <a:gd name="connsiteX0" fmla="*/ 98294 w 2327927"/>
              <a:gd name="connsiteY0" fmla="*/ 0 h 5511452"/>
              <a:gd name="connsiteX1" fmla="*/ 2265297 w 2327927"/>
              <a:gd name="connsiteY1" fmla="*/ 87682 h 5511452"/>
              <a:gd name="connsiteX2" fmla="*/ 110820 w 2327927"/>
              <a:gd name="connsiteY2" fmla="*/ 162838 h 5511452"/>
              <a:gd name="connsiteX3" fmla="*/ 2215193 w 2327927"/>
              <a:gd name="connsiteY3" fmla="*/ 325676 h 5511452"/>
              <a:gd name="connsiteX4" fmla="*/ 123346 w 2327927"/>
              <a:gd name="connsiteY4" fmla="*/ 463463 h 5511452"/>
              <a:gd name="connsiteX5" fmla="*/ 2265297 w 2327927"/>
              <a:gd name="connsiteY5" fmla="*/ 663879 h 5511452"/>
              <a:gd name="connsiteX6" fmla="*/ 98294 w 2327927"/>
              <a:gd name="connsiteY6" fmla="*/ 939452 h 5511452"/>
              <a:gd name="connsiteX7" fmla="*/ 2290349 w 2327927"/>
              <a:gd name="connsiteY7" fmla="*/ 1427967 h 5511452"/>
              <a:gd name="connsiteX8" fmla="*/ 148398 w 2327927"/>
              <a:gd name="connsiteY8" fmla="*/ 1966586 h 5511452"/>
              <a:gd name="connsiteX9" fmla="*/ 2277823 w 2327927"/>
              <a:gd name="connsiteY9" fmla="*/ 2655518 h 5511452"/>
              <a:gd name="connsiteX10" fmla="*/ 98294 w 2327927"/>
              <a:gd name="connsiteY10" fmla="*/ 3494761 h 5511452"/>
              <a:gd name="connsiteX11" fmla="*/ 2277823 w 2327927"/>
              <a:gd name="connsiteY11" fmla="*/ 4659682 h 5511452"/>
              <a:gd name="connsiteX12" fmla="*/ 975116 w 2327927"/>
              <a:gd name="connsiteY12" fmla="*/ 5511452 h 5511452"/>
              <a:gd name="connsiteX0" fmla="*/ 98294 w 2290349"/>
              <a:gd name="connsiteY0" fmla="*/ 0 h 5511452"/>
              <a:gd name="connsiteX1" fmla="*/ 2265297 w 2290349"/>
              <a:gd name="connsiteY1" fmla="*/ 87682 h 5511452"/>
              <a:gd name="connsiteX2" fmla="*/ 110820 w 2290349"/>
              <a:gd name="connsiteY2" fmla="*/ 162838 h 5511452"/>
              <a:gd name="connsiteX3" fmla="*/ 2215193 w 2290349"/>
              <a:gd name="connsiteY3" fmla="*/ 325676 h 5511452"/>
              <a:gd name="connsiteX4" fmla="*/ 123346 w 2290349"/>
              <a:gd name="connsiteY4" fmla="*/ 463463 h 5511452"/>
              <a:gd name="connsiteX5" fmla="*/ 2265297 w 2290349"/>
              <a:gd name="connsiteY5" fmla="*/ 663879 h 5511452"/>
              <a:gd name="connsiteX6" fmla="*/ 98294 w 2290349"/>
              <a:gd name="connsiteY6" fmla="*/ 939452 h 5511452"/>
              <a:gd name="connsiteX7" fmla="*/ 2290349 w 2290349"/>
              <a:gd name="connsiteY7" fmla="*/ 1427967 h 5511452"/>
              <a:gd name="connsiteX8" fmla="*/ 148398 w 2290349"/>
              <a:gd name="connsiteY8" fmla="*/ 1966586 h 5511452"/>
              <a:gd name="connsiteX9" fmla="*/ 2277823 w 2290349"/>
              <a:gd name="connsiteY9" fmla="*/ 2655518 h 5511452"/>
              <a:gd name="connsiteX10" fmla="*/ 98294 w 2290349"/>
              <a:gd name="connsiteY10" fmla="*/ 3494761 h 5511452"/>
              <a:gd name="connsiteX11" fmla="*/ 2277823 w 2290349"/>
              <a:gd name="connsiteY11" fmla="*/ 4659682 h 5511452"/>
              <a:gd name="connsiteX12" fmla="*/ 975116 w 2290349"/>
              <a:gd name="connsiteY12" fmla="*/ 5511452 h 5511452"/>
              <a:gd name="connsiteX0" fmla="*/ 98294 w 2378899"/>
              <a:gd name="connsiteY0" fmla="*/ 0 h 5511452"/>
              <a:gd name="connsiteX1" fmla="*/ 2265297 w 2378899"/>
              <a:gd name="connsiteY1" fmla="*/ 87682 h 5511452"/>
              <a:gd name="connsiteX2" fmla="*/ 110820 w 2378899"/>
              <a:gd name="connsiteY2" fmla="*/ 162838 h 5511452"/>
              <a:gd name="connsiteX3" fmla="*/ 2215193 w 2378899"/>
              <a:gd name="connsiteY3" fmla="*/ 325676 h 5511452"/>
              <a:gd name="connsiteX4" fmla="*/ 123346 w 2378899"/>
              <a:gd name="connsiteY4" fmla="*/ 463463 h 5511452"/>
              <a:gd name="connsiteX5" fmla="*/ 2265297 w 2378899"/>
              <a:gd name="connsiteY5" fmla="*/ 663879 h 5511452"/>
              <a:gd name="connsiteX6" fmla="*/ 98294 w 2378899"/>
              <a:gd name="connsiteY6" fmla="*/ 939452 h 5511452"/>
              <a:gd name="connsiteX7" fmla="*/ 2290349 w 2378899"/>
              <a:gd name="connsiteY7" fmla="*/ 1427967 h 5511452"/>
              <a:gd name="connsiteX8" fmla="*/ 148398 w 2378899"/>
              <a:gd name="connsiteY8" fmla="*/ 1966586 h 5511452"/>
              <a:gd name="connsiteX9" fmla="*/ 2277823 w 2378899"/>
              <a:gd name="connsiteY9" fmla="*/ 2655518 h 5511452"/>
              <a:gd name="connsiteX10" fmla="*/ 98294 w 2378899"/>
              <a:gd name="connsiteY10" fmla="*/ 3494761 h 5511452"/>
              <a:gd name="connsiteX11" fmla="*/ 2277823 w 2378899"/>
              <a:gd name="connsiteY11" fmla="*/ 4659682 h 5511452"/>
              <a:gd name="connsiteX12" fmla="*/ 975116 w 2378899"/>
              <a:gd name="connsiteY12" fmla="*/ 5511452 h 5511452"/>
              <a:gd name="connsiteX0" fmla="*/ 118275 w 2310330"/>
              <a:gd name="connsiteY0" fmla="*/ 0 h 5511452"/>
              <a:gd name="connsiteX1" fmla="*/ 2285278 w 2310330"/>
              <a:gd name="connsiteY1" fmla="*/ 87682 h 5511452"/>
              <a:gd name="connsiteX2" fmla="*/ 130801 w 2310330"/>
              <a:gd name="connsiteY2" fmla="*/ 162838 h 5511452"/>
              <a:gd name="connsiteX3" fmla="*/ 2235174 w 2310330"/>
              <a:gd name="connsiteY3" fmla="*/ 325676 h 5511452"/>
              <a:gd name="connsiteX4" fmla="*/ 143327 w 2310330"/>
              <a:gd name="connsiteY4" fmla="*/ 463463 h 5511452"/>
              <a:gd name="connsiteX5" fmla="*/ 2285278 w 2310330"/>
              <a:gd name="connsiteY5" fmla="*/ 663879 h 5511452"/>
              <a:gd name="connsiteX6" fmla="*/ 118275 w 2310330"/>
              <a:gd name="connsiteY6" fmla="*/ 939452 h 5511452"/>
              <a:gd name="connsiteX7" fmla="*/ 2310330 w 2310330"/>
              <a:gd name="connsiteY7" fmla="*/ 1427967 h 5511452"/>
              <a:gd name="connsiteX8" fmla="*/ 168379 w 2310330"/>
              <a:gd name="connsiteY8" fmla="*/ 1966586 h 5511452"/>
              <a:gd name="connsiteX9" fmla="*/ 2297804 w 2310330"/>
              <a:gd name="connsiteY9" fmla="*/ 2655518 h 5511452"/>
              <a:gd name="connsiteX10" fmla="*/ 118275 w 2310330"/>
              <a:gd name="connsiteY10" fmla="*/ 3494761 h 5511452"/>
              <a:gd name="connsiteX11" fmla="*/ 2297804 w 2310330"/>
              <a:gd name="connsiteY11" fmla="*/ 4659682 h 5511452"/>
              <a:gd name="connsiteX12" fmla="*/ 995097 w 2310330"/>
              <a:gd name="connsiteY12" fmla="*/ 5511452 h 5511452"/>
              <a:gd name="connsiteX0" fmla="*/ 118275 w 2429414"/>
              <a:gd name="connsiteY0" fmla="*/ 0 h 5511452"/>
              <a:gd name="connsiteX1" fmla="*/ 2285278 w 2429414"/>
              <a:gd name="connsiteY1" fmla="*/ 87682 h 5511452"/>
              <a:gd name="connsiteX2" fmla="*/ 130801 w 2429414"/>
              <a:gd name="connsiteY2" fmla="*/ 162838 h 5511452"/>
              <a:gd name="connsiteX3" fmla="*/ 2235174 w 2429414"/>
              <a:gd name="connsiteY3" fmla="*/ 325676 h 5511452"/>
              <a:gd name="connsiteX4" fmla="*/ 143327 w 2429414"/>
              <a:gd name="connsiteY4" fmla="*/ 463463 h 5511452"/>
              <a:gd name="connsiteX5" fmla="*/ 2285278 w 2429414"/>
              <a:gd name="connsiteY5" fmla="*/ 663879 h 5511452"/>
              <a:gd name="connsiteX6" fmla="*/ 118275 w 2429414"/>
              <a:gd name="connsiteY6" fmla="*/ 939452 h 5511452"/>
              <a:gd name="connsiteX7" fmla="*/ 2310330 w 2429414"/>
              <a:gd name="connsiteY7" fmla="*/ 1427967 h 5511452"/>
              <a:gd name="connsiteX8" fmla="*/ 168379 w 2429414"/>
              <a:gd name="connsiteY8" fmla="*/ 1966586 h 5511452"/>
              <a:gd name="connsiteX9" fmla="*/ 2297804 w 2429414"/>
              <a:gd name="connsiteY9" fmla="*/ 2655518 h 5511452"/>
              <a:gd name="connsiteX10" fmla="*/ 118275 w 2429414"/>
              <a:gd name="connsiteY10" fmla="*/ 3494761 h 5511452"/>
              <a:gd name="connsiteX11" fmla="*/ 2297804 w 2429414"/>
              <a:gd name="connsiteY11" fmla="*/ 4659682 h 5511452"/>
              <a:gd name="connsiteX12" fmla="*/ 995097 w 2429414"/>
              <a:gd name="connsiteY12" fmla="*/ 5511452 h 5511452"/>
              <a:gd name="connsiteX0" fmla="*/ 118275 w 2310348"/>
              <a:gd name="connsiteY0" fmla="*/ 0 h 5511452"/>
              <a:gd name="connsiteX1" fmla="*/ 2285278 w 2310348"/>
              <a:gd name="connsiteY1" fmla="*/ 87682 h 5511452"/>
              <a:gd name="connsiteX2" fmla="*/ 130801 w 2310348"/>
              <a:gd name="connsiteY2" fmla="*/ 162838 h 5511452"/>
              <a:gd name="connsiteX3" fmla="*/ 2235174 w 2310348"/>
              <a:gd name="connsiteY3" fmla="*/ 325676 h 5511452"/>
              <a:gd name="connsiteX4" fmla="*/ 143327 w 2310348"/>
              <a:gd name="connsiteY4" fmla="*/ 463463 h 5511452"/>
              <a:gd name="connsiteX5" fmla="*/ 2285278 w 2310348"/>
              <a:gd name="connsiteY5" fmla="*/ 663879 h 5511452"/>
              <a:gd name="connsiteX6" fmla="*/ 118275 w 2310348"/>
              <a:gd name="connsiteY6" fmla="*/ 939452 h 5511452"/>
              <a:gd name="connsiteX7" fmla="*/ 2310330 w 2310348"/>
              <a:gd name="connsiteY7" fmla="*/ 1427967 h 5511452"/>
              <a:gd name="connsiteX8" fmla="*/ 168379 w 2310348"/>
              <a:gd name="connsiteY8" fmla="*/ 1966586 h 5511452"/>
              <a:gd name="connsiteX9" fmla="*/ 2297804 w 2310348"/>
              <a:gd name="connsiteY9" fmla="*/ 2655518 h 5511452"/>
              <a:gd name="connsiteX10" fmla="*/ 118275 w 2310348"/>
              <a:gd name="connsiteY10" fmla="*/ 3494761 h 5511452"/>
              <a:gd name="connsiteX11" fmla="*/ 2297804 w 2310348"/>
              <a:gd name="connsiteY11" fmla="*/ 4659682 h 5511452"/>
              <a:gd name="connsiteX12" fmla="*/ 995097 w 2310348"/>
              <a:gd name="connsiteY12" fmla="*/ 5511452 h 5511452"/>
              <a:gd name="connsiteX0" fmla="*/ 118275 w 2410031"/>
              <a:gd name="connsiteY0" fmla="*/ 0 h 5511452"/>
              <a:gd name="connsiteX1" fmla="*/ 2285278 w 2410031"/>
              <a:gd name="connsiteY1" fmla="*/ 87682 h 5511452"/>
              <a:gd name="connsiteX2" fmla="*/ 130801 w 2410031"/>
              <a:gd name="connsiteY2" fmla="*/ 162838 h 5511452"/>
              <a:gd name="connsiteX3" fmla="*/ 2235174 w 2410031"/>
              <a:gd name="connsiteY3" fmla="*/ 325676 h 5511452"/>
              <a:gd name="connsiteX4" fmla="*/ 143327 w 2410031"/>
              <a:gd name="connsiteY4" fmla="*/ 463463 h 5511452"/>
              <a:gd name="connsiteX5" fmla="*/ 2285278 w 2410031"/>
              <a:gd name="connsiteY5" fmla="*/ 663879 h 5511452"/>
              <a:gd name="connsiteX6" fmla="*/ 118275 w 2410031"/>
              <a:gd name="connsiteY6" fmla="*/ 939452 h 5511452"/>
              <a:gd name="connsiteX7" fmla="*/ 2310330 w 2410031"/>
              <a:gd name="connsiteY7" fmla="*/ 1427967 h 5511452"/>
              <a:gd name="connsiteX8" fmla="*/ 168379 w 2410031"/>
              <a:gd name="connsiteY8" fmla="*/ 1966586 h 5511452"/>
              <a:gd name="connsiteX9" fmla="*/ 2297804 w 2410031"/>
              <a:gd name="connsiteY9" fmla="*/ 2655518 h 5511452"/>
              <a:gd name="connsiteX10" fmla="*/ 118275 w 2410031"/>
              <a:gd name="connsiteY10" fmla="*/ 3494761 h 5511452"/>
              <a:gd name="connsiteX11" fmla="*/ 2297804 w 2410031"/>
              <a:gd name="connsiteY11" fmla="*/ 4659682 h 5511452"/>
              <a:gd name="connsiteX12" fmla="*/ 995097 w 2410031"/>
              <a:gd name="connsiteY12" fmla="*/ 5511452 h 5511452"/>
              <a:gd name="connsiteX0" fmla="*/ 118275 w 2310348"/>
              <a:gd name="connsiteY0" fmla="*/ 0 h 5511452"/>
              <a:gd name="connsiteX1" fmla="*/ 2285278 w 2310348"/>
              <a:gd name="connsiteY1" fmla="*/ 87682 h 5511452"/>
              <a:gd name="connsiteX2" fmla="*/ 130801 w 2310348"/>
              <a:gd name="connsiteY2" fmla="*/ 162838 h 5511452"/>
              <a:gd name="connsiteX3" fmla="*/ 2235174 w 2310348"/>
              <a:gd name="connsiteY3" fmla="*/ 325676 h 5511452"/>
              <a:gd name="connsiteX4" fmla="*/ 143327 w 2310348"/>
              <a:gd name="connsiteY4" fmla="*/ 463463 h 5511452"/>
              <a:gd name="connsiteX5" fmla="*/ 2285278 w 2310348"/>
              <a:gd name="connsiteY5" fmla="*/ 663879 h 5511452"/>
              <a:gd name="connsiteX6" fmla="*/ 118275 w 2310348"/>
              <a:gd name="connsiteY6" fmla="*/ 939452 h 5511452"/>
              <a:gd name="connsiteX7" fmla="*/ 2310330 w 2310348"/>
              <a:gd name="connsiteY7" fmla="*/ 1427967 h 5511452"/>
              <a:gd name="connsiteX8" fmla="*/ 168379 w 2310348"/>
              <a:gd name="connsiteY8" fmla="*/ 1966586 h 5511452"/>
              <a:gd name="connsiteX9" fmla="*/ 2297804 w 2310348"/>
              <a:gd name="connsiteY9" fmla="*/ 2655518 h 5511452"/>
              <a:gd name="connsiteX10" fmla="*/ 118275 w 2310348"/>
              <a:gd name="connsiteY10" fmla="*/ 3494761 h 5511452"/>
              <a:gd name="connsiteX11" fmla="*/ 2297804 w 2310348"/>
              <a:gd name="connsiteY11" fmla="*/ 4659682 h 5511452"/>
              <a:gd name="connsiteX12" fmla="*/ 995097 w 2310348"/>
              <a:gd name="connsiteY12" fmla="*/ 5511452 h 5511452"/>
              <a:gd name="connsiteX0" fmla="*/ 118275 w 2484784"/>
              <a:gd name="connsiteY0" fmla="*/ 0 h 5511452"/>
              <a:gd name="connsiteX1" fmla="*/ 2285278 w 2484784"/>
              <a:gd name="connsiteY1" fmla="*/ 87682 h 5511452"/>
              <a:gd name="connsiteX2" fmla="*/ 130801 w 2484784"/>
              <a:gd name="connsiteY2" fmla="*/ 162838 h 5511452"/>
              <a:gd name="connsiteX3" fmla="*/ 22351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2351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3113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3113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3113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607 w 2483016"/>
              <a:gd name="connsiteY0" fmla="*/ 0 h 5511452"/>
              <a:gd name="connsiteX1" fmla="*/ 2283510 w 2483016"/>
              <a:gd name="connsiteY1" fmla="*/ 87682 h 5511452"/>
              <a:gd name="connsiteX2" fmla="*/ 129033 w 2483016"/>
              <a:gd name="connsiteY2" fmla="*/ 162838 h 5511452"/>
              <a:gd name="connsiteX3" fmla="*/ 2309606 w 2483016"/>
              <a:gd name="connsiteY3" fmla="*/ 325676 h 5511452"/>
              <a:gd name="connsiteX4" fmla="*/ 141559 w 2483016"/>
              <a:gd name="connsiteY4" fmla="*/ 463463 h 5511452"/>
              <a:gd name="connsiteX5" fmla="*/ 2283510 w 2483016"/>
              <a:gd name="connsiteY5" fmla="*/ 663879 h 5511452"/>
              <a:gd name="connsiteX6" fmla="*/ 150374 w 2483016"/>
              <a:gd name="connsiteY6" fmla="*/ 935219 h 5511452"/>
              <a:gd name="connsiteX7" fmla="*/ 2308562 w 2483016"/>
              <a:gd name="connsiteY7" fmla="*/ 1427967 h 5511452"/>
              <a:gd name="connsiteX8" fmla="*/ 166611 w 2483016"/>
              <a:gd name="connsiteY8" fmla="*/ 1966586 h 5511452"/>
              <a:gd name="connsiteX9" fmla="*/ 2296036 w 2483016"/>
              <a:gd name="connsiteY9" fmla="*/ 2655518 h 5511452"/>
              <a:gd name="connsiteX10" fmla="*/ 116507 w 2483016"/>
              <a:gd name="connsiteY10" fmla="*/ 3494761 h 5511452"/>
              <a:gd name="connsiteX11" fmla="*/ 2296036 w 2483016"/>
              <a:gd name="connsiteY11" fmla="*/ 4659682 h 5511452"/>
              <a:gd name="connsiteX12" fmla="*/ 993329 w 2483016"/>
              <a:gd name="connsiteY12" fmla="*/ 5511452 h 5511452"/>
              <a:gd name="connsiteX0" fmla="*/ 130316 w 2285318"/>
              <a:gd name="connsiteY0" fmla="*/ 0 h 5511452"/>
              <a:gd name="connsiteX1" fmla="*/ 2259219 w 2285318"/>
              <a:gd name="connsiteY1" fmla="*/ 87682 h 5511452"/>
              <a:gd name="connsiteX2" fmla="*/ 104742 w 2285318"/>
              <a:gd name="connsiteY2" fmla="*/ 162838 h 5511452"/>
              <a:gd name="connsiteX3" fmla="*/ 2285315 w 2285318"/>
              <a:gd name="connsiteY3" fmla="*/ 325676 h 5511452"/>
              <a:gd name="connsiteX4" fmla="*/ 117268 w 2285318"/>
              <a:gd name="connsiteY4" fmla="*/ 463463 h 5511452"/>
              <a:gd name="connsiteX5" fmla="*/ 2259219 w 2285318"/>
              <a:gd name="connsiteY5" fmla="*/ 663879 h 5511452"/>
              <a:gd name="connsiteX6" fmla="*/ 126083 w 2285318"/>
              <a:gd name="connsiteY6" fmla="*/ 935219 h 5511452"/>
              <a:gd name="connsiteX7" fmla="*/ 2284271 w 2285318"/>
              <a:gd name="connsiteY7" fmla="*/ 1427967 h 5511452"/>
              <a:gd name="connsiteX8" fmla="*/ 142320 w 2285318"/>
              <a:gd name="connsiteY8" fmla="*/ 1966586 h 5511452"/>
              <a:gd name="connsiteX9" fmla="*/ 2271745 w 2285318"/>
              <a:gd name="connsiteY9" fmla="*/ 2655518 h 5511452"/>
              <a:gd name="connsiteX10" fmla="*/ 117616 w 2285318"/>
              <a:gd name="connsiteY10" fmla="*/ 3490528 h 5511452"/>
              <a:gd name="connsiteX11" fmla="*/ 2271745 w 2285318"/>
              <a:gd name="connsiteY11" fmla="*/ 4659682 h 5511452"/>
              <a:gd name="connsiteX12" fmla="*/ 969038 w 2285318"/>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80583" h="5511452">
                <a:moveTo>
                  <a:pt x="25581" y="0"/>
                </a:moveTo>
                <a:cubicBezTo>
                  <a:pt x="87515" y="41927"/>
                  <a:pt x="2154513" y="52076"/>
                  <a:pt x="2154484" y="87682"/>
                </a:cubicBezTo>
                <a:cubicBezTo>
                  <a:pt x="2154455" y="123288"/>
                  <a:pt x="-4342" y="123172"/>
                  <a:pt x="7" y="162838"/>
                </a:cubicBezTo>
                <a:cubicBezTo>
                  <a:pt x="4356" y="202504"/>
                  <a:pt x="2177622" y="254463"/>
                  <a:pt x="2180580" y="325676"/>
                </a:cubicBezTo>
                <a:cubicBezTo>
                  <a:pt x="2183538" y="396889"/>
                  <a:pt x="8415" y="385929"/>
                  <a:pt x="12533" y="463463"/>
                </a:cubicBezTo>
                <a:cubicBezTo>
                  <a:pt x="16651" y="540997"/>
                  <a:pt x="2153015" y="585253"/>
                  <a:pt x="2154484" y="663879"/>
                </a:cubicBezTo>
                <a:cubicBezTo>
                  <a:pt x="2155953" y="742505"/>
                  <a:pt x="8918" y="770970"/>
                  <a:pt x="21348" y="935219"/>
                </a:cubicBezTo>
                <a:cubicBezTo>
                  <a:pt x="33778" y="1099468"/>
                  <a:pt x="2176830" y="1256073"/>
                  <a:pt x="2179536" y="1427967"/>
                </a:cubicBezTo>
                <a:cubicBezTo>
                  <a:pt x="2182242" y="1599862"/>
                  <a:pt x="47443" y="1711542"/>
                  <a:pt x="37585" y="1966586"/>
                </a:cubicBezTo>
                <a:cubicBezTo>
                  <a:pt x="27727" y="2221630"/>
                  <a:pt x="2171127" y="2401528"/>
                  <a:pt x="2167010" y="2655518"/>
                </a:cubicBezTo>
                <a:cubicBezTo>
                  <a:pt x="2162893" y="2909508"/>
                  <a:pt x="10271" y="3076821"/>
                  <a:pt x="12881" y="3490528"/>
                </a:cubicBezTo>
                <a:cubicBezTo>
                  <a:pt x="15491" y="3904235"/>
                  <a:pt x="2135172" y="4191627"/>
                  <a:pt x="2167010" y="4659682"/>
                </a:cubicBezTo>
                <a:cubicBezTo>
                  <a:pt x="2198848" y="5127737"/>
                  <a:pt x="1357806" y="5286795"/>
                  <a:pt x="864303" y="5511452"/>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06AD4EB-2C24-3E9B-0D5C-5A5340B13E9C}"/>
                  </a:ext>
                </a:extLst>
              </p:cNvPr>
              <p:cNvSpPr txBox="1"/>
              <p:nvPr/>
            </p:nvSpPr>
            <p:spPr>
              <a:xfrm>
                <a:off x="3019780" y="1076988"/>
                <a:ext cx="5963492"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High frequency </a:t>
                </a:r>
                <a14:m>
                  <m:oMath xmlns:m="http://schemas.openxmlformats.org/officeDocument/2006/math">
                    <m:r>
                      <a:rPr lang="en-GB" sz="2800" b="0" i="1" smtClean="0">
                        <a:latin typeface="Cambria Math" panose="02040503050406030204" pitchFamily="18" charset="0"/>
                        <a:cs typeface="Arial" panose="020B0604020202020204" pitchFamily="34" charset="0"/>
                      </a:rPr>
                      <m:t>→ </m:t>
                    </m:r>
                  </m:oMath>
                </a14:m>
                <a:r>
                  <a:rPr lang="en-GB" sz="2800" dirty="0">
                    <a:latin typeface="Arial" panose="020B0604020202020204" pitchFamily="34" charset="0"/>
                    <a:cs typeface="Arial" panose="020B0604020202020204" pitchFamily="34" charset="0"/>
                  </a:rPr>
                  <a:t> Short wavelength</a:t>
                </a:r>
              </a:p>
            </p:txBody>
          </p:sp>
        </mc:Choice>
        <mc:Fallback xmlns="">
          <p:sp>
            <p:nvSpPr>
              <p:cNvPr id="6" name="TextBox 5">
                <a:extLst>
                  <a:ext uri="{FF2B5EF4-FFF2-40B4-BE49-F238E27FC236}">
                    <a16:creationId xmlns:a16="http://schemas.microsoft.com/office/drawing/2014/main" id="{D06AD4EB-2C24-3E9B-0D5C-5A5340B13E9C}"/>
                  </a:ext>
                </a:extLst>
              </p:cNvPr>
              <p:cNvSpPr txBox="1">
                <a:spLocks noRot="1" noChangeAspect="1" noMove="1" noResize="1" noEditPoints="1" noAdjustHandles="1" noChangeArrowheads="1" noChangeShapeType="1" noTextEdit="1"/>
              </p:cNvSpPr>
              <p:nvPr/>
            </p:nvSpPr>
            <p:spPr>
              <a:xfrm>
                <a:off x="3019780" y="1076988"/>
                <a:ext cx="5963492" cy="523220"/>
              </a:xfrm>
              <a:prstGeom prst="rect">
                <a:avLst/>
              </a:prstGeom>
              <a:blipFill>
                <a:blip r:embed="rId3"/>
                <a:stretch>
                  <a:fillRect l="-2043" t="-12791" r="-613" b="-3139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5A28931-FEAC-D7BC-08CB-93504483A83E}"/>
                  </a:ext>
                </a:extLst>
              </p:cNvPr>
              <p:cNvSpPr txBox="1"/>
              <p:nvPr/>
            </p:nvSpPr>
            <p:spPr>
              <a:xfrm>
                <a:off x="3382626" y="6236626"/>
                <a:ext cx="5747086"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Low frequency </a:t>
                </a:r>
                <a14:m>
                  <m:oMath xmlns:m="http://schemas.openxmlformats.org/officeDocument/2006/math">
                    <m:r>
                      <a:rPr lang="en-GB" sz="2800" b="0" i="1" smtClean="0">
                        <a:latin typeface="Cambria Math" panose="02040503050406030204" pitchFamily="18" charset="0"/>
                        <a:cs typeface="Arial" panose="020B0604020202020204" pitchFamily="34" charset="0"/>
                      </a:rPr>
                      <m:t>→</m:t>
                    </m:r>
                  </m:oMath>
                </a14:m>
                <a:r>
                  <a:rPr lang="en-GB" sz="2800" dirty="0">
                    <a:latin typeface="Arial" panose="020B0604020202020204" pitchFamily="34" charset="0"/>
                    <a:cs typeface="Arial" panose="020B0604020202020204" pitchFamily="34" charset="0"/>
                  </a:rPr>
                  <a:t> Long wavelength</a:t>
                </a:r>
              </a:p>
            </p:txBody>
          </p:sp>
        </mc:Choice>
        <mc:Fallback xmlns="">
          <p:sp>
            <p:nvSpPr>
              <p:cNvPr id="7" name="TextBox 6">
                <a:extLst>
                  <a:ext uri="{FF2B5EF4-FFF2-40B4-BE49-F238E27FC236}">
                    <a16:creationId xmlns:a16="http://schemas.microsoft.com/office/drawing/2014/main" id="{E5A28931-FEAC-D7BC-08CB-93504483A83E}"/>
                  </a:ext>
                </a:extLst>
              </p:cNvPr>
              <p:cNvSpPr txBox="1">
                <a:spLocks noRot="1" noChangeAspect="1" noMove="1" noResize="1" noEditPoints="1" noAdjustHandles="1" noChangeArrowheads="1" noChangeShapeType="1" noTextEdit="1"/>
              </p:cNvSpPr>
              <p:nvPr/>
            </p:nvSpPr>
            <p:spPr>
              <a:xfrm>
                <a:off x="3382626" y="6236626"/>
                <a:ext cx="5747086" cy="523220"/>
              </a:xfrm>
              <a:prstGeom prst="rect">
                <a:avLst/>
              </a:prstGeom>
              <a:blipFill>
                <a:blip r:embed="rId4"/>
                <a:stretch>
                  <a:fillRect l="-2227" t="-11628" r="-636" b="-31395"/>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7CE36CF1-E3F5-1662-7E01-77DADA8C3AEC}"/>
                  </a:ext>
                </a:extLst>
              </p:cNvPr>
              <p:cNvSpPr txBox="1"/>
              <p:nvPr/>
            </p:nvSpPr>
            <p:spPr>
              <a:xfrm>
                <a:off x="419983" y="5805739"/>
                <a:ext cx="2441759" cy="954107"/>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Recall: </a:t>
                </a:r>
                <a14:m>
                  <m:oMath xmlns:m="http://schemas.openxmlformats.org/officeDocument/2006/math">
                    <m:r>
                      <a:rPr lang="en-GB" sz="2800" b="0" i="1" smtClean="0">
                        <a:latin typeface="Cambria Math" panose="02040503050406030204" pitchFamily="18" charset="0"/>
                        <a:cs typeface="Arial" panose="020B0604020202020204" pitchFamily="34" charset="0"/>
                      </a:rPr>
                      <m:t>𝑐</m:t>
                    </m:r>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𝜆</m:t>
                    </m:r>
                  </m:oMath>
                </a14:m>
                <a:endParaRPr lang="en-GB" sz="2800" dirty="0">
                  <a:latin typeface="Arial" panose="020B0604020202020204" pitchFamily="34" charset="0"/>
                  <a:cs typeface="Arial" panose="020B0604020202020204" pitchFamily="34" charset="0"/>
                </a:endParaRPr>
              </a:p>
              <a:p>
                <a:pPr algn="l"/>
                <a14:m>
                  <m:oMathPara xmlns:m="http://schemas.openxmlformats.org/officeDocument/2006/math">
                    <m:oMath>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∝1/</m:t>
                      </m:r>
                      <m:r>
                        <a:rPr lang="en-GB" sz="2800" b="0" i="1" smtClean="0">
                          <a:latin typeface="Cambria Math" panose="02040503050406030204" pitchFamily="18" charset="0"/>
                          <a:cs typeface="Arial" panose="020B0604020202020204" pitchFamily="34" charset="0"/>
                        </a:rPr>
                        <m:t>𝜆</m:t>
                      </m:r>
                    </m:oMath>
                  </m:oMathPara>
                </a14:m>
                <a:endParaRPr lang="en-GB" sz="2800" dirty="0">
                  <a:latin typeface="Arial" panose="020B0604020202020204" pitchFamily="34" charset="0"/>
                  <a:cs typeface="Arial" panose="020B0604020202020204" pitchFamily="34" charset="0"/>
                </a:endParaRPr>
              </a:p>
            </p:txBody>
          </p:sp>
        </mc:Choice>
        <mc:Fallback>
          <p:sp>
            <p:nvSpPr>
              <p:cNvPr id="8" name="TextBox 7">
                <a:extLst>
                  <a:ext uri="{FF2B5EF4-FFF2-40B4-BE49-F238E27FC236}">
                    <a16:creationId xmlns:a16="http://schemas.microsoft.com/office/drawing/2014/main" id="{7CE36CF1-E3F5-1662-7E01-77DADA8C3AEC}"/>
                  </a:ext>
                </a:extLst>
              </p:cNvPr>
              <p:cNvSpPr txBox="1">
                <a:spLocks noRot="1" noChangeAspect="1" noMove="1" noResize="1" noEditPoints="1" noAdjustHandles="1" noChangeArrowheads="1" noChangeShapeType="1" noTextEdit="1"/>
              </p:cNvSpPr>
              <p:nvPr/>
            </p:nvSpPr>
            <p:spPr>
              <a:xfrm>
                <a:off x="419983" y="5805739"/>
                <a:ext cx="2441759" cy="954107"/>
              </a:xfrm>
              <a:prstGeom prst="rect">
                <a:avLst/>
              </a:prstGeom>
              <a:blipFill>
                <a:blip r:embed="rId5"/>
                <a:stretch>
                  <a:fillRect l="-5250" t="-6369"/>
                </a:stretch>
              </a:blipFill>
            </p:spPr>
            <p:txBody>
              <a:bodyPr/>
              <a:lstStyle/>
              <a:p>
                <a:r>
                  <a:rPr lang="en-GB">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nimBg="1"/>
      <p:bldP spid="4" grpId="0" animBg="1"/>
      <p:bldP spid="5" grpId="0" animBg="1"/>
      <p:bldP spid="2" grpId="0"/>
      <p:bldP spid="3" grpId="0" animBg="1"/>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0FE91-8922-4CEB-63BC-C88D1CC75E0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FC8EEE1-B690-3F48-4C0B-78638DB6DAF4}"/>
              </a:ext>
            </a:extLst>
          </p:cNvPr>
          <p:cNvSpPr txBox="1"/>
          <p:nvPr/>
        </p:nvSpPr>
        <p:spPr>
          <a:xfrm>
            <a:off x="695701" y="1460177"/>
            <a:ext cx="2484976" cy="4493538"/>
          </a:xfrm>
          <a:prstGeom prst="rect">
            <a:avLst/>
          </a:prstGeom>
          <a:noFill/>
        </p:spPr>
        <p:txBody>
          <a:bodyPr wrap="none" rtlCol="0">
            <a:spAutoFit/>
          </a:bodyPr>
          <a:lstStyle/>
          <a:p>
            <a:pPr algn="l">
              <a:spcBef>
                <a:spcPts val="1800"/>
              </a:spcBef>
            </a:pPr>
            <a:r>
              <a:rPr lang="en-GB" sz="2800" dirty="0"/>
              <a:t>gamma rays</a:t>
            </a:r>
          </a:p>
          <a:p>
            <a:pPr algn="l">
              <a:spcBef>
                <a:spcPts val="1800"/>
              </a:spcBef>
            </a:pPr>
            <a:r>
              <a:rPr lang="en-GB" sz="2800" dirty="0"/>
              <a:t>x-rays</a:t>
            </a:r>
          </a:p>
          <a:p>
            <a:pPr algn="l">
              <a:spcBef>
                <a:spcPts val="1800"/>
              </a:spcBef>
            </a:pPr>
            <a:r>
              <a:rPr lang="en-GB" sz="2800" dirty="0"/>
              <a:t>ultraviolet light</a:t>
            </a:r>
          </a:p>
          <a:p>
            <a:pPr algn="l">
              <a:spcBef>
                <a:spcPts val="1800"/>
              </a:spcBef>
            </a:pPr>
            <a:r>
              <a:rPr lang="en-GB" sz="2800" dirty="0"/>
              <a:t>visible light</a:t>
            </a:r>
          </a:p>
          <a:p>
            <a:pPr algn="l">
              <a:spcBef>
                <a:spcPts val="1800"/>
              </a:spcBef>
            </a:pPr>
            <a:r>
              <a:rPr lang="en-GB" sz="2800" dirty="0"/>
              <a:t>infrared</a:t>
            </a:r>
          </a:p>
          <a:p>
            <a:pPr algn="l">
              <a:spcBef>
                <a:spcPts val="1800"/>
              </a:spcBef>
            </a:pPr>
            <a:r>
              <a:rPr lang="en-GB" sz="2800" dirty="0"/>
              <a:t>microwaves</a:t>
            </a:r>
          </a:p>
          <a:p>
            <a:pPr algn="l">
              <a:spcBef>
                <a:spcPts val="1800"/>
              </a:spcBef>
            </a:pPr>
            <a:r>
              <a:rPr lang="en-GB" sz="2800" dirty="0"/>
              <a:t>radio waves</a:t>
            </a:r>
          </a:p>
        </p:txBody>
      </p:sp>
      <p:sp>
        <p:nvSpPr>
          <p:cNvPr id="10" name="Text Box 4">
            <a:extLst>
              <a:ext uri="{FF2B5EF4-FFF2-40B4-BE49-F238E27FC236}">
                <a16:creationId xmlns:a16="http://schemas.microsoft.com/office/drawing/2014/main" id="{3040B9EE-FA3F-5CBB-D13B-D271AB6E120C}"/>
              </a:ext>
            </a:extLst>
          </p:cNvPr>
          <p:cNvSpPr txBox="1">
            <a:spLocks noGrp="1" noChangeArrowheads="1"/>
          </p:cNvSpPr>
          <p:nvPr>
            <p:ph type="title"/>
          </p:nvPr>
        </p:nvSpPr>
        <p:spPr bwMode="auto">
          <a:xfrm>
            <a:off x="241300" y="155575"/>
            <a:ext cx="8724900" cy="97872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dirty="0"/>
              <a:t>For each type of EM radiation name two possible sources</a:t>
            </a:r>
          </a:p>
        </p:txBody>
      </p:sp>
      <p:sp>
        <p:nvSpPr>
          <p:cNvPr id="8" name="TextBox 7">
            <a:extLst>
              <a:ext uri="{FF2B5EF4-FFF2-40B4-BE49-F238E27FC236}">
                <a16:creationId xmlns:a16="http://schemas.microsoft.com/office/drawing/2014/main" id="{2CD41C22-6B39-3588-61B0-7D50F87D7C90}"/>
              </a:ext>
            </a:extLst>
          </p:cNvPr>
          <p:cNvSpPr txBox="1"/>
          <p:nvPr/>
        </p:nvSpPr>
        <p:spPr>
          <a:xfrm>
            <a:off x="3329512" y="1460177"/>
            <a:ext cx="1364476" cy="4493538"/>
          </a:xfrm>
          <a:prstGeom prst="rect">
            <a:avLst/>
          </a:prstGeom>
          <a:noFill/>
        </p:spPr>
        <p:txBody>
          <a:bodyPr wrap="none" rtlCol="0">
            <a:spAutoFit/>
          </a:bodyPr>
          <a:lstStyle/>
          <a:p>
            <a:pPr algn="l">
              <a:spcBef>
                <a:spcPts val="1800"/>
              </a:spcBef>
            </a:pPr>
            <a:r>
              <a:rPr lang="en-GB" sz="2800" dirty="0"/>
              <a:t>the sun</a:t>
            </a:r>
          </a:p>
          <a:p>
            <a:pPr>
              <a:spcBef>
                <a:spcPts val="1800"/>
              </a:spcBef>
            </a:pPr>
            <a:r>
              <a:rPr lang="en-GB" sz="2800" dirty="0"/>
              <a:t>the sun</a:t>
            </a:r>
          </a:p>
          <a:p>
            <a:pPr>
              <a:spcBef>
                <a:spcPts val="1800"/>
              </a:spcBef>
            </a:pPr>
            <a:r>
              <a:rPr lang="en-GB" sz="2800" dirty="0"/>
              <a:t>the sun</a:t>
            </a:r>
          </a:p>
          <a:p>
            <a:pPr>
              <a:spcBef>
                <a:spcPts val="1800"/>
              </a:spcBef>
            </a:pPr>
            <a:r>
              <a:rPr lang="en-GB" sz="2800" dirty="0"/>
              <a:t>the sun</a:t>
            </a:r>
          </a:p>
          <a:p>
            <a:pPr>
              <a:spcBef>
                <a:spcPts val="1800"/>
              </a:spcBef>
            </a:pPr>
            <a:r>
              <a:rPr lang="en-GB" sz="2800" dirty="0"/>
              <a:t>the sun</a:t>
            </a:r>
          </a:p>
          <a:p>
            <a:pPr>
              <a:spcBef>
                <a:spcPts val="1800"/>
              </a:spcBef>
            </a:pPr>
            <a:r>
              <a:rPr lang="en-GB" sz="2800" dirty="0"/>
              <a:t>the sun</a:t>
            </a:r>
          </a:p>
          <a:p>
            <a:pPr>
              <a:spcBef>
                <a:spcPts val="1800"/>
              </a:spcBef>
            </a:pPr>
            <a:r>
              <a:rPr lang="en-GB" sz="2800" dirty="0"/>
              <a:t>the sun</a:t>
            </a:r>
          </a:p>
        </p:txBody>
      </p:sp>
      <p:sp>
        <p:nvSpPr>
          <p:cNvPr id="9" name="TextBox 8">
            <a:extLst>
              <a:ext uri="{FF2B5EF4-FFF2-40B4-BE49-F238E27FC236}">
                <a16:creationId xmlns:a16="http://schemas.microsoft.com/office/drawing/2014/main" id="{7369A847-FEDA-319C-1D2E-15CD36A29178}"/>
              </a:ext>
            </a:extLst>
          </p:cNvPr>
          <p:cNvSpPr txBox="1"/>
          <p:nvPr/>
        </p:nvSpPr>
        <p:spPr>
          <a:xfrm>
            <a:off x="5091855" y="1460177"/>
            <a:ext cx="4081567" cy="4493538"/>
          </a:xfrm>
          <a:prstGeom prst="rect">
            <a:avLst/>
          </a:prstGeom>
          <a:noFill/>
        </p:spPr>
        <p:txBody>
          <a:bodyPr wrap="none" rtlCol="0">
            <a:spAutoFit/>
          </a:bodyPr>
          <a:lstStyle/>
          <a:p>
            <a:pPr algn="l">
              <a:spcBef>
                <a:spcPts val="1800"/>
              </a:spcBef>
            </a:pPr>
            <a:r>
              <a:rPr lang="en-GB" sz="2800" dirty="0"/>
              <a:t>nuclear reactions</a:t>
            </a:r>
          </a:p>
          <a:p>
            <a:pPr>
              <a:spcBef>
                <a:spcPts val="1800"/>
              </a:spcBef>
            </a:pPr>
            <a:r>
              <a:rPr lang="en-GB" sz="2800" dirty="0"/>
              <a:t>x-ray machine</a:t>
            </a:r>
          </a:p>
          <a:p>
            <a:pPr>
              <a:spcBef>
                <a:spcPts val="1800"/>
              </a:spcBef>
            </a:pPr>
            <a:r>
              <a:rPr lang="en-GB" sz="2800" dirty="0"/>
              <a:t>special LEDs</a:t>
            </a:r>
          </a:p>
          <a:p>
            <a:pPr>
              <a:spcBef>
                <a:spcPts val="1800"/>
              </a:spcBef>
            </a:pPr>
            <a:r>
              <a:rPr lang="en-GB" sz="2800" dirty="0"/>
              <a:t>fire</a:t>
            </a:r>
          </a:p>
          <a:p>
            <a:pPr>
              <a:spcBef>
                <a:spcPts val="1800"/>
              </a:spcBef>
            </a:pPr>
            <a:r>
              <a:rPr lang="en-GB" sz="2800" dirty="0"/>
              <a:t>warm objects</a:t>
            </a:r>
          </a:p>
          <a:p>
            <a:pPr>
              <a:spcBef>
                <a:spcPts val="1800"/>
              </a:spcBef>
            </a:pPr>
            <a:r>
              <a:rPr lang="en-GB" sz="2800" dirty="0" err="1"/>
              <a:t>WiFi</a:t>
            </a:r>
            <a:r>
              <a:rPr lang="en-GB" sz="2800" dirty="0"/>
              <a:t> or Bluetooth device</a:t>
            </a:r>
          </a:p>
          <a:p>
            <a:pPr>
              <a:spcBef>
                <a:spcPts val="1800"/>
              </a:spcBef>
            </a:pPr>
            <a:r>
              <a:rPr lang="en-GB" sz="2800" dirty="0"/>
              <a:t>radio transmitter</a:t>
            </a:r>
          </a:p>
        </p:txBody>
      </p:sp>
    </p:spTree>
    <p:extLst>
      <p:ext uri="{BB962C8B-B14F-4D97-AF65-F5344CB8AC3E}">
        <p14:creationId xmlns:p14="http://schemas.microsoft.com/office/powerpoint/2010/main" val="327550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B15FF-3C51-9DCE-8882-DEC386BC8750}"/>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7FDFF034-22F3-9373-DCA4-1685B11BD6CB}"/>
              </a:ext>
            </a:extLst>
          </p:cNvPr>
          <p:cNvSpPr>
            <a:spLocks noGrp="1"/>
          </p:cNvSpPr>
          <p:nvPr>
            <p:ph type="body" sz="quarter" idx="10"/>
          </p:nvPr>
        </p:nvSpPr>
        <p:spPr>
          <a:xfrm>
            <a:off x="122292" y="461664"/>
            <a:ext cx="8899415" cy="867930"/>
          </a:xfrm>
        </p:spPr>
        <p:txBody>
          <a:bodyPr/>
          <a:lstStyle/>
          <a:p>
            <a:r>
              <a:rPr lang="en-GB" dirty="0"/>
              <a:t>List 5 types of electromagnetic radiation on order of frequency starting with the highest frequency.</a:t>
            </a:r>
          </a:p>
        </p:txBody>
      </p:sp>
      <p:sp>
        <p:nvSpPr>
          <p:cNvPr id="4" name="Text Placeholder 2">
            <a:extLst>
              <a:ext uri="{FF2B5EF4-FFF2-40B4-BE49-F238E27FC236}">
                <a16:creationId xmlns:a16="http://schemas.microsoft.com/office/drawing/2014/main" id="{62C922E2-EA51-B269-4629-C71ABA56AC53}"/>
              </a:ext>
            </a:extLst>
          </p:cNvPr>
          <p:cNvSpPr txBox="1">
            <a:spLocks/>
          </p:cNvSpPr>
          <p:nvPr/>
        </p:nvSpPr>
        <p:spPr>
          <a:xfrm>
            <a:off x="122292" y="2122022"/>
            <a:ext cx="8899415" cy="867930"/>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Which has the longest wavelength? Infrared, ultraviolet or microwave radiation?</a:t>
            </a:r>
          </a:p>
        </p:txBody>
      </p:sp>
      <p:sp>
        <p:nvSpPr>
          <p:cNvPr id="5" name="Text Placeholder 2">
            <a:extLst>
              <a:ext uri="{FF2B5EF4-FFF2-40B4-BE49-F238E27FC236}">
                <a16:creationId xmlns:a16="http://schemas.microsoft.com/office/drawing/2014/main" id="{9F14D742-4AD3-5C61-449A-02E69BE82074}"/>
              </a:ext>
            </a:extLst>
          </p:cNvPr>
          <p:cNvSpPr txBox="1">
            <a:spLocks/>
          </p:cNvSpPr>
          <p:nvPr/>
        </p:nvSpPr>
        <p:spPr>
          <a:xfrm>
            <a:off x="122291" y="3654043"/>
            <a:ext cx="8899415" cy="867930"/>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Name two types of electromagnetic radiation that come from a lighted candle?</a:t>
            </a:r>
          </a:p>
        </p:txBody>
      </p:sp>
      <p:sp>
        <p:nvSpPr>
          <p:cNvPr id="6" name="TextBox 5">
            <a:extLst>
              <a:ext uri="{FF2B5EF4-FFF2-40B4-BE49-F238E27FC236}">
                <a16:creationId xmlns:a16="http://schemas.microsoft.com/office/drawing/2014/main" id="{B196F2B7-64B5-0E9F-AE8A-A6186D8AA418}"/>
              </a:ext>
            </a:extLst>
          </p:cNvPr>
          <p:cNvSpPr txBox="1"/>
          <p:nvPr/>
        </p:nvSpPr>
        <p:spPr>
          <a:xfrm>
            <a:off x="7745897" y="2989952"/>
            <a:ext cx="1287532" cy="369332"/>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microwave</a:t>
            </a:r>
          </a:p>
        </p:txBody>
      </p:sp>
      <p:sp>
        <p:nvSpPr>
          <p:cNvPr id="7" name="TextBox 6">
            <a:extLst>
              <a:ext uri="{FF2B5EF4-FFF2-40B4-BE49-F238E27FC236}">
                <a16:creationId xmlns:a16="http://schemas.microsoft.com/office/drawing/2014/main" id="{796E3D55-4162-AB15-24AA-7AEA9E5613C9}"/>
              </a:ext>
            </a:extLst>
          </p:cNvPr>
          <p:cNvSpPr txBox="1"/>
          <p:nvPr/>
        </p:nvSpPr>
        <p:spPr>
          <a:xfrm>
            <a:off x="6730410" y="4632066"/>
            <a:ext cx="2257990" cy="369332"/>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Visible light, infrared</a:t>
            </a:r>
          </a:p>
        </p:txBody>
      </p:sp>
      <p:sp>
        <p:nvSpPr>
          <p:cNvPr id="9" name="TextBox 8">
            <a:extLst>
              <a:ext uri="{FF2B5EF4-FFF2-40B4-BE49-F238E27FC236}">
                <a16:creationId xmlns:a16="http://schemas.microsoft.com/office/drawing/2014/main" id="{79A5C725-1FB7-7343-DE52-E0C20E911B9D}"/>
              </a:ext>
            </a:extLst>
          </p:cNvPr>
          <p:cNvSpPr txBox="1"/>
          <p:nvPr/>
        </p:nvSpPr>
        <p:spPr>
          <a:xfrm>
            <a:off x="3770334" y="1329594"/>
            <a:ext cx="5373666" cy="646331"/>
          </a:xfrm>
          <a:prstGeom prst="rect">
            <a:avLst/>
          </a:prstGeom>
          <a:noFill/>
        </p:spPr>
        <p:txBody>
          <a:bodyPr wrap="square">
            <a:spAutoFit/>
          </a:bodyPr>
          <a:lstStyle/>
          <a:p>
            <a:pPr algn="l">
              <a:spcBef>
                <a:spcPts val="1800"/>
              </a:spcBef>
            </a:pPr>
            <a:r>
              <a:rPr lang="en-GB" sz="1800" dirty="0">
                <a:solidFill>
                  <a:srgbClr val="0000FF"/>
                </a:solidFill>
              </a:rPr>
              <a:t>Any 5: gamma rays, x-rays</a:t>
            </a:r>
            <a:r>
              <a:rPr lang="en-GB" dirty="0">
                <a:solidFill>
                  <a:srgbClr val="0000FF"/>
                </a:solidFill>
              </a:rPr>
              <a:t>, </a:t>
            </a:r>
            <a:r>
              <a:rPr lang="en-GB" sz="1800" dirty="0">
                <a:solidFill>
                  <a:srgbClr val="0000FF"/>
                </a:solidFill>
              </a:rPr>
              <a:t>ultraviolet light, visible light, infrared</a:t>
            </a:r>
            <a:r>
              <a:rPr lang="en-GB" dirty="0">
                <a:solidFill>
                  <a:srgbClr val="0000FF"/>
                </a:solidFill>
              </a:rPr>
              <a:t>, </a:t>
            </a:r>
            <a:r>
              <a:rPr lang="en-GB" sz="1800" dirty="0">
                <a:solidFill>
                  <a:srgbClr val="0000FF"/>
                </a:solidFill>
              </a:rPr>
              <a:t>microwaves</a:t>
            </a:r>
            <a:r>
              <a:rPr lang="en-GB" dirty="0">
                <a:solidFill>
                  <a:srgbClr val="0000FF"/>
                </a:solidFill>
              </a:rPr>
              <a:t>, </a:t>
            </a:r>
            <a:r>
              <a:rPr lang="en-GB" sz="1800" dirty="0">
                <a:solidFill>
                  <a:srgbClr val="0000FF"/>
                </a:solidFill>
              </a:rPr>
              <a:t>radio waves</a:t>
            </a:r>
          </a:p>
        </p:txBody>
      </p:sp>
    </p:spTree>
    <p:extLst>
      <p:ext uri="{BB962C8B-B14F-4D97-AF65-F5344CB8AC3E}">
        <p14:creationId xmlns:p14="http://schemas.microsoft.com/office/powerpoint/2010/main" val="118545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98E4B7-1B2A-8E2D-9A24-785662656289}"/>
              </a:ext>
            </a:extLst>
          </p:cNvPr>
          <p:cNvSpPr>
            <a:spLocks noGrp="1"/>
          </p:cNvSpPr>
          <p:nvPr>
            <p:ph type="title"/>
          </p:nvPr>
        </p:nvSpPr>
        <p:spPr>
          <a:xfrm>
            <a:off x="628650" y="1779253"/>
            <a:ext cx="7886700" cy="3097547"/>
          </a:xfrm>
        </p:spPr>
        <p:txBody>
          <a:bodyPr>
            <a:normAutofit/>
          </a:bodyPr>
          <a:lstStyle/>
          <a:p>
            <a:r>
              <a:rPr lang="en-GB" sz="8800" dirty="0"/>
              <a:t>The atom and ionisation</a:t>
            </a:r>
          </a:p>
        </p:txBody>
      </p:sp>
    </p:spTree>
    <p:extLst>
      <p:ext uri="{BB962C8B-B14F-4D97-AF65-F5344CB8AC3E}">
        <p14:creationId xmlns:p14="http://schemas.microsoft.com/office/powerpoint/2010/main" val="379515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2ED69-F9E9-A1C5-6018-48A4920B43A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934DF69-0664-F233-F350-00983FA36FD1}"/>
              </a:ext>
            </a:extLst>
          </p:cNvPr>
          <p:cNvSpPr>
            <a:spLocks noGrp="1"/>
          </p:cNvSpPr>
          <p:nvPr>
            <p:ph type="title"/>
          </p:nvPr>
        </p:nvSpPr>
        <p:spPr>
          <a:xfrm>
            <a:off x="241300" y="155246"/>
            <a:ext cx="8724900" cy="590931"/>
          </a:xfrm>
          <a:solidFill>
            <a:schemeClr val="accent2">
              <a:lumMod val="20000"/>
              <a:lumOff val="80000"/>
            </a:schemeClr>
          </a:solidFill>
        </p:spPr>
        <p:txBody>
          <a:bodyPr/>
          <a:lstStyle/>
          <a:p>
            <a:r>
              <a:rPr lang="en-GB" dirty="0"/>
              <a:t>Name the subatomic particles</a:t>
            </a:r>
          </a:p>
        </p:txBody>
      </p:sp>
      <p:sp>
        <p:nvSpPr>
          <p:cNvPr id="2" name="Oval 1">
            <a:extLst>
              <a:ext uri="{FF2B5EF4-FFF2-40B4-BE49-F238E27FC236}">
                <a16:creationId xmlns:a16="http://schemas.microsoft.com/office/drawing/2014/main" id="{0368810C-68BE-ECE5-2941-082D68B887BE}"/>
              </a:ext>
            </a:extLst>
          </p:cNvPr>
          <p:cNvSpPr/>
          <p:nvPr/>
        </p:nvSpPr>
        <p:spPr>
          <a:xfrm>
            <a:off x="2565400" y="2914650"/>
            <a:ext cx="482600" cy="482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458A9E34-05BF-E98F-6B47-74BE8B0E11E1}"/>
              </a:ext>
            </a:extLst>
          </p:cNvPr>
          <p:cNvSpPr/>
          <p:nvPr/>
        </p:nvSpPr>
        <p:spPr>
          <a:xfrm>
            <a:off x="2959100" y="3155950"/>
            <a:ext cx="482600" cy="482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A132F054-A914-C7F4-0ABC-4816C790706A}"/>
              </a:ext>
            </a:extLst>
          </p:cNvPr>
          <p:cNvSpPr/>
          <p:nvPr/>
        </p:nvSpPr>
        <p:spPr>
          <a:xfrm>
            <a:off x="2978150" y="2673350"/>
            <a:ext cx="482600" cy="482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21EB3487-58D7-1343-A2B4-CB6DE98BFEE7}"/>
              </a:ext>
            </a:extLst>
          </p:cNvPr>
          <p:cNvSpPr/>
          <p:nvPr/>
        </p:nvSpPr>
        <p:spPr>
          <a:xfrm>
            <a:off x="2584450" y="3409950"/>
            <a:ext cx="482600" cy="482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D6CA913-FD2E-E658-CDDD-3C3E32F397C8}"/>
              </a:ext>
            </a:extLst>
          </p:cNvPr>
          <p:cNvSpPr/>
          <p:nvPr/>
        </p:nvSpPr>
        <p:spPr>
          <a:xfrm>
            <a:off x="660400" y="1276350"/>
            <a:ext cx="4330700" cy="4305300"/>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05CC0FB7-3462-8D5D-E0EB-C4CE19EBB40D}"/>
              </a:ext>
            </a:extLst>
          </p:cNvPr>
          <p:cNvSpPr/>
          <p:nvPr/>
        </p:nvSpPr>
        <p:spPr>
          <a:xfrm>
            <a:off x="3854450" y="1492250"/>
            <a:ext cx="431800" cy="4318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9BE26886-BB07-6C37-DFEB-F578D0C74DEA}"/>
              </a:ext>
            </a:extLst>
          </p:cNvPr>
          <p:cNvSpPr/>
          <p:nvPr/>
        </p:nvSpPr>
        <p:spPr>
          <a:xfrm>
            <a:off x="984250" y="4654550"/>
            <a:ext cx="431800" cy="4318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1E7CC204-EB1C-C7A2-A5C8-273D8FF34EBA}"/>
              </a:ext>
            </a:extLst>
          </p:cNvPr>
          <p:cNvSpPr txBox="1"/>
          <p:nvPr/>
        </p:nvSpPr>
        <p:spPr>
          <a:xfrm>
            <a:off x="3901073" y="1315819"/>
            <a:ext cx="338554"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a:t>
            </a:r>
          </a:p>
        </p:txBody>
      </p:sp>
      <p:sp>
        <p:nvSpPr>
          <p:cNvPr id="14" name="TextBox 13">
            <a:extLst>
              <a:ext uri="{FF2B5EF4-FFF2-40B4-BE49-F238E27FC236}">
                <a16:creationId xmlns:a16="http://schemas.microsoft.com/office/drawing/2014/main" id="{3FD14970-EAC9-21C4-63E0-2906CE30D824}"/>
              </a:ext>
            </a:extLst>
          </p:cNvPr>
          <p:cNvSpPr txBox="1"/>
          <p:nvPr/>
        </p:nvSpPr>
        <p:spPr>
          <a:xfrm>
            <a:off x="1077496" y="4547284"/>
            <a:ext cx="338554"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a:t>
            </a:r>
          </a:p>
        </p:txBody>
      </p:sp>
      <p:sp>
        <p:nvSpPr>
          <p:cNvPr id="16" name="TextBox 15">
            <a:extLst>
              <a:ext uri="{FF2B5EF4-FFF2-40B4-BE49-F238E27FC236}">
                <a16:creationId xmlns:a16="http://schemas.microsoft.com/office/drawing/2014/main" id="{F7A7C855-08DF-724E-5B54-D0665AA6734A}"/>
              </a:ext>
            </a:extLst>
          </p:cNvPr>
          <p:cNvSpPr txBox="1"/>
          <p:nvPr/>
        </p:nvSpPr>
        <p:spPr>
          <a:xfrm>
            <a:off x="2605060" y="3328084"/>
            <a:ext cx="453970"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a:t>
            </a:r>
          </a:p>
        </p:txBody>
      </p:sp>
      <p:sp>
        <p:nvSpPr>
          <p:cNvPr id="17" name="TextBox 16">
            <a:extLst>
              <a:ext uri="{FF2B5EF4-FFF2-40B4-BE49-F238E27FC236}">
                <a16:creationId xmlns:a16="http://schemas.microsoft.com/office/drawing/2014/main" id="{83F01D6F-6CF0-8500-18DB-BBE8EBF0CBC1}"/>
              </a:ext>
            </a:extLst>
          </p:cNvPr>
          <p:cNvSpPr txBox="1"/>
          <p:nvPr/>
        </p:nvSpPr>
        <p:spPr>
          <a:xfrm>
            <a:off x="3041650" y="2554753"/>
            <a:ext cx="453970"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a:t>
            </a:r>
          </a:p>
        </p:txBody>
      </p:sp>
      <p:sp>
        <p:nvSpPr>
          <p:cNvPr id="18" name="Rectangle 17">
            <a:extLst>
              <a:ext uri="{FF2B5EF4-FFF2-40B4-BE49-F238E27FC236}">
                <a16:creationId xmlns:a16="http://schemas.microsoft.com/office/drawing/2014/main" id="{73F4E905-2461-DDC6-2768-44D1D7884C68}"/>
              </a:ext>
            </a:extLst>
          </p:cNvPr>
          <p:cNvSpPr/>
          <p:nvPr/>
        </p:nvSpPr>
        <p:spPr>
          <a:xfrm>
            <a:off x="5600700" y="1492250"/>
            <a:ext cx="3009900" cy="89535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8875F537-DF58-7463-6E35-FD01F47E7EAE}"/>
              </a:ext>
            </a:extLst>
          </p:cNvPr>
          <p:cNvSpPr/>
          <p:nvPr/>
        </p:nvSpPr>
        <p:spPr>
          <a:xfrm>
            <a:off x="5600700" y="2877918"/>
            <a:ext cx="3009900" cy="89535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1D82D26-E4A6-2CDB-C580-CACF01C0B505}"/>
              </a:ext>
            </a:extLst>
          </p:cNvPr>
          <p:cNvSpPr/>
          <p:nvPr/>
        </p:nvSpPr>
        <p:spPr>
          <a:xfrm>
            <a:off x="5600700" y="4206875"/>
            <a:ext cx="3009900" cy="89535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Arrow Connector 21">
            <a:extLst>
              <a:ext uri="{FF2B5EF4-FFF2-40B4-BE49-F238E27FC236}">
                <a16:creationId xmlns:a16="http://schemas.microsoft.com/office/drawing/2014/main" id="{0F5176EE-FE61-C9BE-9513-07B3F8AE6851}"/>
              </a:ext>
            </a:extLst>
          </p:cNvPr>
          <p:cNvCxnSpPr/>
          <p:nvPr/>
        </p:nvCxnSpPr>
        <p:spPr>
          <a:xfrm flipH="1" flipV="1">
            <a:off x="4286250" y="1638984"/>
            <a:ext cx="1212850" cy="69166"/>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70FA4B5C-11C8-30EC-B8A4-BAC37A94C8C3}"/>
              </a:ext>
            </a:extLst>
          </p:cNvPr>
          <p:cNvCxnSpPr>
            <a:cxnSpLocks/>
          </p:cNvCxnSpPr>
          <p:nvPr/>
        </p:nvCxnSpPr>
        <p:spPr>
          <a:xfrm flipH="1" flipV="1">
            <a:off x="3578170" y="2964327"/>
            <a:ext cx="2019355" cy="224741"/>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8F8FEF66-C9E0-DCDB-F64A-96E88A138B58}"/>
              </a:ext>
            </a:extLst>
          </p:cNvPr>
          <p:cNvCxnSpPr>
            <a:cxnSpLocks/>
            <a:stCxn id="20" idx="1"/>
          </p:cNvCxnSpPr>
          <p:nvPr/>
        </p:nvCxnSpPr>
        <p:spPr>
          <a:xfrm flipH="1" flipV="1">
            <a:off x="3495620" y="3432176"/>
            <a:ext cx="2105080" cy="122237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417E63B9-67EF-5CD4-0A53-9C33DEEB930A}"/>
              </a:ext>
            </a:extLst>
          </p:cNvPr>
          <p:cNvSpPr txBox="1"/>
          <p:nvPr/>
        </p:nvSpPr>
        <p:spPr>
          <a:xfrm>
            <a:off x="5842000" y="1593642"/>
            <a:ext cx="1877437" cy="646331"/>
          </a:xfrm>
          <a:prstGeom prst="rect">
            <a:avLst/>
          </a:prstGeom>
          <a:noFill/>
        </p:spPr>
        <p:txBody>
          <a:bodyPr wrap="none" rtlCol="0">
            <a:spAutoFit/>
          </a:bodyPr>
          <a:lstStyle/>
          <a:p>
            <a:pPr algn="l"/>
            <a:r>
              <a:rPr lang="en-GB" sz="3600" dirty="0">
                <a:solidFill>
                  <a:srgbClr val="0000FF"/>
                </a:solidFill>
                <a:latin typeface="Arial" panose="020B0604020202020204" pitchFamily="34" charset="0"/>
                <a:cs typeface="Arial" panose="020B0604020202020204" pitchFamily="34" charset="0"/>
              </a:rPr>
              <a:t>Electron</a:t>
            </a:r>
          </a:p>
        </p:txBody>
      </p:sp>
      <p:sp>
        <p:nvSpPr>
          <p:cNvPr id="28" name="TextBox 27">
            <a:extLst>
              <a:ext uri="{FF2B5EF4-FFF2-40B4-BE49-F238E27FC236}">
                <a16:creationId xmlns:a16="http://schemas.microsoft.com/office/drawing/2014/main" id="{0C6497B4-0411-D4C1-6A29-D4C6A048D3E0}"/>
              </a:ext>
            </a:extLst>
          </p:cNvPr>
          <p:cNvSpPr txBox="1"/>
          <p:nvPr/>
        </p:nvSpPr>
        <p:spPr>
          <a:xfrm>
            <a:off x="5842000" y="3076697"/>
            <a:ext cx="1544012" cy="646331"/>
          </a:xfrm>
          <a:prstGeom prst="rect">
            <a:avLst/>
          </a:prstGeom>
          <a:noFill/>
        </p:spPr>
        <p:txBody>
          <a:bodyPr wrap="none" rtlCol="0">
            <a:spAutoFit/>
          </a:bodyPr>
          <a:lstStyle/>
          <a:p>
            <a:pPr algn="l"/>
            <a:r>
              <a:rPr lang="en-GB" sz="3600" dirty="0">
                <a:solidFill>
                  <a:srgbClr val="0000FF"/>
                </a:solidFill>
                <a:latin typeface="Arial" panose="020B0604020202020204" pitchFamily="34" charset="0"/>
                <a:cs typeface="Arial" panose="020B0604020202020204" pitchFamily="34" charset="0"/>
              </a:rPr>
              <a:t>Proton</a:t>
            </a:r>
          </a:p>
        </p:txBody>
      </p:sp>
      <p:sp>
        <p:nvSpPr>
          <p:cNvPr id="29" name="TextBox 28">
            <a:extLst>
              <a:ext uri="{FF2B5EF4-FFF2-40B4-BE49-F238E27FC236}">
                <a16:creationId xmlns:a16="http://schemas.microsoft.com/office/drawing/2014/main" id="{3BB7834B-5D78-6600-0046-3DE8BFDBF0F7}"/>
              </a:ext>
            </a:extLst>
          </p:cNvPr>
          <p:cNvSpPr txBox="1"/>
          <p:nvPr/>
        </p:nvSpPr>
        <p:spPr>
          <a:xfrm>
            <a:off x="5802833" y="4331384"/>
            <a:ext cx="1826141" cy="646331"/>
          </a:xfrm>
          <a:prstGeom prst="rect">
            <a:avLst/>
          </a:prstGeom>
          <a:noFill/>
        </p:spPr>
        <p:txBody>
          <a:bodyPr wrap="none" rtlCol="0">
            <a:spAutoFit/>
          </a:bodyPr>
          <a:lstStyle/>
          <a:p>
            <a:pPr algn="l"/>
            <a:r>
              <a:rPr lang="en-GB" sz="3600" dirty="0">
                <a:solidFill>
                  <a:srgbClr val="0000FF"/>
                </a:solidFill>
                <a:latin typeface="Arial" panose="020B0604020202020204" pitchFamily="34" charset="0"/>
                <a:cs typeface="Arial" panose="020B0604020202020204" pitchFamily="34" charset="0"/>
              </a:rPr>
              <a:t>Neutron</a:t>
            </a:r>
          </a:p>
        </p:txBody>
      </p:sp>
    </p:spTree>
    <p:extLst>
      <p:ext uri="{BB962C8B-B14F-4D97-AF65-F5344CB8AC3E}">
        <p14:creationId xmlns:p14="http://schemas.microsoft.com/office/powerpoint/2010/main" val="168562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53324-28A6-6078-8891-3F8BF7E6756D}"/>
              </a:ext>
            </a:extLst>
          </p:cNvPr>
          <p:cNvSpPr>
            <a:spLocks noGrp="1"/>
          </p:cNvSpPr>
          <p:nvPr>
            <p:ph type="title"/>
          </p:nvPr>
        </p:nvSpPr>
        <p:spPr/>
        <p:txBody>
          <a:bodyPr/>
          <a:lstStyle/>
          <a:p>
            <a:r>
              <a:rPr lang="en-GB" dirty="0"/>
              <a:t>What is an ion?</a:t>
            </a:r>
          </a:p>
        </p:txBody>
      </p:sp>
      <p:sp>
        <p:nvSpPr>
          <p:cNvPr id="4" name="TextBox 3">
            <a:extLst>
              <a:ext uri="{FF2B5EF4-FFF2-40B4-BE49-F238E27FC236}">
                <a16:creationId xmlns:a16="http://schemas.microsoft.com/office/drawing/2014/main" id="{8A5C0D8F-89F8-C818-B278-6C90816FD39A}"/>
              </a:ext>
            </a:extLst>
          </p:cNvPr>
          <p:cNvSpPr txBox="1"/>
          <p:nvPr/>
        </p:nvSpPr>
        <p:spPr>
          <a:xfrm>
            <a:off x="766344" y="1200835"/>
            <a:ext cx="7674811" cy="1077218"/>
          </a:xfrm>
          <a:prstGeom prst="rect">
            <a:avLst/>
          </a:prstGeom>
          <a:solidFill>
            <a:srgbClr val="FFFF99"/>
          </a:solidFill>
        </p:spPr>
        <p:txBody>
          <a:bodyPr wrap="square">
            <a:spAutoFit/>
          </a:bodyPr>
          <a:lstStyle/>
          <a:p>
            <a:pPr eaLnBrk="1" hangingPunct="1">
              <a:spcBef>
                <a:spcPct val="50000"/>
              </a:spcBef>
            </a:pPr>
            <a:r>
              <a:rPr lang="en-US" altLang="en-US" sz="3200" dirty="0"/>
              <a:t>An </a:t>
            </a:r>
            <a:r>
              <a:rPr lang="en-US" altLang="en-US" sz="3200" b="1" dirty="0"/>
              <a:t>ion </a:t>
            </a:r>
            <a:r>
              <a:rPr lang="en-US" altLang="en-US" sz="3200" dirty="0"/>
              <a:t>is an atom or a molecule that has lost or gained one or more electrons.</a:t>
            </a:r>
            <a:endParaRPr lang="en-GB" altLang="en-US" sz="3200" dirty="0"/>
          </a:p>
        </p:txBody>
      </p:sp>
      <p:sp>
        <p:nvSpPr>
          <p:cNvPr id="5" name="Oval 4">
            <a:extLst>
              <a:ext uri="{FF2B5EF4-FFF2-40B4-BE49-F238E27FC236}">
                <a16:creationId xmlns:a16="http://schemas.microsoft.com/office/drawing/2014/main" id="{520AC46B-F284-72FA-6FCF-1956C8531BE1}"/>
              </a:ext>
            </a:extLst>
          </p:cNvPr>
          <p:cNvSpPr/>
          <p:nvPr/>
        </p:nvSpPr>
        <p:spPr>
          <a:xfrm>
            <a:off x="987805" y="3306019"/>
            <a:ext cx="1584176" cy="1536606"/>
          </a:xfrm>
          <a:prstGeom prst="ellipse">
            <a:avLst/>
          </a:prstGeom>
          <a:gradFill flip="none" rotWithShape="1">
            <a:gsLst>
              <a:gs pos="2000">
                <a:srgbClr val="00B050"/>
              </a:gs>
              <a:gs pos="37000">
                <a:schemeClr val="bg1"/>
              </a:gs>
              <a:gs pos="100000">
                <a:srgbClr val="92D050"/>
              </a:gs>
            </a:gsLst>
            <a:path path="circle">
              <a:fillToRect l="100000" t="100000"/>
            </a:path>
            <a:tileRect r="-100000" b="-100000"/>
          </a:gra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a:extLst>
              <a:ext uri="{FF2B5EF4-FFF2-40B4-BE49-F238E27FC236}">
                <a16:creationId xmlns:a16="http://schemas.microsoft.com/office/drawing/2014/main" id="{3AA5BD03-A957-7390-6269-A6674BC98AD5}"/>
              </a:ext>
            </a:extLst>
          </p:cNvPr>
          <p:cNvSpPr txBox="1"/>
          <p:nvPr/>
        </p:nvSpPr>
        <p:spPr>
          <a:xfrm>
            <a:off x="1230939" y="3831020"/>
            <a:ext cx="853119" cy="769441"/>
          </a:xfrm>
          <a:prstGeom prst="rect">
            <a:avLst/>
          </a:prstGeom>
          <a:noFill/>
        </p:spPr>
        <p:txBody>
          <a:bodyPr wrap="none" rtlCol="0">
            <a:spAutoFit/>
          </a:bodyPr>
          <a:lstStyle/>
          <a:p>
            <a:r>
              <a:rPr lang="en-GB" sz="4400" b="1" dirty="0"/>
              <a:t>O</a:t>
            </a:r>
            <a:r>
              <a:rPr lang="en-GB" sz="4400" dirty="0"/>
              <a:t>₂</a:t>
            </a:r>
            <a:endParaRPr lang="en-IE" sz="4400" b="1" baseline="60000" dirty="0"/>
          </a:p>
        </p:txBody>
      </p:sp>
      <p:sp>
        <p:nvSpPr>
          <p:cNvPr id="7" name="Oval 6">
            <a:extLst>
              <a:ext uri="{FF2B5EF4-FFF2-40B4-BE49-F238E27FC236}">
                <a16:creationId xmlns:a16="http://schemas.microsoft.com/office/drawing/2014/main" id="{E9129106-9987-1E3C-2FA8-5012DD43757C}"/>
              </a:ext>
            </a:extLst>
          </p:cNvPr>
          <p:cNvSpPr/>
          <p:nvPr/>
        </p:nvSpPr>
        <p:spPr>
          <a:xfrm>
            <a:off x="5355528" y="2607177"/>
            <a:ext cx="1482341" cy="1401881"/>
          </a:xfrm>
          <a:prstGeom prst="ellipse">
            <a:avLst/>
          </a:prstGeom>
          <a:gradFill flip="none" rotWithShape="1">
            <a:gsLst>
              <a:gs pos="2000">
                <a:srgbClr val="00B050"/>
              </a:gs>
              <a:gs pos="37000">
                <a:srgbClr val="F0F0F0"/>
              </a:gs>
              <a:gs pos="100000">
                <a:srgbClr val="92D050"/>
              </a:gs>
            </a:gsLst>
            <a:path path="circle">
              <a:fillToRect l="100000" t="100000"/>
            </a:path>
            <a:tileRect r="-100000" b="-100000"/>
          </a:gra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473456A7-7F6D-E087-D466-08EDE8171011}"/>
              </a:ext>
            </a:extLst>
          </p:cNvPr>
          <p:cNvSpPr txBox="1"/>
          <p:nvPr/>
        </p:nvSpPr>
        <p:spPr>
          <a:xfrm>
            <a:off x="5525599" y="3114176"/>
            <a:ext cx="853119" cy="769441"/>
          </a:xfrm>
          <a:prstGeom prst="rect">
            <a:avLst/>
          </a:prstGeom>
          <a:noFill/>
        </p:spPr>
        <p:txBody>
          <a:bodyPr wrap="none" rtlCol="0">
            <a:spAutoFit/>
          </a:bodyPr>
          <a:lstStyle/>
          <a:p>
            <a:r>
              <a:rPr lang="en-GB" sz="4400" b="1" dirty="0"/>
              <a:t>O</a:t>
            </a:r>
            <a:r>
              <a:rPr lang="en-GB" sz="4400" dirty="0"/>
              <a:t>₂</a:t>
            </a:r>
            <a:endParaRPr lang="en-IE" sz="4400" b="1" baseline="60000" dirty="0"/>
          </a:p>
        </p:txBody>
      </p:sp>
      <p:sp>
        <p:nvSpPr>
          <p:cNvPr id="9" name="Freeform: Shape 8">
            <a:extLst>
              <a:ext uri="{FF2B5EF4-FFF2-40B4-BE49-F238E27FC236}">
                <a16:creationId xmlns:a16="http://schemas.microsoft.com/office/drawing/2014/main" id="{C75C86D0-8B93-E21A-8BC8-27A336C32075}"/>
              </a:ext>
            </a:extLst>
          </p:cNvPr>
          <p:cNvSpPr/>
          <p:nvPr/>
        </p:nvSpPr>
        <p:spPr>
          <a:xfrm rot="10800000" flipH="1" flipV="1">
            <a:off x="6212053" y="2915120"/>
            <a:ext cx="422690" cy="390899"/>
          </a:xfrm>
          <a:custGeom>
            <a:avLst/>
            <a:gdLst>
              <a:gd name="connsiteX0" fmla="*/ 0 w 1642361"/>
              <a:gd name="connsiteY0" fmla="*/ 887113 h 1642360"/>
              <a:gd name="connsiteX1" fmla="*/ 0 w 1642361"/>
              <a:gd name="connsiteY1" fmla="*/ 755246 h 1642360"/>
              <a:gd name="connsiteX2" fmla="*/ 128216 w 1642361"/>
              <a:gd name="connsiteY2" fmla="*/ 627031 h 1642360"/>
              <a:gd name="connsiteX3" fmla="*/ 601631 w 1642361"/>
              <a:gd name="connsiteY3" fmla="*/ 627031 h 1642360"/>
              <a:gd name="connsiteX4" fmla="*/ 601631 w 1642361"/>
              <a:gd name="connsiteY4" fmla="*/ 128216 h 1642360"/>
              <a:gd name="connsiteX5" fmla="*/ 729847 w 1642361"/>
              <a:gd name="connsiteY5" fmla="*/ 0 h 1642360"/>
              <a:gd name="connsiteX6" fmla="*/ 861714 w 1642361"/>
              <a:gd name="connsiteY6" fmla="*/ 0 h 1642360"/>
              <a:gd name="connsiteX7" fmla="*/ 989930 w 1642361"/>
              <a:gd name="connsiteY7" fmla="*/ 128216 h 1642360"/>
              <a:gd name="connsiteX8" fmla="*/ 989930 w 1642361"/>
              <a:gd name="connsiteY8" fmla="*/ 627031 h 1642360"/>
              <a:gd name="connsiteX9" fmla="*/ 1514145 w 1642361"/>
              <a:gd name="connsiteY9" fmla="*/ 627031 h 1642360"/>
              <a:gd name="connsiteX10" fmla="*/ 1642361 w 1642361"/>
              <a:gd name="connsiteY10" fmla="*/ 755247 h 1642360"/>
              <a:gd name="connsiteX11" fmla="*/ 1642361 w 1642361"/>
              <a:gd name="connsiteY11" fmla="*/ 887114 h 1642360"/>
              <a:gd name="connsiteX12" fmla="*/ 1514145 w 1642361"/>
              <a:gd name="connsiteY12" fmla="*/ 1015330 h 1642360"/>
              <a:gd name="connsiteX13" fmla="*/ 989930 w 1642361"/>
              <a:gd name="connsiteY13" fmla="*/ 1015329 h 1642360"/>
              <a:gd name="connsiteX14" fmla="*/ 989930 w 1642361"/>
              <a:gd name="connsiteY14" fmla="*/ 1514144 h 1642360"/>
              <a:gd name="connsiteX15" fmla="*/ 861714 w 1642361"/>
              <a:gd name="connsiteY15" fmla="*/ 1642360 h 1642360"/>
              <a:gd name="connsiteX16" fmla="*/ 729847 w 1642361"/>
              <a:gd name="connsiteY16" fmla="*/ 1642360 h 1642360"/>
              <a:gd name="connsiteX17" fmla="*/ 601631 w 1642361"/>
              <a:gd name="connsiteY17" fmla="*/ 1514144 h 1642360"/>
              <a:gd name="connsiteX18" fmla="*/ 601631 w 1642361"/>
              <a:gd name="connsiteY18" fmla="*/ 1015329 h 1642360"/>
              <a:gd name="connsiteX19" fmla="*/ 128216 w 1642361"/>
              <a:gd name="connsiteY19" fmla="*/ 1015329 h 1642360"/>
              <a:gd name="connsiteX20" fmla="*/ 0 w 1642361"/>
              <a:gd name="connsiteY20" fmla="*/ 887113 h 1642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2361" h="1642360">
                <a:moveTo>
                  <a:pt x="0" y="887113"/>
                </a:moveTo>
                <a:lnTo>
                  <a:pt x="0" y="755246"/>
                </a:lnTo>
                <a:cubicBezTo>
                  <a:pt x="0" y="684434"/>
                  <a:pt x="57404" y="627031"/>
                  <a:pt x="128216" y="627031"/>
                </a:cubicBezTo>
                <a:lnTo>
                  <a:pt x="601631" y="627031"/>
                </a:lnTo>
                <a:lnTo>
                  <a:pt x="601631" y="128216"/>
                </a:lnTo>
                <a:cubicBezTo>
                  <a:pt x="601631" y="57404"/>
                  <a:pt x="659035" y="0"/>
                  <a:pt x="729847" y="0"/>
                </a:cubicBezTo>
                <a:lnTo>
                  <a:pt x="861714" y="0"/>
                </a:lnTo>
                <a:cubicBezTo>
                  <a:pt x="932526" y="0"/>
                  <a:pt x="989930" y="57404"/>
                  <a:pt x="989930" y="128216"/>
                </a:cubicBezTo>
                <a:lnTo>
                  <a:pt x="989930" y="627031"/>
                </a:lnTo>
                <a:lnTo>
                  <a:pt x="1514145" y="627031"/>
                </a:lnTo>
                <a:cubicBezTo>
                  <a:pt x="1584957" y="627031"/>
                  <a:pt x="1642361" y="684435"/>
                  <a:pt x="1642361" y="755247"/>
                </a:cubicBezTo>
                <a:lnTo>
                  <a:pt x="1642361" y="887114"/>
                </a:lnTo>
                <a:cubicBezTo>
                  <a:pt x="1642361" y="957926"/>
                  <a:pt x="1584957" y="1015330"/>
                  <a:pt x="1514145" y="1015330"/>
                </a:cubicBezTo>
                <a:lnTo>
                  <a:pt x="989930" y="1015329"/>
                </a:lnTo>
                <a:lnTo>
                  <a:pt x="989930" y="1514144"/>
                </a:lnTo>
                <a:cubicBezTo>
                  <a:pt x="989930" y="1584956"/>
                  <a:pt x="932526" y="1642360"/>
                  <a:pt x="861714" y="1642360"/>
                </a:cubicBezTo>
                <a:lnTo>
                  <a:pt x="729847" y="1642360"/>
                </a:lnTo>
                <a:cubicBezTo>
                  <a:pt x="659035" y="1642360"/>
                  <a:pt x="601631" y="1584956"/>
                  <a:pt x="601631" y="1514144"/>
                </a:cubicBezTo>
                <a:lnTo>
                  <a:pt x="601631" y="1015329"/>
                </a:lnTo>
                <a:lnTo>
                  <a:pt x="128216" y="1015329"/>
                </a:lnTo>
                <a:cubicBezTo>
                  <a:pt x="57404" y="1015329"/>
                  <a:pt x="0" y="957925"/>
                  <a:pt x="0" y="887113"/>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Rectangle: Rounded Corners 9">
            <a:extLst>
              <a:ext uri="{FF2B5EF4-FFF2-40B4-BE49-F238E27FC236}">
                <a16:creationId xmlns:a16="http://schemas.microsoft.com/office/drawing/2014/main" id="{41232A93-3499-A1FA-BA51-30B013AF1CFF}"/>
              </a:ext>
            </a:extLst>
          </p:cNvPr>
          <p:cNvSpPr/>
          <p:nvPr/>
        </p:nvSpPr>
        <p:spPr>
          <a:xfrm>
            <a:off x="1850831" y="3770124"/>
            <a:ext cx="335647" cy="121793"/>
          </a:xfrm>
          <a:prstGeom prst="roundRect">
            <a:avLst>
              <a:gd name="adj" fmla="val 32129"/>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B3E2C261-78D1-7723-AB98-3109CF99E260}"/>
              </a:ext>
            </a:extLst>
          </p:cNvPr>
          <p:cNvSpPr/>
          <p:nvPr/>
        </p:nvSpPr>
        <p:spPr>
          <a:xfrm>
            <a:off x="3744429" y="4600461"/>
            <a:ext cx="1584176" cy="1536606"/>
          </a:xfrm>
          <a:prstGeom prst="ellipse">
            <a:avLst/>
          </a:prstGeom>
          <a:gradFill flip="none" rotWithShape="1">
            <a:gsLst>
              <a:gs pos="2000">
                <a:srgbClr val="00B050"/>
              </a:gs>
              <a:gs pos="37000">
                <a:schemeClr val="bg1"/>
              </a:gs>
              <a:gs pos="100000">
                <a:srgbClr val="92D050"/>
              </a:gs>
            </a:gsLst>
            <a:path path="circle">
              <a:fillToRect l="100000" t="100000"/>
            </a:path>
            <a:tileRect r="-100000" b="-100000"/>
          </a:gra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TextBox 11">
            <a:extLst>
              <a:ext uri="{FF2B5EF4-FFF2-40B4-BE49-F238E27FC236}">
                <a16:creationId xmlns:a16="http://schemas.microsoft.com/office/drawing/2014/main" id="{1F2B4BFF-E168-2581-D9E1-ED5611E1ACE4}"/>
              </a:ext>
            </a:extLst>
          </p:cNvPr>
          <p:cNvSpPr txBox="1"/>
          <p:nvPr/>
        </p:nvSpPr>
        <p:spPr>
          <a:xfrm>
            <a:off x="3987563" y="5125462"/>
            <a:ext cx="853119" cy="769441"/>
          </a:xfrm>
          <a:prstGeom prst="rect">
            <a:avLst/>
          </a:prstGeom>
          <a:noFill/>
        </p:spPr>
        <p:txBody>
          <a:bodyPr wrap="none" rtlCol="0">
            <a:spAutoFit/>
          </a:bodyPr>
          <a:lstStyle/>
          <a:p>
            <a:r>
              <a:rPr lang="en-GB" sz="4400" b="1" dirty="0"/>
              <a:t>N</a:t>
            </a:r>
            <a:r>
              <a:rPr lang="en-GB" sz="4400" dirty="0"/>
              <a:t>₂</a:t>
            </a:r>
            <a:endParaRPr lang="en-IE" sz="4400" b="1" baseline="60000" dirty="0"/>
          </a:p>
        </p:txBody>
      </p:sp>
      <p:sp>
        <p:nvSpPr>
          <p:cNvPr id="13" name="Rectangle: Rounded Corners 12">
            <a:extLst>
              <a:ext uri="{FF2B5EF4-FFF2-40B4-BE49-F238E27FC236}">
                <a16:creationId xmlns:a16="http://schemas.microsoft.com/office/drawing/2014/main" id="{7AB79B86-5D0C-27C9-1A34-164014325032}"/>
              </a:ext>
            </a:extLst>
          </p:cNvPr>
          <p:cNvSpPr/>
          <p:nvPr/>
        </p:nvSpPr>
        <p:spPr>
          <a:xfrm>
            <a:off x="4607455" y="5064566"/>
            <a:ext cx="335647" cy="121793"/>
          </a:xfrm>
          <a:prstGeom prst="roundRect">
            <a:avLst>
              <a:gd name="adj" fmla="val 32129"/>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0B431AA0-7B81-6822-F259-A6384F12BB6D}"/>
              </a:ext>
            </a:extLst>
          </p:cNvPr>
          <p:cNvSpPr/>
          <p:nvPr/>
        </p:nvSpPr>
        <p:spPr>
          <a:xfrm>
            <a:off x="6837869" y="4338182"/>
            <a:ext cx="1482341" cy="1401881"/>
          </a:xfrm>
          <a:prstGeom prst="ellipse">
            <a:avLst/>
          </a:prstGeom>
          <a:gradFill flip="none" rotWithShape="1">
            <a:gsLst>
              <a:gs pos="2000">
                <a:srgbClr val="00B050"/>
              </a:gs>
              <a:gs pos="37000">
                <a:srgbClr val="F0F0F0"/>
              </a:gs>
              <a:gs pos="100000">
                <a:srgbClr val="92D050"/>
              </a:gs>
            </a:gsLst>
            <a:path path="circle">
              <a:fillToRect l="100000" t="100000"/>
            </a:path>
            <a:tileRect r="-100000" b="-100000"/>
          </a:gra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TextBox 17">
            <a:extLst>
              <a:ext uri="{FF2B5EF4-FFF2-40B4-BE49-F238E27FC236}">
                <a16:creationId xmlns:a16="http://schemas.microsoft.com/office/drawing/2014/main" id="{DC18AD63-64C8-A778-4F85-E46F67DF932E}"/>
              </a:ext>
            </a:extLst>
          </p:cNvPr>
          <p:cNvSpPr txBox="1"/>
          <p:nvPr/>
        </p:nvSpPr>
        <p:spPr>
          <a:xfrm>
            <a:off x="7007940" y="4845181"/>
            <a:ext cx="821059" cy="769441"/>
          </a:xfrm>
          <a:prstGeom prst="rect">
            <a:avLst/>
          </a:prstGeom>
          <a:noFill/>
        </p:spPr>
        <p:txBody>
          <a:bodyPr wrap="none" rtlCol="0">
            <a:spAutoFit/>
          </a:bodyPr>
          <a:lstStyle/>
          <a:p>
            <a:r>
              <a:rPr lang="en-GB" sz="4400" b="1" dirty="0"/>
              <a:t>N</a:t>
            </a:r>
            <a:r>
              <a:rPr lang="en-GB" sz="4400" dirty="0"/>
              <a:t>₂</a:t>
            </a:r>
            <a:endParaRPr lang="en-IE" sz="4400" b="1" baseline="60000" dirty="0"/>
          </a:p>
        </p:txBody>
      </p:sp>
      <p:sp>
        <p:nvSpPr>
          <p:cNvPr id="19" name="Freeform: Shape 18">
            <a:extLst>
              <a:ext uri="{FF2B5EF4-FFF2-40B4-BE49-F238E27FC236}">
                <a16:creationId xmlns:a16="http://schemas.microsoft.com/office/drawing/2014/main" id="{882105C8-AE30-8425-A9CD-4D01141C8CAA}"/>
              </a:ext>
            </a:extLst>
          </p:cNvPr>
          <p:cNvSpPr/>
          <p:nvPr/>
        </p:nvSpPr>
        <p:spPr>
          <a:xfrm rot="10800000" flipH="1" flipV="1">
            <a:off x="7694394" y="4646125"/>
            <a:ext cx="422690" cy="390899"/>
          </a:xfrm>
          <a:custGeom>
            <a:avLst/>
            <a:gdLst>
              <a:gd name="connsiteX0" fmla="*/ 0 w 1642361"/>
              <a:gd name="connsiteY0" fmla="*/ 887113 h 1642360"/>
              <a:gd name="connsiteX1" fmla="*/ 0 w 1642361"/>
              <a:gd name="connsiteY1" fmla="*/ 755246 h 1642360"/>
              <a:gd name="connsiteX2" fmla="*/ 128216 w 1642361"/>
              <a:gd name="connsiteY2" fmla="*/ 627031 h 1642360"/>
              <a:gd name="connsiteX3" fmla="*/ 601631 w 1642361"/>
              <a:gd name="connsiteY3" fmla="*/ 627031 h 1642360"/>
              <a:gd name="connsiteX4" fmla="*/ 601631 w 1642361"/>
              <a:gd name="connsiteY4" fmla="*/ 128216 h 1642360"/>
              <a:gd name="connsiteX5" fmla="*/ 729847 w 1642361"/>
              <a:gd name="connsiteY5" fmla="*/ 0 h 1642360"/>
              <a:gd name="connsiteX6" fmla="*/ 861714 w 1642361"/>
              <a:gd name="connsiteY6" fmla="*/ 0 h 1642360"/>
              <a:gd name="connsiteX7" fmla="*/ 989930 w 1642361"/>
              <a:gd name="connsiteY7" fmla="*/ 128216 h 1642360"/>
              <a:gd name="connsiteX8" fmla="*/ 989930 w 1642361"/>
              <a:gd name="connsiteY8" fmla="*/ 627031 h 1642360"/>
              <a:gd name="connsiteX9" fmla="*/ 1514145 w 1642361"/>
              <a:gd name="connsiteY9" fmla="*/ 627031 h 1642360"/>
              <a:gd name="connsiteX10" fmla="*/ 1642361 w 1642361"/>
              <a:gd name="connsiteY10" fmla="*/ 755247 h 1642360"/>
              <a:gd name="connsiteX11" fmla="*/ 1642361 w 1642361"/>
              <a:gd name="connsiteY11" fmla="*/ 887114 h 1642360"/>
              <a:gd name="connsiteX12" fmla="*/ 1514145 w 1642361"/>
              <a:gd name="connsiteY12" fmla="*/ 1015330 h 1642360"/>
              <a:gd name="connsiteX13" fmla="*/ 989930 w 1642361"/>
              <a:gd name="connsiteY13" fmla="*/ 1015329 h 1642360"/>
              <a:gd name="connsiteX14" fmla="*/ 989930 w 1642361"/>
              <a:gd name="connsiteY14" fmla="*/ 1514144 h 1642360"/>
              <a:gd name="connsiteX15" fmla="*/ 861714 w 1642361"/>
              <a:gd name="connsiteY15" fmla="*/ 1642360 h 1642360"/>
              <a:gd name="connsiteX16" fmla="*/ 729847 w 1642361"/>
              <a:gd name="connsiteY16" fmla="*/ 1642360 h 1642360"/>
              <a:gd name="connsiteX17" fmla="*/ 601631 w 1642361"/>
              <a:gd name="connsiteY17" fmla="*/ 1514144 h 1642360"/>
              <a:gd name="connsiteX18" fmla="*/ 601631 w 1642361"/>
              <a:gd name="connsiteY18" fmla="*/ 1015329 h 1642360"/>
              <a:gd name="connsiteX19" fmla="*/ 128216 w 1642361"/>
              <a:gd name="connsiteY19" fmla="*/ 1015329 h 1642360"/>
              <a:gd name="connsiteX20" fmla="*/ 0 w 1642361"/>
              <a:gd name="connsiteY20" fmla="*/ 887113 h 1642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42361" h="1642360">
                <a:moveTo>
                  <a:pt x="0" y="887113"/>
                </a:moveTo>
                <a:lnTo>
                  <a:pt x="0" y="755246"/>
                </a:lnTo>
                <a:cubicBezTo>
                  <a:pt x="0" y="684434"/>
                  <a:pt x="57404" y="627031"/>
                  <a:pt x="128216" y="627031"/>
                </a:cubicBezTo>
                <a:lnTo>
                  <a:pt x="601631" y="627031"/>
                </a:lnTo>
                <a:lnTo>
                  <a:pt x="601631" y="128216"/>
                </a:lnTo>
                <a:cubicBezTo>
                  <a:pt x="601631" y="57404"/>
                  <a:pt x="659035" y="0"/>
                  <a:pt x="729847" y="0"/>
                </a:cubicBezTo>
                <a:lnTo>
                  <a:pt x="861714" y="0"/>
                </a:lnTo>
                <a:cubicBezTo>
                  <a:pt x="932526" y="0"/>
                  <a:pt x="989930" y="57404"/>
                  <a:pt x="989930" y="128216"/>
                </a:cubicBezTo>
                <a:lnTo>
                  <a:pt x="989930" y="627031"/>
                </a:lnTo>
                <a:lnTo>
                  <a:pt x="1514145" y="627031"/>
                </a:lnTo>
                <a:cubicBezTo>
                  <a:pt x="1584957" y="627031"/>
                  <a:pt x="1642361" y="684435"/>
                  <a:pt x="1642361" y="755247"/>
                </a:cubicBezTo>
                <a:lnTo>
                  <a:pt x="1642361" y="887114"/>
                </a:lnTo>
                <a:cubicBezTo>
                  <a:pt x="1642361" y="957926"/>
                  <a:pt x="1584957" y="1015330"/>
                  <a:pt x="1514145" y="1015330"/>
                </a:cubicBezTo>
                <a:lnTo>
                  <a:pt x="989930" y="1015329"/>
                </a:lnTo>
                <a:lnTo>
                  <a:pt x="989930" y="1514144"/>
                </a:lnTo>
                <a:cubicBezTo>
                  <a:pt x="989930" y="1584956"/>
                  <a:pt x="932526" y="1642360"/>
                  <a:pt x="861714" y="1642360"/>
                </a:cubicBezTo>
                <a:lnTo>
                  <a:pt x="729847" y="1642360"/>
                </a:lnTo>
                <a:cubicBezTo>
                  <a:pt x="659035" y="1642360"/>
                  <a:pt x="601631" y="1584956"/>
                  <a:pt x="601631" y="1514144"/>
                </a:cubicBezTo>
                <a:lnTo>
                  <a:pt x="601631" y="1015329"/>
                </a:lnTo>
                <a:lnTo>
                  <a:pt x="128216" y="1015329"/>
                </a:lnTo>
                <a:cubicBezTo>
                  <a:pt x="57404" y="1015329"/>
                  <a:pt x="0" y="957925"/>
                  <a:pt x="0" y="887113"/>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0" name="TextBox 19">
            <a:extLst>
              <a:ext uri="{FF2B5EF4-FFF2-40B4-BE49-F238E27FC236}">
                <a16:creationId xmlns:a16="http://schemas.microsoft.com/office/drawing/2014/main" id="{6F280B74-83E1-E993-651C-DEA42EBE5646}"/>
              </a:ext>
            </a:extLst>
          </p:cNvPr>
          <p:cNvSpPr txBox="1"/>
          <p:nvPr/>
        </p:nvSpPr>
        <p:spPr>
          <a:xfrm>
            <a:off x="766344" y="2520299"/>
            <a:ext cx="1944763"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Ionised air:</a:t>
            </a:r>
          </a:p>
        </p:txBody>
      </p:sp>
    </p:spTree>
    <p:extLst>
      <p:ext uri="{BB962C8B-B14F-4D97-AF65-F5344CB8AC3E}">
        <p14:creationId xmlns:p14="http://schemas.microsoft.com/office/powerpoint/2010/main" val="338701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p:bldP spid="9" grpId="0" animBg="1"/>
      <p:bldP spid="10" grpId="0" animBg="1"/>
      <p:bldP spid="11" grpId="0" animBg="1"/>
      <p:bldP spid="12" grpId="0"/>
      <p:bldP spid="13" grpId="0" animBg="1"/>
      <p:bldP spid="17" grpId="0" animBg="1"/>
      <p:bldP spid="18" grpId="0"/>
      <p:bldP spid="19" grpId="0" animBg="1"/>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630017-EC05-DFC0-5368-14C60D4F020C}"/>
              </a:ext>
            </a:extLst>
          </p:cNvPr>
          <p:cNvSpPr>
            <a:spLocks noGrp="1"/>
          </p:cNvSpPr>
          <p:nvPr>
            <p:ph type="title"/>
          </p:nvPr>
        </p:nvSpPr>
        <p:spPr/>
        <p:txBody>
          <a:bodyPr/>
          <a:lstStyle/>
          <a:p>
            <a:r>
              <a:rPr lang="en-GB" dirty="0"/>
              <a:t>What is meant by ionisation?</a:t>
            </a:r>
          </a:p>
        </p:txBody>
      </p:sp>
      <p:sp>
        <p:nvSpPr>
          <p:cNvPr id="5" name="TextBox 4">
            <a:extLst>
              <a:ext uri="{FF2B5EF4-FFF2-40B4-BE49-F238E27FC236}">
                <a16:creationId xmlns:a16="http://schemas.microsoft.com/office/drawing/2014/main" id="{4108D6E3-D3E8-E434-4F99-248E6D5A9A83}"/>
              </a:ext>
            </a:extLst>
          </p:cNvPr>
          <p:cNvSpPr txBox="1"/>
          <p:nvPr/>
        </p:nvSpPr>
        <p:spPr>
          <a:xfrm>
            <a:off x="803563" y="1346307"/>
            <a:ext cx="7759865" cy="1077218"/>
          </a:xfrm>
          <a:prstGeom prst="rect">
            <a:avLst/>
          </a:prstGeom>
          <a:solidFill>
            <a:srgbClr val="FFFF99"/>
          </a:solidFill>
        </p:spPr>
        <p:txBody>
          <a:bodyPr wrap="square">
            <a:spAutoFit/>
          </a:bodyPr>
          <a:lstStyle/>
          <a:p>
            <a:r>
              <a:rPr lang="en-GB" sz="3200" dirty="0"/>
              <a:t>The adding or removing of electron(s) to or from an atom or molecule   </a:t>
            </a:r>
            <a:r>
              <a:rPr lang="en-GB" sz="2400" dirty="0"/>
              <a:t>HL 2022, 2024</a:t>
            </a:r>
            <a:endParaRPr lang="en-GB" sz="3200" dirty="0"/>
          </a:p>
        </p:txBody>
      </p:sp>
      <p:sp>
        <p:nvSpPr>
          <p:cNvPr id="6" name="TextBox 5">
            <a:extLst>
              <a:ext uri="{FF2B5EF4-FFF2-40B4-BE49-F238E27FC236}">
                <a16:creationId xmlns:a16="http://schemas.microsoft.com/office/drawing/2014/main" id="{64260CC1-8CB5-D156-188E-C76E4E317A5F}"/>
              </a:ext>
            </a:extLst>
          </p:cNvPr>
          <p:cNvSpPr txBox="1"/>
          <p:nvPr/>
        </p:nvSpPr>
        <p:spPr>
          <a:xfrm>
            <a:off x="911375" y="3738250"/>
            <a:ext cx="7544240" cy="2246769"/>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Ionisation can be caused by high frequency electromagnetic radiation (x-rays and gamma rays) </a:t>
            </a:r>
          </a:p>
          <a:p>
            <a:pPr algn="l"/>
            <a:r>
              <a:rPr lang="en-GB" sz="2800" dirty="0">
                <a:latin typeface="Arial" panose="020B0604020202020204" pitchFamily="34" charset="0"/>
                <a:cs typeface="Arial" panose="020B0604020202020204" pitchFamily="34" charset="0"/>
              </a:rPr>
              <a:t>It can also be caused by electron attachment, chemical reactions, high temperatures ….</a:t>
            </a:r>
          </a:p>
        </p:txBody>
      </p:sp>
      <p:sp>
        <p:nvSpPr>
          <p:cNvPr id="2" name="TextBox 1">
            <a:extLst>
              <a:ext uri="{FF2B5EF4-FFF2-40B4-BE49-F238E27FC236}">
                <a16:creationId xmlns:a16="http://schemas.microsoft.com/office/drawing/2014/main" id="{9F06D977-CAC2-7260-1550-82258A3AF042}"/>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Tree>
    <p:extLst>
      <p:ext uri="{BB962C8B-B14F-4D97-AF65-F5344CB8AC3E}">
        <p14:creationId xmlns:p14="http://schemas.microsoft.com/office/powerpoint/2010/main" val="3417590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BBB67-234D-7001-7531-279F58523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DA399F-69A4-ECA2-4422-0B2881781336}"/>
              </a:ext>
            </a:extLst>
          </p:cNvPr>
          <p:cNvSpPr>
            <a:spLocks noGrp="1"/>
          </p:cNvSpPr>
          <p:nvPr>
            <p:ph type="title"/>
          </p:nvPr>
        </p:nvSpPr>
        <p:spPr>
          <a:xfrm>
            <a:off x="241300" y="155246"/>
            <a:ext cx="8724900" cy="1089529"/>
          </a:xfrm>
        </p:spPr>
        <p:txBody>
          <a:bodyPr/>
          <a:lstStyle/>
          <a:p>
            <a:r>
              <a:rPr lang="en-GB" dirty="0"/>
              <a:t>What happens when an x-ray ionises an atom e.g. Neon?</a:t>
            </a:r>
          </a:p>
        </p:txBody>
      </p:sp>
      <p:grpSp>
        <p:nvGrpSpPr>
          <p:cNvPr id="10" name="Group 9">
            <a:extLst>
              <a:ext uri="{FF2B5EF4-FFF2-40B4-BE49-F238E27FC236}">
                <a16:creationId xmlns:a16="http://schemas.microsoft.com/office/drawing/2014/main" id="{B56A083C-216A-A7F2-C567-53B61D9A96CF}"/>
              </a:ext>
            </a:extLst>
          </p:cNvPr>
          <p:cNvGrpSpPr/>
          <p:nvPr/>
        </p:nvGrpSpPr>
        <p:grpSpPr>
          <a:xfrm>
            <a:off x="564121" y="1772050"/>
            <a:ext cx="3590379" cy="3958265"/>
            <a:chOff x="564121" y="1772050"/>
            <a:chExt cx="3590379" cy="3958265"/>
          </a:xfrm>
        </p:grpSpPr>
        <p:sp>
          <p:nvSpPr>
            <p:cNvPr id="14" name="Oval 13">
              <a:extLst>
                <a:ext uri="{FF2B5EF4-FFF2-40B4-BE49-F238E27FC236}">
                  <a16:creationId xmlns:a16="http://schemas.microsoft.com/office/drawing/2014/main" id="{24693138-4C62-434D-5CC2-EC90FE5608D8}"/>
                </a:ext>
              </a:extLst>
            </p:cNvPr>
            <p:cNvSpPr/>
            <p:nvPr/>
          </p:nvSpPr>
          <p:spPr>
            <a:xfrm>
              <a:off x="2173434" y="3521573"/>
              <a:ext cx="943157" cy="943155"/>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6" name="Oval 15">
              <a:extLst>
                <a:ext uri="{FF2B5EF4-FFF2-40B4-BE49-F238E27FC236}">
                  <a16:creationId xmlns:a16="http://schemas.microsoft.com/office/drawing/2014/main" id="{FEC60A3D-5938-9780-E30C-D67B6A079C55}"/>
                </a:ext>
              </a:extLst>
            </p:cNvPr>
            <p:cNvSpPr/>
            <p:nvPr/>
          </p:nvSpPr>
          <p:spPr>
            <a:xfrm>
              <a:off x="970463" y="2394072"/>
              <a:ext cx="3184037" cy="3099164"/>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9" name="Oval 28">
              <a:extLst>
                <a:ext uri="{FF2B5EF4-FFF2-40B4-BE49-F238E27FC236}">
                  <a16:creationId xmlns:a16="http://schemas.microsoft.com/office/drawing/2014/main" id="{65BFD171-7641-869E-7089-50C9E1E509B5}"/>
                </a:ext>
              </a:extLst>
            </p:cNvPr>
            <p:cNvSpPr/>
            <p:nvPr/>
          </p:nvSpPr>
          <p:spPr>
            <a:xfrm>
              <a:off x="2486715" y="3867495"/>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cxnSp>
          <p:nvCxnSpPr>
            <p:cNvPr id="55" name="Straight Arrow Connector 54">
              <a:extLst>
                <a:ext uri="{FF2B5EF4-FFF2-40B4-BE49-F238E27FC236}">
                  <a16:creationId xmlns:a16="http://schemas.microsoft.com/office/drawing/2014/main" id="{DD21E878-FFC6-DDC0-5A30-F6879DFEA150}"/>
                </a:ext>
              </a:extLst>
            </p:cNvPr>
            <p:cNvCxnSpPr/>
            <p:nvPr/>
          </p:nvCxnSpPr>
          <p:spPr>
            <a:xfrm>
              <a:off x="564121" y="2027976"/>
              <a:ext cx="863942" cy="659426"/>
            </a:xfrm>
            <a:prstGeom prst="straightConnector1">
              <a:avLst/>
            </a:prstGeom>
            <a:ln w="28575">
              <a:solidFill>
                <a:schemeClr val="tx1"/>
              </a:solidFill>
              <a:headEnd type="none" w="med" len="lg"/>
              <a:tailEnd type="triangle" w="lg" len="lg"/>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973640AA-4265-D20F-5105-3326E032BA51}"/>
                </a:ext>
              </a:extLst>
            </p:cNvPr>
            <p:cNvSpPr txBox="1"/>
            <p:nvPr/>
          </p:nvSpPr>
          <p:spPr>
            <a:xfrm>
              <a:off x="823246" y="1772050"/>
              <a:ext cx="984565"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x-ray</a:t>
              </a:r>
            </a:p>
          </p:txBody>
        </p:sp>
        <p:sp>
          <p:nvSpPr>
            <p:cNvPr id="57" name="TextBox 56">
              <a:extLst>
                <a:ext uri="{FF2B5EF4-FFF2-40B4-BE49-F238E27FC236}">
                  <a16:creationId xmlns:a16="http://schemas.microsoft.com/office/drawing/2014/main" id="{A6A44FAB-327F-A2FD-0047-F9FDADF5B5ED}"/>
                </a:ext>
              </a:extLst>
            </p:cNvPr>
            <p:cNvSpPr txBox="1"/>
            <p:nvPr/>
          </p:nvSpPr>
          <p:spPr>
            <a:xfrm>
              <a:off x="679921" y="5083984"/>
              <a:ext cx="774571"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Ne</a:t>
              </a:r>
            </a:p>
          </p:txBody>
        </p:sp>
        <p:sp>
          <p:nvSpPr>
            <p:cNvPr id="60" name="Oval 59">
              <a:extLst>
                <a:ext uri="{FF2B5EF4-FFF2-40B4-BE49-F238E27FC236}">
                  <a16:creationId xmlns:a16="http://schemas.microsoft.com/office/drawing/2014/main" id="{611CA0FF-720B-72FD-557E-73CBEA5C3034}"/>
                </a:ext>
              </a:extLst>
            </p:cNvPr>
            <p:cNvSpPr/>
            <p:nvPr/>
          </p:nvSpPr>
          <p:spPr>
            <a:xfrm>
              <a:off x="2575946" y="3453843"/>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1" name="Oval 60">
              <a:extLst>
                <a:ext uri="{FF2B5EF4-FFF2-40B4-BE49-F238E27FC236}">
                  <a16:creationId xmlns:a16="http://schemas.microsoft.com/office/drawing/2014/main" id="{1F7F10A4-2291-9F7F-EDD9-6431897911AB}"/>
                </a:ext>
              </a:extLst>
            </p:cNvPr>
            <p:cNvSpPr/>
            <p:nvPr/>
          </p:nvSpPr>
          <p:spPr>
            <a:xfrm>
              <a:off x="1428063" y="2719688"/>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2" name="Oval 61">
              <a:extLst>
                <a:ext uri="{FF2B5EF4-FFF2-40B4-BE49-F238E27FC236}">
                  <a16:creationId xmlns:a16="http://schemas.microsoft.com/office/drawing/2014/main" id="{599AFDB5-517B-C8F2-7374-9D9C7659B520}"/>
                </a:ext>
              </a:extLst>
            </p:cNvPr>
            <p:cNvSpPr/>
            <p:nvPr/>
          </p:nvSpPr>
          <p:spPr>
            <a:xfrm>
              <a:off x="1149981" y="3029247"/>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3" name="Oval 62">
              <a:extLst>
                <a:ext uri="{FF2B5EF4-FFF2-40B4-BE49-F238E27FC236}">
                  <a16:creationId xmlns:a16="http://schemas.microsoft.com/office/drawing/2014/main" id="{A159741B-33BD-B068-E187-DB53D5242857}"/>
                </a:ext>
              </a:extLst>
            </p:cNvPr>
            <p:cNvSpPr/>
            <p:nvPr/>
          </p:nvSpPr>
          <p:spPr>
            <a:xfrm>
              <a:off x="1067207" y="4622066"/>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4" name="Oval 63">
              <a:extLst>
                <a:ext uri="{FF2B5EF4-FFF2-40B4-BE49-F238E27FC236}">
                  <a16:creationId xmlns:a16="http://schemas.microsoft.com/office/drawing/2014/main" id="{39B3904B-79D0-7C31-75E7-C20EE4915208}"/>
                </a:ext>
              </a:extLst>
            </p:cNvPr>
            <p:cNvSpPr/>
            <p:nvPr/>
          </p:nvSpPr>
          <p:spPr>
            <a:xfrm>
              <a:off x="1421535" y="5008986"/>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5" name="Oval 64">
              <a:extLst>
                <a:ext uri="{FF2B5EF4-FFF2-40B4-BE49-F238E27FC236}">
                  <a16:creationId xmlns:a16="http://schemas.microsoft.com/office/drawing/2014/main" id="{5354FAC5-C6C4-CB30-D1D2-DBB6D630743A}"/>
                </a:ext>
              </a:extLst>
            </p:cNvPr>
            <p:cNvSpPr/>
            <p:nvPr/>
          </p:nvSpPr>
          <p:spPr>
            <a:xfrm>
              <a:off x="3428135" y="5125848"/>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6" name="Oval 65">
              <a:extLst>
                <a:ext uri="{FF2B5EF4-FFF2-40B4-BE49-F238E27FC236}">
                  <a16:creationId xmlns:a16="http://schemas.microsoft.com/office/drawing/2014/main" id="{467EDED2-243F-17BF-D14E-71E887460685}"/>
                </a:ext>
              </a:extLst>
            </p:cNvPr>
            <p:cNvSpPr/>
            <p:nvPr/>
          </p:nvSpPr>
          <p:spPr>
            <a:xfrm>
              <a:off x="3799339" y="4772062"/>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7" name="Oval 66">
              <a:extLst>
                <a:ext uri="{FF2B5EF4-FFF2-40B4-BE49-F238E27FC236}">
                  <a16:creationId xmlns:a16="http://schemas.microsoft.com/office/drawing/2014/main" id="{EED5C75A-D5F4-E005-1514-D46ECB9178D6}"/>
                </a:ext>
              </a:extLst>
            </p:cNvPr>
            <p:cNvSpPr/>
            <p:nvPr/>
          </p:nvSpPr>
          <p:spPr>
            <a:xfrm>
              <a:off x="3799339" y="2967335"/>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8" name="Oval 67">
              <a:extLst>
                <a:ext uri="{FF2B5EF4-FFF2-40B4-BE49-F238E27FC236}">
                  <a16:creationId xmlns:a16="http://schemas.microsoft.com/office/drawing/2014/main" id="{0E6D8AF0-285A-8DC6-2C3E-6089AB1CC053}"/>
                </a:ext>
              </a:extLst>
            </p:cNvPr>
            <p:cNvSpPr/>
            <p:nvPr/>
          </p:nvSpPr>
          <p:spPr>
            <a:xfrm>
              <a:off x="3489315" y="2649458"/>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3" name="Oval 2">
              <a:extLst>
                <a:ext uri="{FF2B5EF4-FFF2-40B4-BE49-F238E27FC236}">
                  <a16:creationId xmlns:a16="http://schemas.microsoft.com/office/drawing/2014/main" id="{78974AB9-8DD9-1880-5DC2-A06D13DB5875}"/>
                </a:ext>
              </a:extLst>
            </p:cNvPr>
            <p:cNvSpPr/>
            <p:nvPr/>
          </p:nvSpPr>
          <p:spPr>
            <a:xfrm>
              <a:off x="2560939" y="4388812"/>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4" name="Oval 3">
              <a:extLst>
                <a:ext uri="{FF2B5EF4-FFF2-40B4-BE49-F238E27FC236}">
                  <a16:creationId xmlns:a16="http://schemas.microsoft.com/office/drawing/2014/main" id="{59ADC822-6142-405E-B93D-3A9C7353E6B7}"/>
                </a:ext>
              </a:extLst>
            </p:cNvPr>
            <p:cNvSpPr/>
            <p:nvPr/>
          </p:nvSpPr>
          <p:spPr>
            <a:xfrm>
              <a:off x="2626862" y="3867495"/>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5" name="Oval 4">
              <a:extLst>
                <a:ext uri="{FF2B5EF4-FFF2-40B4-BE49-F238E27FC236}">
                  <a16:creationId xmlns:a16="http://schemas.microsoft.com/office/drawing/2014/main" id="{CD540127-3511-2C90-4EAC-A3861AB99A3C}"/>
                </a:ext>
              </a:extLst>
            </p:cNvPr>
            <p:cNvSpPr/>
            <p:nvPr/>
          </p:nvSpPr>
          <p:spPr>
            <a:xfrm>
              <a:off x="2503647" y="3986034"/>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6" name="Oval 5">
              <a:extLst>
                <a:ext uri="{FF2B5EF4-FFF2-40B4-BE49-F238E27FC236}">
                  <a16:creationId xmlns:a16="http://schemas.microsoft.com/office/drawing/2014/main" id="{4BF77DC6-703E-2C80-F968-CBFB4BD2F4C5}"/>
                </a:ext>
              </a:extLst>
            </p:cNvPr>
            <p:cNvSpPr/>
            <p:nvPr/>
          </p:nvSpPr>
          <p:spPr>
            <a:xfrm>
              <a:off x="2628016" y="3986034"/>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1" name="Oval 10">
              <a:extLst>
                <a:ext uri="{FF2B5EF4-FFF2-40B4-BE49-F238E27FC236}">
                  <a16:creationId xmlns:a16="http://schemas.microsoft.com/office/drawing/2014/main" id="{F177D3F7-4860-FBB9-CEF9-B8A13729C178}"/>
                </a:ext>
              </a:extLst>
            </p:cNvPr>
            <p:cNvSpPr/>
            <p:nvPr/>
          </p:nvSpPr>
          <p:spPr>
            <a:xfrm>
              <a:off x="2569489" y="3843154"/>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2" name="Oval 11">
              <a:extLst>
                <a:ext uri="{FF2B5EF4-FFF2-40B4-BE49-F238E27FC236}">
                  <a16:creationId xmlns:a16="http://schemas.microsoft.com/office/drawing/2014/main" id="{8BE09492-621A-3B00-09F6-3759792ABCFE}"/>
                </a:ext>
              </a:extLst>
            </p:cNvPr>
            <p:cNvSpPr/>
            <p:nvPr/>
          </p:nvSpPr>
          <p:spPr>
            <a:xfrm>
              <a:off x="2485173" y="3937416"/>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3" name="Oval 12">
              <a:extLst>
                <a:ext uri="{FF2B5EF4-FFF2-40B4-BE49-F238E27FC236}">
                  <a16:creationId xmlns:a16="http://schemas.microsoft.com/office/drawing/2014/main" id="{B6FE9D5D-1A11-273C-D9DB-37B699900F02}"/>
                </a:ext>
              </a:extLst>
            </p:cNvPr>
            <p:cNvSpPr/>
            <p:nvPr/>
          </p:nvSpPr>
          <p:spPr>
            <a:xfrm>
              <a:off x="2575946" y="3993150"/>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5" name="Oval 14">
              <a:extLst>
                <a:ext uri="{FF2B5EF4-FFF2-40B4-BE49-F238E27FC236}">
                  <a16:creationId xmlns:a16="http://schemas.microsoft.com/office/drawing/2014/main" id="{9207699B-FD7B-1DA4-A17F-331C325DDCF8}"/>
                </a:ext>
              </a:extLst>
            </p:cNvPr>
            <p:cNvSpPr/>
            <p:nvPr/>
          </p:nvSpPr>
          <p:spPr>
            <a:xfrm>
              <a:off x="2652788" y="3941956"/>
              <a:ext cx="151532" cy="149996"/>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grpSp>
      <p:grpSp>
        <p:nvGrpSpPr>
          <p:cNvPr id="21" name="Group 20">
            <a:extLst>
              <a:ext uri="{FF2B5EF4-FFF2-40B4-BE49-F238E27FC236}">
                <a16:creationId xmlns:a16="http://schemas.microsoft.com/office/drawing/2014/main" id="{1EE7CD93-3D21-A45C-100B-70286A7B080C}"/>
              </a:ext>
            </a:extLst>
          </p:cNvPr>
          <p:cNvGrpSpPr/>
          <p:nvPr/>
        </p:nvGrpSpPr>
        <p:grpSpPr>
          <a:xfrm>
            <a:off x="4451979" y="1048808"/>
            <a:ext cx="4246716" cy="4831503"/>
            <a:chOff x="4451979" y="1048808"/>
            <a:chExt cx="4246716" cy="4831503"/>
          </a:xfrm>
        </p:grpSpPr>
        <p:sp>
          <p:nvSpPr>
            <p:cNvPr id="58" name="TextBox 57">
              <a:extLst>
                <a:ext uri="{FF2B5EF4-FFF2-40B4-BE49-F238E27FC236}">
                  <a16:creationId xmlns:a16="http://schemas.microsoft.com/office/drawing/2014/main" id="{86EF0326-177A-3565-2C7D-DF49755AD188}"/>
                </a:ext>
              </a:extLst>
            </p:cNvPr>
            <p:cNvSpPr txBox="1"/>
            <p:nvPr/>
          </p:nvSpPr>
          <p:spPr>
            <a:xfrm>
              <a:off x="5299896" y="5233980"/>
              <a:ext cx="954107"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Ne</a:t>
              </a:r>
              <a:r>
                <a:rPr lang="en-GB" sz="3600" baseline="30000" dirty="0">
                  <a:latin typeface="Arial" panose="020B060402020202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2ABB581E-681D-DB19-6DC7-D89C1B066224}"/>
                    </a:ext>
                  </a:extLst>
                </p:cNvPr>
                <p:cNvSpPr txBox="1"/>
                <p:nvPr/>
              </p:nvSpPr>
              <p:spPr>
                <a:xfrm>
                  <a:off x="6175696" y="1048808"/>
                  <a:ext cx="831381" cy="646331"/>
                </a:xfrm>
                <a:prstGeom prst="rect">
                  <a:avLst/>
                </a:prstGeom>
                <a:noFill/>
              </p:spPr>
              <p:txBody>
                <a:bodyPr wrap="none" rtlCol="0">
                  <a:spAutoFit/>
                </a:bodyPr>
                <a:lstStyle/>
                <a:p>
                  <a:pPr algn="l"/>
                  <a14:m>
                    <m:oMathPara xmlns:m="http://schemas.openxmlformats.org/officeDocument/2006/math">
                      <m:oMath>
                        <m:sSup>
                          <m:sSupPr>
                            <m:ctrlPr>
                              <a:rPr lang="en-GB" sz="3600" b="0" i="1" smtClean="0">
                                <a:latin typeface="Cambria Math" panose="02040503050406030204" pitchFamily="18" charset="0"/>
                                <a:cs typeface="Arial" panose="020B0604020202020204" pitchFamily="34" charset="0"/>
                              </a:rPr>
                            </m:ctrlPr>
                          </m:sSupPr>
                          <m:e>
                            <m:r>
                              <a:rPr lang="en-GB" sz="3600" b="0" i="1" smtClean="0">
                                <a:latin typeface="Cambria Math" panose="02040503050406030204" pitchFamily="18" charset="0"/>
                                <a:cs typeface="Arial" panose="020B0604020202020204" pitchFamily="34" charset="0"/>
                              </a:rPr>
                              <m:t>𝑒</m:t>
                            </m:r>
                          </m:e>
                          <m:sup>
                            <m:r>
                              <a:rPr lang="en-GB" sz="3600" b="0" i="1" smtClean="0">
                                <a:latin typeface="Cambria Math" panose="02040503050406030204" pitchFamily="18" charset="0"/>
                                <a:cs typeface="Arial" panose="020B0604020202020204" pitchFamily="34" charset="0"/>
                              </a:rPr>
                              <m:t>−</m:t>
                            </m:r>
                          </m:sup>
                        </m:sSup>
                      </m:oMath>
                    </m:oMathPara>
                  </a14:m>
                  <a:endParaRPr lang="en-GB" sz="3600" dirty="0">
                    <a:latin typeface="Arial" panose="020B0604020202020204" pitchFamily="34" charset="0"/>
                    <a:cs typeface="Arial" panose="020B0604020202020204" pitchFamily="34" charset="0"/>
                  </a:endParaRPr>
                </a:p>
              </p:txBody>
            </p:sp>
          </mc:Choice>
          <mc:Fallback xmlns="">
            <p:sp>
              <p:nvSpPr>
                <p:cNvPr id="59" name="TextBox 58">
                  <a:extLst>
                    <a:ext uri="{FF2B5EF4-FFF2-40B4-BE49-F238E27FC236}">
                      <a16:creationId xmlns:a16="http://schemas.microsoft.com/office/drawing/2014/main" id="{2ABB581E-681D-DB19-6DC7-D89C1B066224}"/>
                    </a:ext>
                  </a:extLst>
                </p:cNvPr>
                <p:cNvSpPr txBox="1">
                  <a:spLocks noRot="1" noChangeAspect="1" noMove="1" noResize="1" noEditPoints="1" noAdjustHandles="1" noChangeArrowheads="1" noChangeShapeType="1" noTextEdit="1"/>
                </p:cNvSpPr>
                <p:nvPr/>
              </p:nvSpPr>
              <p:spPr>
                <a:xfrm>
                  <a:off x="6175696" y="1048808"/>
                  <a:ext cx="831381" cy="646331"/>
                </a:xfrm>
                <a:prstGeom prst="rect">
                  <a:avLst/>
                </a:prstGeom>
                <a:blipFill>
                  <a:blip r:embed="rId3"/>
                  <a:stretch>
                    <a:fillRect/>
                  </a:stretch>
                </a:blipFill>
              </p:spPr>
              <p:txBody>
                <a:bodyPr/>
                <a:lstStyle/>
                <a:p>
                  <a:r>
                    <a:rPr lang="en-GB">
                      <a:noFill/>
                    </a:rPr>
                    <a:t> </a:t>
                  </a:r>
                </a:p>
              </p:txBody>
            </p:sp>
          </mc:Fallback>
        </mc:AlternateContent>
        <p:sp>
          <p:nvSpPr>
            <p:cNvPr id="69" name="Oval 68">
              <a:extLst>
                <a:ext uri="{FF2B5EF4-FFF2-40B4-BE49-F238E27FC236}">
                  <a16:creationId xmlns:a16="http://schemas.microsoft.com/office/drawing/2014/main" id="{918F9688-1D9C-8277-C98E-8770FD8496DB}"/>
                </a:ext>
              </a:extLst>
            </p:cNvPr>
            <p:cNvSpPr/>
            <p:nvPr/>
          </p:nvSpPr>
          <p:spPr>
            <a:xfrm>
              <a:off x="6724133" y="3473457"/>
              <a:ext cx="988689" cy="944708"/>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0" name="Oval 69">
              <a:extLst>
                <a:ext uri="{FF2B5EF4-FFF2-40B4-BE49-F238E27FC236}">
                  <a16:creationId xmlns:a16="http://schemas.microsoft.com/office/drawing/2014/main" id="{2D2D2686-7318-7BFC-03A3-ACD55D97588D}"/>
                </a:ext>
              </a:extLst>
            </p:cNvPr>
            <p:cNvSpPr/>
            <p:nvPr/>
          </p:nvSpPr>
          <p:spPr>
            <a:xfrm>
              <a:off x="5514658" y="2394072"/>
              <a:ext cx="3184037" cy="3099164"/>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1" name="Oval 70">
              <a:extLst>
                <a:ext uri="{FF2B5EF4-FFF2-40B4-BE49-F238E27FC236}">
                  <a16:creationId xmlns:a16="http://schemas.microsoft.com/office/drawing/2014/main" id="{0C635297-33DA-09C8-A826-67AF9C9C5BD7}"/>
                </a:ext>
              </a:extLst>
            </p:cNvPr>
            <p:cNvSpPr/>
            <p:nvPr/>
          </p:nvSpPr>
          <p:spPr>
            <a:xfrm>
              <a:off x="7106676" y="3939971"/>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2" name="Oval 71">
              <a:extLst>
                <a:ext uri="{FF2B5EF4-FFF2-40B4-BE49-F238E27FC236}">
                  <a16:creationId xmlns:a16="http://schemas.microsoft.com/office/drawing/2014/main" id="{08605335-77EB-4F98-41F5-AEB5C87E0CE5}"/>
                </a:ext>
              </a:extLst>
            </p:cNvPr>
            <p:cNvSpPr/>
            <p:nvPr/>
          </p:nvSpPr>
          <p:spPr>
            <a:xfrm>
              <a:off x="7106675" y="4343167"/>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3" name="Oval 72">
              <a:extLst>
                <a:ext uri="{FF2B5EF4-FFF2-40B4-BE49-F238E27FC236}">
                  <a16:creationId xmlns:a16="http://schemas.microsoft.com/office/drawing/2014/main" id="{0065715D-7202-A307-FAAF-5AA726F53EF0}"/>
                </a:ext>
              </a:extLst>
            </p:cNvPr>
            <p:cNvSpPr/>
            <p:nvPr/>
          </p:nvSpPr>
          <p:spPr>
            <a:xfrm>
              <a:off x="7132967" y="3413164"/>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5" name="Oval 74">
              <a:extLst>
                <a:ext uri="{FF2B5EF4-FFF2-40B4-BE49-F238E27FC236}">
                  <a16:creationId xmlns:a16="http://schemas.microsoft.com/office/drawing/2014/main" id="{AD865C65-DF16-C8E4-66BA-FA1777979AB0}"/>
                </a:ext>
              </a:extLst>
            </p:cNvPr>
            <p:cNvSpPr/>
            <p:nvPr/>
          </p:nvSpPr>
          <p:spPr>
            <a:xfrm>
              <a:off x="5694176" y="3029247"/>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6" name="Oval 75">
              <a:extLst>
                <a:ext uri="{FF2B5EF4-FFF2-40B4-BE49-F238E27FC236}">
                  <a16:creationId xmlns:a16="http://schemas.microsoft.com/office/drawing/2014/main" id="{014CF008-2321-D8E0-C0CB-26B2DEA5AE5E}"/>
                </a:ext>
              </a:extLst>
            </p:cNvPr>
            <p:cNvSpPr/>
            <p:nvPr/>
          </p:nvSpPr>
          <p:spPr>
            <a:xfrm>
              <a:off x="5611402" y="4622066"/>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7" name="Oval 76">
              <a:extLst>
                <a:ext uri="{FF2B5EF4-FFF2-40B4-BE49-F238E27FC236}">
                  <a16:creationId xmlns:a16="http://schemas.microsoft.com/office/drawing/2014/main" id="{CCDBA666-F573-86FC-BF1D-47D06DFE993D}"/>
                </a:ext>
              </a:extLst>
            </p:cNvPr>
            <p:cNvSpPr/>
            <p:nvPr/>
          </p:nvSpPr>
          <p:spPr>
            <a:xfrm>
              <a:off x="5965730" y="5008986"/>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8" name="Oval 77">
              <a:extLst>
                <a:ext uri="{FF2B5EF4-FFF2-40B4-BE49-F238E27FC236}">
                  <a16:creationId xmlns:a16="http://schemas.microsoft.com/office/drawing/2014/main" id="{B9C8AC4E-A059-B711-5F9A-992BFE5D6B62}"/>
                </a:ext>
              </a:extLst>
            </p:cNvPr>
            <p:cNvSpPr/>
            <p:nvPr/>
          </p:nvSpPr>
          <p:spPr>
            <a:xfrm>
              <a:off x="7972330" y="5125848"/>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79" name="Oval 78">
              <a:extLst>
                <a:ext uri="{FF2B5EF4-FFF2-40B4-BE49-F238E27FC236}">
                  <a16:creationId xmlns:a16="http://schemas.microsoft.com/office/drawing/2014/main" id="{A1977D79-B48D-5A61-3079-9FCE39417429}"/>
                </a:ext>
              </a:extLst>
            </p:cNvPr>
            <p:cNvSpPr/>
            <p:nvPr/>
          </p:nvSpPr>
          <p:spPr>
            <a:xfrm>
              <a:off x="8343534" y="4772062"/>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80" name="Oval 79">
              <a:extLst>
                <a:ext uri="{FF2B5EF4-FFF2-40B4-BE49-F238E27FC236}">
                  <a16:creationId xmlns:a16="http://schemas.microsoft.com/office/drawing/2014/main" id="{39EC26E8-E978-630A-918B-0192992F27A5}"/>
                </a:ext>
              </a:extLst>
            </p:cNvPr>
            <p:cNvSpPr/>
            <p:nvPr/>
          </p:nvSpPr>
          <p:spPr>
            <a:xfrm>
              <a:off x="8343534" y="2967335"/>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81" name="Oval 80">
              <a:extLst>
                <a:ext uri="{FF2B5EF4-FFF2-40B4-BE49-F238E27FC236}">
                  <a16:creationId xmlns:a16="http://schemas.microsoft.com/office/drawing/2014/main" id="{BA64156C-14A5-A96E-3603-0A96B1DD42D0}"/>
                </a:ext>
              </a:extLst>
            </p:cNvPr>
            <p:cNvSpPr/>
            <p:nvPr/>
          </p:nvSpPr>
          <p:spPr>
            <a:xfrm>
              <a:off x="8033510" y="2649458"/>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82" name="Oval 81">
              <a:extLst>
                <a:ext uri="{FF2B5EF4-FFF2-40B4-BE49-F238E27FC236}">
                  <a16:creationId xmlns:a16="http://schemas.microsoft.com/office/drawing/2014/main" id="{DD7C793F-D91B-FA18-B42F-F6951880CBD9}"/>
                </a:ext>
              </a:extLst>
            </p:cNvPr>
            <p:cNvSpPr/>
            <p:nvPr/>
          </p:nvSpPr>
          <p:spPr>
            <a:xfrm>
              <a:off x="6042293" y="1401056"/>
              <a:ext cx="165548" cy="149996"/>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83" name="Arrow: Right 82">
              <a:extLst>
                <a:ext uri="{FF2B5EF4-FFF2-40B4-BE49-F238E27FC236}">
                  <a16:creationId xmlns:a16="http://schemas.microsoft.com/office/drawing/2014/main" id="{727F4418-8229-9829-3984-DCD5164ACA3C}"/>
                </a:ext>
              </a:extLst>
            </p:cNvPr>
            <p:cNvSpPr/>
            <p:nvPr/>
          </p:nvSpPr>
          <p:spPr>
            <a:xfrm>
              <a:off x="4451979" y="3673230"/>
              <a:ext cx="768849" cy="540848"/>
            </a:xfrm>
            <a:prstGeom prst="rightArrow">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5" name="Straight Arrow Connector 84">
              <a:extLst>
                <a:ext uri="{FF2B5EF4-FFF2-40B4-BE49-F238E27FC236}">
                  <a16:creationId xmlns:a16="http://schemas.microsoft.com/office/drawing/2014/main" id="{93722B0D-8A8D-BDC9-E39C-1F5B2E0A2241}"/>
                </a:ext>
              </a:extLst>
            </p:cNvPr>
            <p:cNvCxnSpPr>
              <a:cxnSpLocks/>
            </p:cNvCxnSpPr>
            <p:nvPr/>
          </p:nvCxnSpPr>
          <p:spPr>
            <a:xfrm flipV="1">
              <a:off x="6074486" y="1695139"/>
              <a:ext cx="50581" cy="986629"/>
            </a:xfrm>
            <a:prstGeom prst="straightConnector1">
              <a:avLst/>
            </a:prstGeom>
            <a:ln w="28575">
              <a:solidFill>
                <a:schemeClr val="tx1"/>
              </a:solidFill>
              <a:headEnd type="none" w="med" len="lg"/>
              <a:tailEnd type="triangle" w="lg" len="lg"/>
            </a:ln>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19F0D535-F1D2-D3C2-F791-18F2797D7FEF}"/>
                </a:ext>
              </a:extLst>
            </p:cNvPr>
            <p:cNvSpPr/>
            <p:nvPr/>
          </p:nvSpPr>
          <p:spPr>
            <a:xfrm>
              <a:off x="7051039" y="3807959"/>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8" name="Oval 7">
              <a:extLst>
                <a:ext uri="{FF2B5EF4-FFF2-40B4-BE49-F238E27FC236}">
                  <a16:creationId xmlns:a16="http://schemas.microsoft.com/office/drawing/2014/main" id="{3BAA3B11-263F-0D17-65E3-8426E4E30604}"/>
                </a:ext>
              </a:extLst>
            </p:cNvPr>
            <p:cNvSpPr/>
            <p:nvPr/>
          </p:nvSpPr>
          <p:spPr>
            <a:xfrm>
              <a:off x="7227280" y="3898110"/>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9" name="Oval 8">
              <a:extLst>
                <a:ext uri="{FF2B5EF4-FFF2-40B4-BE49-F238E27FC236}">
                  <a16:creationId xmlns:a16="http://schemas.microsoft.com/office/drawing/2014/main" id="{4112A538-5E38-1D57-CC64-336F5B2FE404}"/>
                </a:ext>
              </a:extLst>
            </p:cNvPr>
            <p:cNvSpPr/>
            <p:nvPr/>
          </p:nvSpPr>
          <p:spPr>
            <a:xfrm>
              <a:off x="7189450" y="3773545"/>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7" name="Oval 16">
              <a:extLst>
                <a:ext uri="{FF2B5EF4-FFF2-40B4-BE49-F238E27FC236}">
                  <a16:creationId xmlns:a16="http://schemas.microsoft.com/office/drawing/2014/main" id="{230CD33E-8C29-5244-E7AE-1CCACC5E2254}"/>
                </a:ext>
              </a:extLst>
            </p:cNvPr>
            <p:cNvSpPr/>
            <p:nvPr/>
          </p:nvSpPr>
          <p:spPr>
            <a:xfrm>
              <a:off x="7125591" y="3772240"/>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8" name="Oval 17">
              <a:extLst>
                <a:ext uri="{FF2B5EF4-FFF2-40B4-BE49-F238E27FC236}">
                  <a16:creationId xmlns:a16="http://schemas.microsoft.com/office/drawing/2014/main" id="{F72B4AF2-BFC6-651B-E960-227EE5B4CE9C}"/>
                </a:ext>
              </a:extLst>
            </p:cNvPr>
            <p:cNvSpPr/>
            <p:nvPr/>
          </p:nvSpPr>
          <p:spPr>
            <a:xfrm>
              <a:off x="7238306" y="3830924"/>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19" name="Oval 18">
              <a:extLst>
                <a:ext uri="{FF2B5EF4-FFF2-40B4-BE49-F238E27FC236}">
                  <a16:creationId xmlns:a16="http://schemas.microsoft.com/office/drawing/2014/main" id="{B32C8808-E916-255A-C130-63FDB1FCAE88}"/>
                </a:ext>
              </a:extLst>
            </p:cNvPr>
            <p:cNvSpPr/>
            <p:nvPr/>
          </p:nvSpPr>
          <p:spPr>
            <a:xfrm>
              <a:off x="7154141" y="3928081"/>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sp>
          <p:nvSpPr>
            <p:cNvPr id="20" name="Oval 19">
              <a:extLst>
                <a:ext uri="{FF2B5EF4-FFF2-40B4-BE49-F238E27FC236}">
                  <a16:creationId xmlns:a16="http://schemas.microsoft.com/office/drawing/2014/main" id="{4B200C31-688C-0A75-D2E7-621FFFC4294C}"/>
                </a:ext>
              </a:extLst>
            </p:cNvPr>
            <p:cNvSpPr/>
            <p:nvPr/>
          </p:nvSpPr>
          <p:spPr>
            <a:xfrm>
              <a:off x="7064599" y="3908727"/>
              <a:ext cx="165549" cy="163871"/>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dirty="0">
                <a:solidFill>
                  <a:schemeClr val="tx1"/>
                </a:solidFill>
              </a:endParaRPr>
            </a:p>
          </p:txBody>
        </p:sp>
      </p:grpSp>
      <p:sp>
        <p:nvSpPr>
          <p:cNvPr id="87" name="TextBox 86">
            <a:extLst>
              <a:ext uri="{FF2B5EF4-FFF2-40B4-BE49-F238E27FC236}">
                <a16:creationId xmlns:a16="http://schemas.microsoft.com/office/drawing/2014/main" id="{CC5AA6ED-86C8-2C8B-7A8E-9FA691E4A061}"/>
              </a:ext>
            </a:extLst>
          </p:cNvPr>
          <p:cNvSpPr txBox="1"/>
          <p:nvPr/>
        </p:nvSpPr>
        <p:spPr>
          <a:xfrm>
            <a:off x="318905" y="6165313"/>
            <a:ext cx="8625006" cy="523220"/>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The x-ray knocks out an electron, leaving an Ne</a:t>
            </a:r>
            <a:r>
              <a:rPr lang="en-GB" sz="2800" baseline="30000" dirty="0">
                <a:latin typeface="Arial" panose="020B0604020202020204" pitchFamily="34" charset="0"/>
                <a:cs typeface="Arial" panose="020B0604020202020204" pitchFamily="34" charset="0"/>
              </a:rPr>
              <a:t>+</a:t>
            </a:r>
            <a:r>
              <a:rPr lang="en-GB" sz="2800" dirty="0">
                <a:latin typeface="Arial" panose="020B0604020202020204" pitchFamily="34" charset="0"/>
                <a:cs typeface="Arial" panose="020B0604020202020204" pitchFamily="34" charset="0"/>
              </a:rPr>
              <a:t> ion</a:t>
            </a:r>
          </a:p>
        </p:txBody>
      </p:sp>
    </p:spTree>
    <p:extLst>
      <p:ext uri="{BB962C8B-B14F-4D97-AF65-F5344CB8AC3E}">
        <p14:creationId xmlns:p14="http://schemas.microsoft.com/office/powerpoint/2010/main" val="426757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641503-8A56-2BB2-D9A1-75AB6E8C627F}"/>
              </a:ext>
            </a:extLst>
          </p:cNvPr>
          <p:cNvSpPr>
            <a:spLocks noGrp="1"/>
          </p:cNvSpPr>
          <p:nvPr>
            <p:ph type="title"/>
          </p:nvPr>
        </p:nvSpPr>
        <p:spPr/>
        <p:txBody>
          <a:bodyPr/>
          <a:lstStyle/>
          <a:p>
            <a:r>
              <a:rPr lang="en-GB" dirty="0"/>
              <a:t>What is meant by ionising radiation?</a:t>
            </a:r>
          </a:p>
        </p:txBody>
      </p:sp>
      <p:sp>
        <p:nvSpPr>
          <p:cNvPr id="4" name="TextBox 3">
            <a:extLst>
              <a:ext uri="{FF2B5EF4-FFF2-40B4-BE49-F238E27FC236}">
                <a16:creationId xmlns:a16="http://schemas.microsoft.com/office/drawing/2014/main" id="{6B5D32D6-7AB0-A9A7-A22F-AF56B4C3A485}"/>
              </a:ext>
            </a:extLst>
          </p:cNvPr>
          <p:cNvSpPr txBox="1"/>
          <p:nvPr/>
        </p:nvSpPr>
        <p:spPr>
          <a:xfrm>
            <a:off x="795226" y="1333333"/>
            <a:ext cx="7892716" cy="1077218"/>
          </a:xfrm>
          <a:prstGeom prst="rect">
            <a:avLst/>
          </a:prstGeom>
          <a:solidFill>
            <a:srgbClr val="FFFF99"/>
          </a:solidFill>
        </p:spPr>
        <p:txBody>
          <a:bodyPr wrap="square" rtlCol="0">
            <a:spAutoFit/>
          </a:bodyPr>
          <a:lstStyle/>
          <a:p>
            <a:pPr algn="l"/>
            <a:r>
              <a:rPr lang="en-GB" sz="3200" dirty="0">
                <a:latin typeface="Arial" panose="020B0604020202020204" pitchFamily="34" charset="0"/>
                <a:cs typeface="Arial" panose="020B0604020202020204" pitchFamily="34" charset="0"/>
              </a:rPr>
              <a:t>Ionising radiation is radiation that can ionise atoms or molecules. </a:t>
            </a:r>
          </a:p>
        </p:txBody>
      </p:sp>
      <p:sp>
        <p:nvSpPr>
          <p:cNvPr id="5" name="TextBox 4">
            <a:extLst>
              <a:ext uri="{FF2B5EF4-FFF2-40B4-BE49-F238E27FC236}">
                <a16:creationId xmlns:a16="http://schemas.microsoft.com/office/drawing/2014/main" id="{6EE58D01-4B97-1F91-DC71-B37A03FAD014}"/>
              </a:ext>
            </a:extLst>
          </p:cNvPr>
          <p:cNvSpPr txBox="1"/>
          <p:nvPr/>
        </p:nvSpPr>
        <p:spPr>
          <a:xfrm>
            <a:off x="1449437" y="3704703"/>
            <a:ext cx="2906565"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Ionising radiation</a:t>
            </a:r>
          </a:p>
        </p:txBody>
      </p:sp>
      <p:sp>
        <p:nvSpPr>
          <p:cNvPr id="6" name="Oval 5">
            <a:extLst>
              <a:ext uri="{FF2B5EF4-FFF2-40B4-BE49-F238E27FC236}">
                <a16:creationId xmlns:a16="http://schemas.microsoft.com/office/drawing/2014/main" id="{A6BDDEA5-54DB-3670-5059-6979A243DE88}"/>
              </a:ext>
            </a:extLst>
          </p:cNvPr>
          <p:cNvSpPr/>
          <p:nvPr/>
        </p:nvSpPr>
        <p:spPr>
          <a:xfrm>
            <a:off x="4800600" y="4101732"/>
            <a:ext cx="1207503" cy="1134053"/>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C63B5001-614E-A96C-8FAB-F91610904421}"/>
              </a:ext>
            </a:extLst>
          </p:cNvPr>
          <p:cNvCxnSpPr/>
          <p:nvPr/>
        </p:nvCxnSpPr>
        <p:spPr>
          <a:xfrm>
            <a:off x="1212283" y="4363342"/>
            <a:ext cx="3380874" cy="0"/>
          </a:xfrm>
          <a:prstGeom prst="straightConnector1">
            <a:avLst/>
          </a:prstGeom>
          <a:ln w="38100">
            <a:solidFill>
              <a:schemeClr val="tx1"/>
            </a:solidFill>
            <a:tailEnd type="triangle" w="med" len="lg"/>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AB0FC5F4-F1FA-0895-D99F-63648577AD2D}"/>
              </a:ext>
            </a:extLst>
          </p:cNvPr>
          <p:cNvSpPr txBox="1"/>
          <p:nvPr/>
        </p:nvSpPr>
        <p:spPr>
          <a:xfrm>
            <a:off x="3660933" y="5334474"/>
            <a:ext cx="4831357"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Atom becoming ionised due to the loss of an electron</a:t>
            </a:r>
          </a:p>
        </p:txBody>
      </p:sp>
      <p:cxnSp>
        <p:nvCxnSpPr>
          <p:cNvPr id="11" name="Straight Arrow Connector 10">
            <a:extLst>
              <a:ext uri="{FF2B5EF4-FFF2-40B4-BE49-F238E27FC236}">
                <a16:creationId xmlns:a16="http://schemas.microsoft.com/office/drawing/2014/main" id="{5678D8B5-2910-5646-BB89-8ADD25525823}"/>
              </a:ext>
            </a:extLst>
          </p:cNvPr>
          <p:cNvCxnSpPr>
            <a:cxnSpLocks/>
          </p:cNvCxnSpPr>
          <p:nvPr/>
        </p:nvCxnSpPr>
        <p:spPr>
          <a:xfrm flipV="1">
            <a:off x="5097835" y="3157100"/>
            <a:ext cx="701470" cy="963247"/>
          </a:xfrm>
          <a:prstGeom prst="straightConnector1">
            <a:avLst/>
          </a:prstGeom>
          <a:ln w="28575">
            <a:solidFill>
              <a:schemeClr val="tx1"/>
            </a:solidFill>
            <a:tailEnd type="triangle" w="med" len="lg"/>
          </a:ln>
        </p:spPr>
        <p:style>
          <a:lnRef idx="2">
            <a:schemeClr val="accent1"/>
          </a:lnRef>
          <a:fillRef idx="0">
            <a:schemeClr val="accent1"/>
          </a:fillRef>
          <a:effectRef idx="1">
            <a:schemeClr val="accent1"/>
          </a:effectRef>
          <a:fontRef idx="minor">
            <a:schemeClr val="tx1"/>
          </a:fontRef>
        </p:style>
      </p:cxnSp>
      <p:sp>
        <p:nvSpPr>
          <p:cNvPr id="12" name="Oval 11">
            <a:extLst>
              <a:ext uri="{FF2B5EF4-FFF2-40B4-BE49-F238E27FC236}">
                <a16:creationId xmlns:a16="http://schemas.microsoft.com/office/drawing/2014/main" id="{0BCFBC5B-7D62-5F3B-E361-AE28D444B9AC}"/>
              </a:ext>
            </a:extLst>
          </p:cNvPr>
          <p:cNvSpPr/>
          <p:nvPr/>
        </p:nvSpPr>
        <p:spPr>
          <a:xfrm>
            <a:off x="5789525" y="2836463"/>
            <a:ext cx="287087" cy="294602"/>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CB321D57-356F-7CF6-138B-6D48625B0F15}"/>
              </a:ext>
            </a:extLst>
          </p:cNvPr>
          <p:cNvSpPr txBox="1"/>
          <p:nvPr/>
        </p:nvSpPr>
        <p:spPr>
          <a:xfrm>
            <a:off x="6128079" y="2725217"/>
            <a:ext cx="1503938"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Electron</a:t>
            </a:r>
          </a:p>
        </p:txBody>
      </p:sp>
      <p:sp>
        <p:nvSpPr>
          <p:cNvPr id="14" name="TextBox 13">
            <a:extLst>
              <a:ext uri="{FF2B5EF4-FFF2-40B4-BE49-F238E27FC236}">
                <a16:creationId xmlns:a16="http://schemas.microsoft.com/office/drawing/2014/main" id="{8930132D-8F7E-943A-9D5B-47828402E371}"/>
              </a:ext>
            </a:extLst>
          </p:cNvPr>
          <p:cNvSpPr txBox="1"/>
          <p:nvPr/>
        </p:nvSpPr>
        <p:spPr>
          <a:xfrm>
            <a:off x="5177366" y="4227923"/>
            <a:ext cx="453970"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a:t>
            </a:r>
          </a:p>
        </p:txBody>
      </p:sp>
      <p:sp>
        <p:nvSpPr>
          <p:cNvPr id="15" name="TextBox 14">
            <a:extLst>
              <a:ext uri="{FF2B5EF4-FFF2-40B4-BE49-F238E27FC236}">
                <a16:creationId xmlns:a16="http://schemas.microsoft.com/office/drawing/2014/main" id="{0C966F44-5C01-01C2-F31B-C79F3CDCACA8}"/>
              </a:ext>
            </a:extLst>
          </p:cNvPr>
          <p:cNvSpPr txBox="1"/>
          <p:nvPr/>
        </p:nvSpPr>
        <p:spPr>
          <a:xfrm>
            <a:off x="5759671" y="2602106"/>
            <a:ext cx="338554" cy="646331"/>
          </a:xfrm>
          <a:prstGeom prst="rect">
            <a:avLst/>
          </a:prstGeom>
          <a:noFill/>
        </p:spPr>
        <p:txBody>
          <a:bodyPr wrap="square" rtlCol="0">
            <a:spAutoFit/>
          </a:bodyPr>
          <a:lstStyle/>
          <a:p>
            <a:pPr algn="l"/>
            <a:r>
              <a:rPr lang="en-GB" sz="36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10255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9" grpId="0"/>
      <p:bldP spid="12" grpId="0" animBg="1"/>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52B2DD-88E9-A644-9706-11A8D4824937}"/>
              </a:ext>
            </a:extLst>
          </p:cNvPr>
          <p:cNvSpPr/>
          <p:nvPr/>
        </p:nvSpPr>
        <p:spPr>
          <a:xfrm>
            <a:off x="546865" y="1460177"/>
            <a:ext cx="8115872" cy="1968823"/>
          </a:xfrm>
          <a:prstGeom prst="rect">
            <a:avLst/>
          </a:prstGeom>
          <a:gradFill>
            <a:gsLst>
              <a:gs pos="78000">
                <a:schemeClr val="accent1">
                  <a:lumMod val="5000"/>
                  <a:lumOff val="95000"/>
                </a:schemeClr>
              </a:gs>
              <a:gs pos="0">
                <a:schemeClr val="accent1">
                  <a:lumMod val="45000"/>
                  <a:lumOff val="55000"/>
                </a:schemeClr>
              </a:gs>
              <a:gs pos="0">
                <a:schemeClr val="accent1">
                  <a:lumMod val="45000"/>
                  <a:lumOff val="55000"/>
                </a:schemeClr>
              </a:gs>
            </a:gsLst>
            <a:lin ang="5400000" scaled="1"/>
          </a:gra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B5978AF3-3779-BA62-65FF-66C753F5908A}"/>
              </a:ext>
            </a:extLst>
          </p:cNvPr>
          <p:cNvSpPr>
            <a:spLocks noGrp="1"/>
          </p:cNvSpPr>
          <p:nvPr>
            <p:ph type="title"/>
          </p:nvPr>
        </p:nvSpPr>
        <p:spPr>
          <a:xfrm>
            <a:off x="241300" y="155246"/>
            <a:ext cx="8724900" cy="1089529"/>
          </a:xfrm>
        </p:spPr>
        <p:txBody>
          <a:bodyPr/>
          <a:lstStyle/>
          <a:p>
            <a:r>
              <a:rPr lang="en-GB" dirty="0"/>
              <a:t>Which types of electromagnetic radiation cause ionisation?</a:t>
            </a:r>
          </a:p>
        </p:txBody>
      </p:sp>
      <p:sp>
        <p:nvSpPr>
          <p:cNvPr id="4" name="TextBox 3">
            <a:extLst>
              <a:ext uri="{FF2B5EF4-FFF2-40B4-BE49-F238E27FC236}">
                <a16:creationId xmlns:a16="http://schemas.microsoft.com/office/drawing/2014/main" id="{CCC76C7D-F4D7-DF3E-187B-5FCAEA31B717}"/>
              </a:ext>
            </a:extLst>
          </p:cNvPr>
          <p:cNvSpPr txBox="1"/>
          <p:nvPr/>
        </p:nvSpPr>
        <p:spPr>
          <a:xfrm>
            <a:off x="695701" y="1460177"/>
            <a:ext cx="2760692" cy="4493538"/>
          </a:xfrm>
          <a:prstGeom prst="rect">
            <a:avLst/>
          </a:prstGeom>
          <a:noFill/>
        </p:spPr>
        <p:txBody>
          <a:bodyPr wrap="none" rtlCol="0">
            <a:spAutoFit/>
          </a:bodyPr>
          <a:lstStyle/>
          <a:p>
            <a:pPr algn="l">
              <a:spcBef>
                <a:spcPts val="1800"/>
              </a:spcBef>
            </a:pPr>
            <a:r>
              <a:rPr lang="en-GB" sz="2800" b="1" dirty="0"/>
              <a:t>gamma rays</a:t>
            </a:r>
          </a:p>
          <a:p>
            <a:pPr algn="l">
              <a:spcBef>
                <a:spcPts val="1800"/>
              </a:spcBef>
            </a:pPr>
            <a:r>
              <a:rPr lang="en-GB" sz="2800" b="1" dirty="0"/>
              <a:t>x-rays</a:t>
            </a:r>
          </a:p>
          <a:p>
            <a:pPr algn="l">
              <a:spcBef>
                <a:spcPts val="1800"/>
              </a:spcBef>
            </a:pPr>
            <a:r>
              <a:rPr lang="en-GB" sz="2800" b="1" dirty="0"/>
              <a:t>ultraviolet light</a:t>
            </a:r>
          </a:p>
          <a:p>
            <a:pPr algn="l">
              <a:spcBef>
                <a:spcPts val="1800"/>
              </a:spcBef>
            </a:pPr>
            <a:r>
              <a:rPr lang="en-GB" sz="2800" dirty="0"/>
              <a:t>visible light</a:t>
            </a:r>
          </a:p>
          <a:p>
            <a:pPr algn="l">
              <a:spcBef>
                <a:spcPts val="1800"/>
              </a:spcBef>
            </a:pPr>
            <a:r>
              <a:rPr lang="en-GB" sz="2800" dirty="0"/>
              <a:t>infrared</a:t>
            </a:r>
          </a:p>
          <a:p>
            <a:pPr algn="l">
              <a:spcBef>
                <a:spcPts val="1800"/>
              </a:spcBef>
            </a:pPr>
            <a:r>
              <a:rPr lang="en-GB" sz="2800" dirty="0"/>
              <a:t>microwaves</a:t>
            </a:r>
          </a:p>
          <a:p>
            <a:pPr algn="l">
              <a:spcBef>
                <a:spcPts val="1800"/>
              </a:spcBef>
            </a:pPr>
            <a:r>
              <a:rPr lang="en-GB" sz="2800" dirty="0"/>
              <a:t>radio waves</a:t>
            </a:r>
          </a:p>
        </p:txBody>
      </p:sp>
      <p:sp>
        <p:nvSpPr>
          <p:cNvPr id="5" name="TextBox 4">
            <a:extLst>
              <a:ext uri="{FF2B5EF4-FFF2-40B4-BE49-F238E27FC236}">
                <a16:creationId xmlns:a16="http://schemas.microsoft.com/office/drawing/2014/main" id="{7EA0B86C-858B-385B-B370-27AAA9E2AB91}"/>
              </a:ext>
            </a:extLst>
          </p:cNvPr>
          <p:cNvSpPr txBox="1"/>
          <p:nvPr/>
        </p:nvSpPr>
        <p:spPr>
          <a:xfrm>
            <a:off x="3714519" y="1460177"/>
            <a:ext cx="5429481" cy="4493538"/>
          </a:xfrm>
          <a:prstGeom prst="rect">
            <a:avLst/>
          </a:prstGeom>
          <a:noFill/>
        </p:spPr>
        <p:txBody>
          <a:bodyPr wrap="square" rtlCol="0">
            <a:spAutoFit/>
          </a:bodyPr>
          <a:lstStyle/>
          <a:p>
            <a:pPr algn="l">
              <a:spcBef>
                <a:spcPts val="1800"/>
              </a:spcBef>
            </a:pPr>
            <a:r>
              <a:rPr lang="en-GB" sz="2800" dirty="0"/>
              <a:t>Strongly ionising</a:t>
            </a:r>
          </a:p>
          <a:p>
            <a:pPr>
              <a:spcBef>
                <a:spcPts val="1800"/>
              </a:spcBef>
            </a:pPr>
            <a:r>
              <a:rPr lang="en-GB" sz="2800" dirty="0"/>
              <a:t>Ionising</a:t>
            </a:r>
          </a:p>
          <a:p>
            <a:pPr>
              <a:spcBef>
                <a:spcPts val="1800"/>
              </a:spcBef>
            </a:pPr>
            <a:r>
              <a:rPr lang="en-GB" sz="2800" dirty="0"/>
              <a:t>Weakly (higher-frequency UV)</a:t>
            </a:r>
          </a:p>
          <a:p>
            <a:pPr>
              <a:spcBef>
                <a:spcPts val="1800"/>
              </a:spcBef>
            </a:pPr>
            <a:r>
              <a:rPr lang="en-GB" sz="2800" dirty="0"/>
              <a:t>no</a:t>
            </a:r>
          </a:p>
          <a:p>
            <a:pPr>
              <a:spcBef>
                <a:spcPts val="1800"/>
              </a:spcBef>
            </a:pPr>
            <a:r>
              <a:rPr lang="en-GB" sz="2800" dirty="0"/>
              <a:t>no</a:t>
            </a:r>
          </a:p>
          <a:p>
            <a:pPr>
              <a:spcBef>
                <a:spcPts val="1800"/>
              </a:spcBef>
            </a:pPr>
            <a:r>
              <a:rPr lang="en-GB" sz="2800" dirty="0"/>
              <a:t>no</a:t>
            </a:r>
          </a:p>
          <a:p>
            <a:pPr>
              <a:spcBef>
                <a:spcPts val="1800"/>
              </a:spcBef>
            </a:pPr>
            <a:r>
              <a:rPr lang="en-GB" sz="2800" dirty="0"/>
              <a:t>no</a:t>
            </a:r>
          </a:p>
        </p:txBody>
      </p:sp>
    </p:spTree>
    <p:extLst>
      <p:ext uri="{BB962C8B-B14F-4D97-AF65-F5344CB8AC3E}">
        <p14:creationId xmlns:p14="http://schemas.microsoft.com/office/powerpoint/2010/main" val="376397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BFC46-4DDC-DB79-40A0-C9BB6CB3900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354EB3-9F01-3B99-92C2-2F634B7E4EAE}"/>
              </a:ext>
            </a:extLst>
          </p:cNvPr>
          <p:cNvSpPr>
            <a:spLocks noGrp="1"/>
          </p:cNvSpPr>
          <p:nvPr>
            <p:ph type="title"/>
          </p:nvPr>
        </p:nvSpPr>
        <p:spPr/>
        <p:txBody>
          <a:bodyPr/>
          <a:lstStyle/>
          <a:p>
            <a:r>
              <a:rPr lang="en-GB" dirty="0"/>
              <a:t>Example 1</a:t>
            </a:r>
          </a:p>
        </p:txBody>
      </p:sp>
      <p:sp>
        <p:nvSpPr>
          <p:cNvPr id="5" name="Text Placeholder 4">
            <a:extLst>
              <a:ext uri="{FF2B5EF4-FFF2-40B4-BE49-F238E27FC236}">
                <a16:creationId xmlns:a16="http://schemas.microsoft.com/office/drawing/2014/main" id="{E6985248-10A5-623F-709B-C178A68EAEE1}"/>
              </a:ext>
            </a:extLst>
          </p:cNvPr>
          <p:cNvSpPr>
            <a:spLocks noGrp="1"/>
          </p:cNvSpPr>
          <p:nvPr>
            <p:ph type="body" sz="quarter" idx="10"/>
          </p:nvPr>
        </p:nvSpPr>
        <p:spPr>
          <a:xfrm>
            <a:off x="122292" y="461664"/>
            <a:ext cx="8899415" cy="2932085"/>
          </a:xfrm>
        </p:spPr>
        <p:txBody>
          <a:bodyPr/>
          <a:lstStyle/>
          <a:p>
            <a:r>
              <a:rPr lang="en-GB" dirty="0"/>
              <a:t>UV light can be sub divided into categories according to wavelength, e.g. </a:t>
            </a:r>
          </a:p>
          <a:p>
            <a:r>
              <a:rPr lang="en-GB" dirty="0"/>
              <a:t>UVA 315 – 400 nm</a:t>
            </a:r>
          </a:p>
          <a:p>
            <a:r>
              <a:rPr lang="en-GB" dirty="0"/>
              <a:t>UVB 280 – 315 nm</a:t>
            </a:r>
          </a:p>
          <a:p>
            <a:r>
              <a:rPr lang="en-GB" dirty="0"/>
              <a:t>UVC 100 – 280 nm</a:t>
            </a:r>
          </a:p>
          <a:p>
            <a:r>
              <a:rPr lang="en-GB" dirty="0"/>
              <a:t>Which of these categories has the lowest frequency?</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762B684-837D-5676-9642-768BBC5CD578}"/>
                  </a:ext>
                </a:extLst>
              </p:cNvPr>
              <p:cNvSpPr txBox="1"/>
              <p:nvPr/>
            </p:nvSpPr>
            <p:spPr>
              <a:xfrm>
                <a:off x="1191126" y="3855414"/>
                <a:ext cx="1631280" cy="523220"/>
              </a:xfrm>
              <a:prstGeom prst="rect">
                <a:avLst/>
              </a:prstGeom>
              <a:noFill/>
            </p:spPr>
            <p:txBody>
              <a:bodyPr wrap="none" rtlCol="0">
                <a:spAutoFit/>
              </a:bodyPr>
              <a:lstStyle/>
              <a:p>
                <a:pPr algn="l"/>
                <a14:m>
                  <m:oMathPara xmlns:m="http://schemas.openxmlformats.org/officeDocument/2006/math">
                    <m:oMath>
                      <m:r>
                        <a:rPr lang="en-GB" sz="2800" i="1" dirty="0" smtClean="0">
                          <a:solidFill>
                            <a:srgbClr val="0000FF"/>
                          </a:solidFill>
                          <a:latin typeface="Cambria Math" panose="02040503050406030204" pitchFamily="18" charset="0"/>
                          <a:cs typeface="Arial" panose="020B0604020202020204" pitchFamily="34" charset="0"/>
                        </a:rPr>
                        <m:t>𝑐</m:t>
                      </m:r>
                      <m:r>
                        <a:rPr lang="en-GB" sz="2800" i="1" dirty="0" smtClean="0">
                          <a:solidFill>
                            <a:srgbClr val="0000FF"/>
                          </a:solidFill>
                          <a:latin typeface="Cambria Math" panose="02040503050406030204" pitchFamily="18" charset="0"/>
                          <a:cs typeface="Arial" panose="020B0604020202020204" pitchFamily="34" charset="0"/>
                        </a:rPr>
                        <m:t> = </m:t>
                      </m:r>
                      <m:r>
                        <a:rPr lang="en-GB" sz="2800" i="1" dirty="0" smtClean="0">
                          <a:solidFill>
                            <a:srgbClr val="0000FF"/>
                          </a:solidFill>
                          <a:latin typeface="Cambria Math" panose="02040503050406030204" pitchFamily="18" charset="0"/>
                          <a:cs typeface="Arial" panose="020B0604020202020204" pitchFamily="34" charset="0"/>
                        </a:rPr>
                        <m:t>𝑓</m:t>
                      </m:r>
                      <m:r>
                        <a:rPr lang="el-GR" sz="2800" i="1" dirty="0" smtClean="0">
                          <a:solidFill>
                            <a:srgbClr val="0000FF"/>
                          </a:solidFill>
                          <a:latin typeface="Cambria Math" panose="02040503050406030204" pitchFamily="18" charset="0"/>
                          <a:cs typeface="Arial" panose="020B0604020202020204" pitchFamily="34" charset="0"/>
                        </a:rPr>
                        <m:t>𝜆</m:t>
                      </m:r>
                      <m:r>
                        <a:rPr lang="en-GB" sz="2800" i="1" dirty="0" smtClean="0">
                          <a:solidFill>
                            <a:srgbClr val="0000FF"/>
                          </a:solidFill>
                          <a:latin typeface="Cambria Math" panose="02040503050406030204" pitchFamily="18" charset="0"/>
                          <a:cs typeface="Arial" panose="020B0604020202020204" pitchFamily="34" charset="0"/>
                        </a:rPr>
                        <m:t>  </m:t>
                      </m:r>
                    </m:oMath>
                  </m:oMathPara>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B762B684-837D-5676-9642-768BBC5CD578}"/>
                  </a:ext>
                </a:extLst>
              </p:cNvPr>
              <p:cNvSpPr txBox="1">
                <a:spLocks noRot="1" noChangeAspect="1" noMove="1" noResize="1" noEditPoints="1" noAdjustHandles="1" noChangeArrowheads="1" noChangeShapeType="1" noTextEdit="1"/>
              </p:cNvSpPr>
              <p:nvPr/>
            </p:nvSpPr>
            <p:spPr>
              <a:xfrm>
                <a:off x="1191126" y="3855414"/>
                <a:ext cx="1631280" cy="52322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9048C61-7908-9348-7F73-ADF5A2296A9D}"/>
                  </a:ext>
                </a:extLst>
              </p:cNvPr>
              <p:cNvSpPr txBox="1"/>
              <p:nvPr/>
            </p:nvSpPr>
            <p:spPr>
              <a:xfrm>
                <a:off x="1108837" y="4495382"/>
                <a:ext cx="1386726" cy="830099"/>
              </a:xfrm>
              <a:prstGeom prst="rect">
                <a:avLst/>
              </a:prstGeom>
              <a:noFill/>
            </p:spPr>
            <p:txBody>
              <a:bodyPr wrap="none" rtlCol="0">
                <a:spAutoFit/>
              </a:bodyPr>
              <a:lstStyle/>
              <a:p>
                <a:pPr algn="l"/>
                <a14:m>
                  <m:oMathPara xmlns:m="http://schemas.openxmlformats.org/officeDocument/2006/math">
                    <m:oMath>
                      <m:r>
                        <a:rPr lang="en-GB" sz="2800" i="1" dirty="0" smtClean="0">
                          <a:solidFill>
                            <a:srgbClr val="0000FF"/>
                          </a:solidFill>
                          <a:latin typeface="Cambria Math" panose="02040503050406030204" pitchFamily="18" charset="0"/>
                          <a:cs typeface="Arial" panose="020B0604020202020204" pitchFamily="34" charset="0"/>
                        </a:rPr>
                        <m:t>𝑓</m:t>
                      </m:r>
                      <m:r>
                        <a:rPr lang="en-GB" sz="2800" i="1" dirty="0" smtClean="0">
                          <a:solidFill>
                            <a:srgbClr val="0000FF"/>
                          </a:solidFill>
                          <a:latin typeface="Cambria Math" panose="02040503050406030204" pitchFamily="18" charset="0"/>
                          <a:cs typeface="Arial" panose="020B0604020202020204" pitchFamily="34" charset="0"/>
                        </a:rPr>
                        <m:t> =</m:t>
                      </m:r>
                      <m:f>
                        <m:fPr>
                          <m:ctrlPr>
                            <a:rPr lang="en-GB" sz="2800" i="1" dirty="0" smtClean="0">
                              <a:solidFill>
                                <a:srgbClr val="0000FF"/>
                              </a:solidFill>
                              <a:latin typeface="Cambria Math" panose="02040503050406030204" pitchFamily="18" charset="0"/>
                              <a:cs typeface="Arial" panose="020B0604020202020204" pitchFamily="34" charset="0"/>
                            </a:rPr>
                          </m:ctrlPr>
                        </m:fPr>
                        <m:num>
                          <m:r>
                            <a:rPr lang="en-GB" sz="2800" i="1" dirty="0" smtClean="0">
                              <a:solidFill>
                                <a:srgbClr val="0000FF"/>
                              </a:solidFill>
                              <a:latin typeface="Cambria Math" panose="02040503050406030204" pitchFamily="18" charset="0"/>
                              <a:cs typeface="Arial" panose="020B0604020202020204" pitchFamily="34" charset="0"/>
                            </a:rPr>
                            <m:t>𝑐</m:t>
                          </m:r>
                        </m:num>
                        <m:den>
                          <m:r>
                            <a:rPr lang="el-GR" sz="2800" i="1" dirty="0">
                              <a:solidFill>
                                <a:srgbClr val="0000FF"/>
                              </a:solidFill>
                              <a:latin typeface="Cambria Math" panose="02040503050406030204" pitchFamily="18" charset="0"/>
                              <a:cs typeface="Arial" panose="020B0604020202020204" pitchFamily="34" charset="0"/>
                            </a:rPr>
                            <m:t>𝜆</m:t>
                          </m:r>
                        </m:den>
                      </m:f>
                      <m:r>
                        <a:rPr lang="en-GB" sz="2800" i="1" dirty="0">
                          <a:solidFill>
                            <a:srgbClr val="0000FF"/>
                          </a:solidFill>
                          <a:latin typeface="Cambria Math" panose="02040503050406030204" pitchFamily="18" charset="0"/>
                          <a:cs typeface="Arial" panose="020B0604020202020204" pitchFamily="34" charset="0"/>
                        </a:rPr>
                        <m:t>  </m:t>
                      </m:r>
                    </m:oMath>
                  </m:oMathPara>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D9048C61-7908-9348-7F73-ADF5A2296A9D}"/>
                  </a:ext>
                </a:extLst>
              </p:cNvPr>
              <p:cNvSpPr txBox="1">
                <a:spLocks noRot="1" noChangeAspect="1" noMove="1" noResize="1" noEditPoints="1" noAdjustHandles="1" noChangeArrowheads="1" noChangeShapeType="1" noTextEdit="1"/>
              </p:cNvSpPr>
              <p:nvPr/>
            </p:nvSpPr>
            <p:spPr>
              <a:xfrm>
                <a:off x="1108837" y="4495382"/>
                <a:ext cx="1386726" cy="830099"/>
              </a:xfrm>
              <a:prstGeom prst="rect">
                <a:avLst/>
              </a:prstGeom>
              <a:blipFill>
                <a:blip r:embed="rId4"/>
                <a:stretch>
                  <a:fillRect/>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CAEDF97A-317B-742B-338B-DCB52D574FD7}"/>
              </a:ext>
            </a:extLst>
          </p:cNvPr>
          <p:cNvSpPr txBox="1"/>
          <p:nvPr/>
        </p:nvSpPr>
        <p:spPr>
          <a:xfrm>
            <a:off x="1191126" y="5442229"/>
            <a:ext cx="5847347" cy="954107"/>
          </a:xfrm>
          <a:prstGeom prst="rect">
            <a:avLst/>
          </a:prstGeom>
          <a:noFill/>
        </p:spPr>
        <p:txBody>
          <a:bodyPr wrap="square" rtlCol="0">
            <a:spAutoFit/>
          </a:bodyPr>
          <a:lstStyle/>
          <a:p>
            <a:pPr algn="l"/>
            <a:r>
              <a:rPr lang="en-GB" sz="2800" dirty="0">
                <a:solidFill>
                  <a:srgbClr val="0000FF"/>
                </a:solidFill>
                <a:latin typeface="Arial" panose="020B0604020202020204" pitchFamily="34" charset="0"/>
                <a:cs typeface="Arial" panose="020B0604020202020204" pitchFamily="34" charset="0"/>
              </a:rPr>
              <a:t>UVA has the longest wavelength and thus the lowest frequency</a:t>
            </a:r>
          </a:p>
        </p:txBody>
      </p:sp>
    </p:spTree>
    <p:extLst>
      <p:ext uri="{BB962C8B-B14F-4D97-AF65-F5344CB8AC3E}">
        <p14:creationId xmlns:p14="http://schemas.microsoft.com/office/powerpoint/2010/main" val="135236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07A730-F0B0-476A-8EFB-F5F36F23E430}"/>
              </a:ext>
            </a:extLst>
          </p:cNvPr>
          <p:cNvSpPr>
            <a:spLocks noGrp="1"/>
          </p:cNvSpPr>
          <p:nvPr>
            <p:ph type="title"/>
          </p:nvPr>
        </p:nvSpPr>
        <p:spPr>
          <a:xfrm>
            <a:off x="628649" y="1779253"/>
            <a:ext cx="8224405" cy="3471619"/>
          </a:xfrm>
        </p:spPr>
        <p:txBody>
          <a:bodyPr>
            <a:normAutofit/>
          </a:bodyPr>
          <a:lstStyle/>
          <a:p>
            <a:r>
              <a:rPr lang="en-GB" sz="8800" dirty="0"/>
              <a:t>Uses of EM radiation</a:t>
            </a:r>
          </a:p>
        </p:txBody>
      </p:sp>
    </p:spTree>
    <p:extLst>
      <p:ext uri="{BB962C8B-B14F-4D97-AF65-F5344CB8AC3E}">
        <p14:creationId xmlns:p14="http://schemas.microsoft.com/office/powerpoint/2010/main" val="1175826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5C365A-29D2-B3CD-F877-86FB6C3B2339}"/>
              </a:ext>
            </a:extLst>
          </p:cNvPr>
          <p:cNvSpPr>
            <a:spLocks noGrp="1"/>
          </p:cNvSpPr>
          <p:nvPr>
            <p:ph type="title"/>
          </p:nvPr>
        </p:nvSpPr>
        <p:spPr/>
        <p:txBody>
          <a:bodyPr/>
          <a:lstStyle/>
          <a:p>
            <a:r>
              <a:rPr lang="en-GB" dirty="0"/>
              <a:t>Radio waves (up to 300 MHz)</a:t>
            </a:r>
          </a:p>
        </p:txBody>
      </p:sp>
      <p:sp>
        <p:nvSpPr>
          <p:cNvPr id="4" name="TextBox 3">
            <a:extLst>
              <a:ext uri="{FF2B5EF4-FFF2-40B4-BE49-F238E27FC236}">
                <a16:creationId xmlns:a16="http://schemas.microsoft.com/office/drawing/2014/main" id="{24193DDF-F68C-A3C9-ADE0-971406C368E8}"/>
              </a:ext>
            </a:extLst>
          </p:cNvPr>
          <p:cNvSpPr txBox="1"/>
          <p:nvPr/>
        </p:nvSpPr>
        <p:spPr>
          <a:xfrm>
            <a:off x="549004" y="5179855"/>
            <a:ext cx="4482445" cy="523220"/>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Examining solar flares</a:t>
            </a:r>
          </a:p>
        </p:txBody>
      </p:sp>
      <p:sp>
        <p:nvSpPr>
          <p:cNvPr id="5" name="TextBox 4">
            <a:extLst>
              <a:ext uri="{FF2B5EF4-FFF2-40B4-BE49-F238E27FC236}">
                <a16:creationId xmlns:a16="http://schemas.microsoft.com/office/drawing/2014/main" id="{EECD68BE-4F76-2946-4AD6-52D23E28F748}"/>
              </a:ext>
            </a:extLst>
          </p:cNvPr>
          <p:cNvSpPr txBox="1"/>
          <p:nvPr/>
        </p:nvSpPr>
        <p:spPr>
          <a:xfrm>
            <a:off x="900752" y="1105469"/>
            <a:ext cx="8065448" cy="954107"/>
          </a:xfrm>
          <a:prstGeom prst="rect">
            <a:avLst/>
          </a:prstGeom>
          <a:solidFill>
            <a:srgbClr val="79FFFF"/>
          </a:solidFill>
        </p:spPr>
        <p:txBody>
          <a:bodyPr wrap="square" rtlCol="0">
            <a:spAutoFit/>
          </a:bodyPr>
          <a:lstStyle/>
          <a:p>
            <a:pPr algn="l"/>
            <a:r>
              <a:rPr lang="en-GB" sz="2800" dirty="0">
                <a:latin typeface="Arial" panose="020B0604020202020204" pitchFamily="34" charset="0"/>
                <a:cs typeface="Arial" panose="020B0604020202020204" pitchFamily="34" charset="0"/>
              </a:rPr>
              <a:t>Can travel long distances, can bend around obstacles (diffraction), can cause heating</a:t>
            </a:r>
          </a:p>
        </p:txBody>
      </p:sp>
      <p:grpSp>
        <p:nvGrpSpPr>
          <p:cNvPr id="8" name="Group 7">
            <a:extLst>
              <a:ext uri="{FF2B5EF4-FFF2-40B4-BE49-F238E27FC236}">
                <a16:creationId xmlns:a16="http://schemas.microsoft.com/office/drawing/2014/main" id="{C0BD0BD5-9562-2F20-85B2-C63ADB49C621}"/>
              </a:ext>
            </a:extLst>
          </p:cNvPr>
          <p:cNvGrpSpPr/>
          <p:nvPr/>
        </p:nvGrpSpPr>
        <p:grpSpPr>
          <a:xfrm>
            <a:off x="5384800" y="2423734"/>
            <a:ext cx="2971145" cy="2142825"/>
            <a:chOff x="6184930" y="2423735"/>
            <a:chExt cx="2171015" cy="1565762"/>
          </a:xfrm>
        </p:grpSpPr>
        <p:pic>
          <p:nvPicPr>
            <p:cNvPr id="6" name="Picture 5">
              <a:extLst>
                <a:ext uri="{FF2B5EF4-FFF2-40B4-BE49-F238E27FC236}">
                  <a16:creationId xmlns:a16="http://schemas.microsoft.com/office/drawing/2014/main" id="{31C30A3F-B769-BEE7-07BD-D8E84EF22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4930" y="2423735"/>
              <a:ext cx="2171015" cy="1565762"/>
            </a:xfrm>
            <a:prstGeom prst="rect">
              <a:avLst/>
            </a:prstGeom>
          </p:spPr>
        </p:pic>
        <p:sp>
          <p:nvSpPr>
            <p:cNvPr id="7" name="TextBox 6">
              <a:hlinkClick r:id="rId4"/>
              <a:extLst>
                <a:ext uri="{FF2B5EF4-FFF2-40B4-BE49-F238E27FC236}">
                  <a16:creationId xmlns:a16="http://schemas.microsoft.com/office/drawing/2014/main" id="{0860E38E-1514-FA7E-47ED-86E7044AF798}"/>
                </a:ext>
              </a:extLst>
            </p:cNvPr>
            <p:cNvSpPr txBox="1"/>
            <p:nvPr/>
          </p:nvSpPr>
          <p:spPr>
            <a:xfrm>
              <a:off x="7865105" y="3712498"/>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grpSp>
      <p:grpSp>
        <p:nvGrpSpPr>
          <p:cNvPr id="13" name="Group 12">
            <a:extLst>
              <a:ext uri="{FF2B5EF4-FFF2-40B4-BE49-F238E27FC236}">
                <a16:creationId xmlns:a16="http://schemas.microsoft.com/office/drawing/2014/main" id="{4667D4C9-56DC-9E07-8C1C-31E41234EFC6}"/>
              </a:ext>
            </a:extLst>
          </p:cNvPr>
          <p:cNvGrpSpPr/>
          <p:nvPr/>
        </p:nvGrpSpPr>
        <p:grpSpPr>
          <a:xfrm>
            <a:off x="900752" y="2377033"/>
            <a:ext cx="2667948" cy="2685087"/>
            <a:chOff x="6184930" y="4283520"/>
            <a:chExt cx="1976780" cy="1989479"/>
          </a:xfrm>
        </p:grpSpPr>
        <p:pic>
          <p:nvPicPr>
            <p:cNvPr id="10" name="Picture 9">
              <a:extLst>
                <a:ext uri="{FF2B5EF4-FFF2-40B4-BE49-F238E27FC236}">
                  <a16:creationId xmlns:a16="http://schemas.microsoft.com/office/drawing/2014/main" id="{89675BE1-08FE-D999-B5F6-0BD897F531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4930" y="4283520"/>
              <a:ext cx="1976780" cy="1989479"/>
            </a:xfrm>
            <a:prstGeom prst="rect">
              <a:avLst/>
            </a:prstGeom>
          </p:spPr>
        </p:pic>
        <p:sp>
          <p:nvSpPr>
            <p:cNvPr id="12" name="TextBox 11">
              <a:hlinkClick r:id="rId6"/>
              <a:extLst>
                <a:ext uri="{FF2B5EF4-FFF2-40B4-BE49-F238E27FC236}">
                  <a16:creationId xmlns:a16="http://schemas.microsoft.com/office/drawing/2014/main" id="{7FC6761F-531D-7A2C-4A9B-86EDBD3C8528}"/>
                </a:ext>
              </a:extLst>
            </p:cNvPr>
            <p:cNvSpPr txBox="1"/>
            <p:nvPr/>
          </p:nvSpPr>
          <p:spPr>
            <a:xfrm>
              <a:off x="7670870" y="5996000"/>
              <a:ext cx="490840" cy="276999"/>
            </a:xfrm>
            <a:prstGeom prst="rect">
              <a:avLst/>
            </a:prstGeom>
            <a:noFill/>
          </p:spPr>
          <p:txBody>
            <a:bodyPr wrap="none" rtlCol="0">
              <a:spAutoFit/>
            </a:bodyPr>
            <a:lstStyle/>
            <a:p>
              <a:pPr algn="l"/>
              <a:r>
                <a:rPr lang="en-GB" sz="1200" dirty="0">
                  <a:solidFill>
                    <a:schemeClr val="bg1">
                      <a:lumMod val="75000"/>
                    </a:schemeClr>
                  </a:solidFill>
                  <a:latin typeface="Arial" panose="020B0604020202020204" pitchFamily="34" charset="0"/>
                  <a:cs typeface="Arial" panose="020B0604020202020204" pitchFamily="34" charset="0"/>
                </a:rPr>
                <a:t>CC0</a:t>
              </a:r>
            </a:p>
          </p:txBody>
        </p:sp>
      </p:grpSp>
      <p:sp>
        <p:nvSpPr>
          <p:cNvPr id="14" name="TextBox 13">
            <a:extLst>
              <a:ext uri="{FF2B5EF4-FFF2-40B4-BE49-F238E27FC236}">
                <a16:creationId xmlns:a16="http://schemas.microsoft.com/office/drawing/2014/main" id="{3AB9E88D-9133-0BAD-F359-CB68DDFEFEC4}"/>
              </a:ext>
            </a:extLst>
          </p:cNvPr>
          <p:cNvSpPr txBox="1"/>
          <p:nvPr/>
        </p:nvSpPr>
        <p:spPr>
          <a:xfrm>
            <a:off x="5479136" y="5179855"/>
            <a:ext cx="3115604" cy="523220"/>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Communication</a:t>
            </a:r>
          </a:p>
        </p:txBody>
      </p:sp>
    </p:spTree>
    <p:extLst>
      <p:ext uri="{BB962C8B-B14F-4D97-AF65-F5344CB8AC3E}">
        <p14:creationId xmlns:p14="http://schemas.microsoft.com/office/powerpoint/2010/main" val="3750046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96CFA-7B2B-DB38-388A-DF0832C42E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C82750-DAF9-33D3-E3CF-EC181CAB1C90}"/>
              </a:ext>
            </a:extLst>
          </p:cNvPr>
          <p:cNvSpPr>
            <a:spLocks noGrp="1"/>
          </p:cNvSpPr>
          <p:nvPr>
            <p:ph type="title"/>
          </p:nvPr>
        </p:nvSpPr>
        <p:spPr/>
        <p:txBody>
          <a:bodyPr/>
          <a:lstStyle/>
          <a:p>
            <a:r>
              <a:rPr lang="en-GB" dirty="0"/>
              <a:t>Microwaves (up to 300 GHz)</a:t>
            </a:r>
          </a:p>
        </p:txBody>
      </p:sp>
      <p:sp>
        <p:nvSpPr>
          <p:cNvPr id="4" name="TextBox 3">
            <a:extLst>
              <a:ext uri="{FF2B5EF4-FFF2-40B4-BE49-F238E27FC236}">
                <a16:creationId xmlns:a16="http://schemas.microsoft.com/office/drawing/2014/main" id="{3581876A-98C0-7E71-90A8-0D7BB2A98215}"/>
              </a:ext>
            </a:extLst>
          </p:cNvPr>
          <p:cNvSpPr txBox="1"/>
          <p:nvPr/>
        </p:nvSpPr>
        <p:spPr>
          <a:xfrm>
            <a:off x="4211876" y="3838686"/>
            <a:ext cx="2391189" cy="1815882"/>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Wi-Fi, Bluetooth,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mobile calls and data</a:t>
            </a:r>
          </a:p>
        </p:txBody>
      </p:sp>
      <p:sp>
        <p:nvSpPr>
          <p:cNvPr id="5" name="TextBox 4">
            <a:extLst>
              <a:ext uri="{FF2B5EF4-FFF2-40B4-BE49-F238E27FC236}">
                <a16:creationId xmlns:a16="http://schemas.microsoft.com/office/drawing/2014/main" id="{8B3B5E7C-6522-FBFF-C22A-8DE2541B7EF1}"/>
              </a:ext>
            </a:extLst>
          </p:cNvPr>
          <p:cNvSpPr txBox="1"/>
          <p:nvPr/>
        </p:nvSpPr>
        <p:spPr>
          <a:xfrm>
            <a:off x="900752" y="1105469"/>
            <a:ext cx="8065448" cy="954107"/>
          </a:xfrm>
          <a:prstGeom prst="rect">
            <a:avLst/>
          </a:prstGeom>
          <a:solidFill>
            <a:srgbClr val="79FFFF"/>
          </a:solidFill>
        </p:spPr>
        <p:txBody>
          <a:bodyPr wrap="square" rtlCol="0">
            <a:spAutoFit/>
          </a:bodyPr>
          <a:lstStyle/>
          <a:p>
            <a:pPr algn="l"/>
            <a:r>
              <a:rPr lang="en-GB" sz="2800" dirty="0">
                <a:latin typeface="Arial" panose="020B0604020202020204" pitchFamily="34" charset="0"/>
                <a:cs typeface="Arial" panose="020B0604020202020204" pitchFamily="34" charset="0"/>
              </a:rPr>
              <a:t>Very high information carrying capability, can cause heating, need line of sight.</a:t>
            </a:r>
          </a:p>
        </p:txBody>
      </p:sp>
      <p:grpSp>
        <p:nvGrpSpPr>
          <p:cNvPr id="10" name="Group 9">
            <a:extLst>
              <a:ext uri="{FF2B5EF4-FFF2-40B4-BE49-F238E27FC236}">
                <a16:creationId xmlns:a16="http://schemas.microsoft.com/office/drawing/2014/main" id="{E1557626-9365-551A-1FE3-125707C97C75}"/>
              </a:ext>
            </a:extLst>
          </p:cNvPr>
          <p:cNvGrpSpPr/>
          <p:nvPr/>
        </p:nvGrpSpPr>
        <p:grpSpPr>
          <a:xfrm>
            <a:off x="6732904" y="2237942"/>
            <a:ext cx="2120151" cy="2277547"/>
            <a:chOff x="6732904" y="2237942"/>
            <a:chExt cx="2120151" cy="2277547"/>
          </a:xfrm>
        </p:grpSpPr>
        <p:pic>
          <p:nvPicPr>
            <p:cNvPr id="8" name="Picture 7">
              <a:extLst>
                <a:ext uri="{FF2B5EF4-FFF2-40B4-BE49-F238E27FC236}">
                  <a16:creationId xmlns:a16="http://schemas.microsoft.com/office/drawing/2014/main" id="{41C6F833-5083-5CDB-255A-A867D69FDFAA}"/>
                </a:ext>
              </a:extLst>
            </p:cNvPr>
            <p:cNvPicPr>
              <a:picLocks noChangeAspect="1"/>
            </p:cNvPicPr>
            <p:nvPr/>
          </p:nvPicPr>
          <p:blipFill>
            <a:blip r:embed="rId2">
              <a:extLst>
                <a:ext uri="{28A0092B-C50C-407E-A947-70E740481C1C}">
                  <a14:useLocalDpi xmlns:a14="http://schemas.microsoft.com/office/drawing/2010/main" val="0"/>
                </a:ext>
              </a:extLst>
            </a:blip>
            <a:srcRect r="37658"/>
            <a:stretch>
              <a:fillRect/>
            </a:stretch>
          </p:blipFill>
          <p:spPr>
            <a:xfrm>
              <a:off x="6732904" y="2237942"/>
              <a:ext cx="2120151" cy="2277547"/>
            </a:xfrm>
            <a:prstGeom prst="rect">
              <a:avLst/>
            </a:prstGeom>
          </p:spPr>
        </p:pic>
        <p:sp>
          <p:nvSpPr>
            <p:cNvPr id="9" name="TextBox 8">
              <a:hlinkClick r:id="rId3"/>
              <a:extLst>
                <a:ext uri="{FF2B5EF4-FFF2-40B4-BE49-F238E27FC236}">
                  <a16:creationId xmlns:a16="http://schemas.microsoft.com/office/drawing/2014/main" id="{F1BEC34A-3787-1707-FAEA-F54A2657C2C2}"/>
                </a:ext>
              </a:extLst>
            </p:cNvPr>
            <p:cNvSpPr txBox="1"/>
            <p:nvPr/>
          </p:nvSpPr>
          <p:spPr>
            <a:xfrm>
              <a:off x="8362215" y="4238490"/>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grpSp>
      <p:grpSp>
        <p:nvGrpSpPr>
          <p:cNvPr id="14" name="Group 13">
            <a:extLst>
              <a:ext uri="{FF2B5EF4-FFF2-40B4-BE49-F238E27FC236}">
                <a16:creationId xmlns:a16="http://schemas.microsoft.com/office/drawing/2014/main" id="{FF0DBC66-C5B7-FB35-15A2-0B27D1C02F96}"/>
              </a:ext>
            </a:extLst>
          </p:cNvPr>
          <p:cNvGrpSpPr/>
          <p:nvPr/>
        </p:nvGrpSpPr>
        <p:grpSpPr>
          <a:xfrm>
            <a:off x="4355592" y="2374470"/>
            <a:ext cx="1587302" cy="1587302"/>
            <a:chOff x="3883862" y="3444839"/>
            <a:chExt cx="1587302" cy="1587302"/>
          </a:xfrm>
        </p:grpSpPr>
        <p:pic>
          <p:nvPicPr>
            <p:cNvPr id="12" name="Picture 11">
              <a:extLst>
                <a:ext uri="{FF2B5EF4-FFF2-40B4-BE49-F238E27FC236}">
                  <a16:creationId xmlns:a16="http://schemas.microsoft.com/office/drawing/2014/main" id="{14DD36F7-EF4F-33D9-D43C-F0310B8979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3862" y="3444839"/>
              <a:ext cx="1587302" cy="1587302"/>
            </a:xfrm>
            <a:prstGeom prst="rect">
              <a:avLst/>
            </a:prstGeom>
          </p:spPr>
        </p:pic>
        <p:sp>
          <p:nvSpPr>
            <p:cNvPr id="13" name="TextBox 12">
              <a:hlinkClick r:id="rId5"/>
              <a:extLst>
                <a:ext uri="{FF2B5EF4-FFF2-40B4-BE49-F238E27FC236}">
                  <a16:creationId xmlns:a16="http://schemas.microsoft.com/office/drawing/2014/main" id="{AD116650-698F-2658-1942-C208913206F6}"/>
                </a:ext>
              </a:extLst>
            </p:cNvPr>
            <p:cNvSpPr txBox="1"/>
            <p:nvPr/>
          </p:nvSpPr>
          <p:spPr>
            <a:xfrm>
              <a:off x="4933476" y="4587866"/>
              <a:ext cx="468398" cy="261610"/>
            </a:xfrm>
            <a:prstGeom prst="rect">
              <a:avLst/>
            </a:prstGeom>
            <a:noFill/>
          </p:spPr>
          <p:txBody>
            <a:bodyPr wrap="none" rtlCol="0">
              <a:spAutoFit/>
            </a:bodyPr>
            <a:lstStyle/>
            <a:p>
              <a:pPr algn="l"/>
              <a:r>
                <a:rPr lang="en-GB" sz="1100" dirty="0">
                  <a:solidFill>
                    <a:schemeClr val="bg1">
                      <a:lumMod val="75000"/>
                    </a:schemeClr>
                  </a:solidFill>
                  <a:latin typeface="Arial" panose="020B0604020202020204" pitchFamily="34" charset="0"/>
                  <a:cs typeface="Arial" panose="020B0604020202020204" pitchFamily="34" charset="0"/>
                </a:rPr>
                <a:t>CC0</a:t>
              </a:r>
            </a:p>
          </p:txBody>
        </p:sp>
      </p:grpSp>
      <p:sp>
        <p:nvSpPr>
          <p:cNvPr id="18" name="TextBox 17">
            <a:extLst>
              <a:ext uri="{FF2B5EF4-FFF2-40B4-BE49-F238E27FC236}">
                <a16:creationId xmlns:a16="http://schemas.microsoft.com/office/drawing/2014/main" id="{DA0AA3D8-FC20-9E07-272D-9FA40C209870}"/>
              </a:ext>
            </a:extLst>
          </p:cNvPr>
          <p:cNvSpPr txBox="1"/>
          <p:nvPr/>
        </p:nvSpPr>
        <p:spPr>
          <a:xfrm>
            <a:off x="6880916" y="4542652"/>
            <a:ext cx="2139389" cy="523220"/>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Astronomy</a:t>
            </a:r>
          </a:p>
        </p:txBody>
      </p:sp>
      <p:sp>
        <p:nvSpPr>
          <p:cNvPr id="19" name="TextBox 18">
            <a:extLst>
              <a:ext uri="{FF2B5EF4-FFF2-40B4-BE49-F238E27FC236}">
                <a16:creationId xmlns:a16="http://schemas.microsoft.com/office/drawing/2014/main" id="{7F7F405F-DD16-4C16-ED65-498316E6D3EB}"/>
              </a:ext>
            </a:extLst>
          </p:cNvPr>
          <p:cNvSpPr txBox="1"/>
          <p:nvPr/>
        </p:nvSpPr>
        <p:spPr>
          <a:xfrm>
            <a:off x="900752" y="4027466"/>
            <a:ext cx="3033273" cy="523220"/>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Microwave oven</a:t>
            </a:r>
          </a:p>
        </p:txBody>
      </p:sp>
      <p:grpSp>
        <p:nvGrpSpPr>
          <p:cNvPr id="20" name="Group 19">
            <a:extLst>
              <a:ext uri="{FF2B5EF4-FFF2-40B4-BE49-F238E27FC236}">
                <a16:creationId xmlns:a16="http://schemas.microsoft.com/office/drawing/2014/main" id="{225D68CF-C1F4-FB64-ABCF-CC6D401D1876}"/>
              </a:ext>
            </a:extLst>
          </p:cNvPr>
          <p:cNvGrpSpPr/>
          <p:nvPr/>
        </p:nvGrpSpPr>
        <p:grpSpPr>
          <a:xfrm>
            <a:off x="1006208" y="2439577"/>
            <a:ext cx="2482779" cy="1527285"/>
            <a:chOff x="1006208" y="2439577"/>
            <a:chExt cx="2482779" cy="1527285"/>
          </a:xfrm>
        </p:grpSpPr>
        <p:pic>
          <p:nvPicPr>
            <p:cNvPr id="17" name="Picture 16">
              <a:extLst>
                <a:ext uri="{FF2B5EF4-FFF2-40B4-BE49-F238E27FC236}">
                  <a16:creationId xmlns:a16="http://schemas.microsoft.com/office/drawing/2014/main" id="{5E6B10D0-9AB7-CB35-A45E-8F7E0BD933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6208" y="2439577"/>
              <a:ext cx="2482779" cy="1527285"/>
            </a:xfrm>
            <a:prstGeom prst="rect">
              <a:avLst/>
            </a:prstGeom>
          </p:spPr>
        </p:pic>
        <p:sp>
          <p:nvSpPr>
            <p:cNvPr id="15" name="TextBox 14">
              <a:hlinkClick r:id="rId7"/>
              <a:extLst>
                <a:ext uri="{FF2B5EF4-FFF2-40B4-BE49-F238E27FC236}">
                  <a16:creationId xmlns:a16="http://schemas.microsoft.com/office/drawing/2014/main" id="{BB981F45-6F52-AB4A-E313-EEF3FA1565EB}"/>
                </a:ext>
              </a:extLst>
            </p:cNvPr>
            <p:cNvSpPr txBox="1"/>
            <p:nvPr/>
          </p:nvSpPr>
          <p:spPr>
            <a:xfrm>
              <a:off x="2925316" y="3604749"/>
              <a:ext cx="468398" cy="261610"/>
            </a:xfrm>
            <a:prstGeom prst="rect">
              <a:avLst/>
            </a:prstGeom>
            <a:noFill/>
          </p:spPr>
          <p:txBody>
            <a:bodyPr wrap="none" rtlCol="0">
              <a:spAutoFit/>
            </a:bodyPr>
            <a:lstStyle/>
            <a:p>
              <a:pPr algn="l"/>
              <a:r>
                <a:rPr lang="en-GB" sz="1100" dirty="0">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825268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875C5-66C1-D5F6-111B-B5768ECAEC51}"/>
              </a:ext>
            </a:extLst>
          </p:cNvPr>
          <p:cNvSpPr>
            <a:spLocks noGrp="1"/>
          </p:cNvSpPr>
          <p:nvPr>
            <p:ph type="title"/>
          </p:nvPr>
        </p:nvSpPr>
        <p:spPr/>
        <p:txBody>
          <a:bodyPr/>
          <a:lstStyle/>
          <a:p>
            <a:r>
              <a:rPr lang="en-GB" dirty="0"/>
              <a:t>Infrared</a:t>
            </a:r>
          </a:p>
        </p:txBody>
      </p:sp>
      <p:sp>
        <p:nvSpPr>
          <p:cNvPr id="3" name="TextBox 2">
            <a:extLst>
              <a:ext uri="{FF2B5EF4-FFF2-40B4-BE49-F238E27FC236}">
                <a16:creationId xmlns:a16="http://schemas.microsoft.com/office/drawing/2014/main" id="{835AC4BB-7209-2463-FCC4-F32227C6E2F4}"/>
              </a:ext>
            </a:extLst>
          </p:cNvPr>
          <p:cNvSpPr txBox="1"/>
          <p:nvPr/>
        </p:nvSpPr>
        <p:spPr>
          <a:xfrm>
            <a:off x="900752" y="1105469"/>
            <a:ext cx="8065448" cy="1384995"/>
          </a:xfrm>
          <a:prstGeom prst="rect">
            <a:avLst/>
          </a:prstGeom>
          <a:solidFill>
            <a:srgbClr val="79FFFF"/>
          </a:solidFill>
        </p:spPr>
        <p:txBody>
          <a:bodyPr wrap="square" rtlCol="0">
            <a:spAutoFit/>
          </a:bodyPr>
          <a:lstStyle/>
          <a:p>
            <a:pPr algn="l"/>
            <a:r>
              <a:rPr lang="en-GB" sz="2800" dirty="0">
                <a:latin typeface="Arial" panose="020B0604020202020204" pitchFamily="34" charset="0"/>
                <a:cs typeface="Arial" panose="020B0604020202020204" pitchFamily="34" charset="0"/>
              </a:rPr>
              <a:t>Emitted from warm or hot objects, poor penetration (surface heating only), easy to detect, but invisible.</a:t>
            </a:r>
          </a:p>
        </p:txBody>
      </p:sp>
      <p:sp>
        <p:nvSpPr>
          <p:cNvPr id="4" name="TextBox 3">
            <a:extLst>
              <a:ext uri="{FF2B5EF4-FFF2-40B4-BE49-F238E27FC236}">
                <a16:creationId xmlns:a16="http://schemas.microsoft.com/office/drawing/2014/main" id="{E0C5F4FA-4400-3AB6-7EFE-EF0C68B3CCC4}"/>
              </a:ext>
            </a:extLst>
          </p:cNvPr>
          <p:cNvSpPr txBox="1"/>
          <p:nvPr/>
        </p:nvSpPr>
        <p:spPr>
          <a:xfrm>
            <a:off x="6762276" y="5560490"/>
            <a:ext cx="2381724" cy="954107"/>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Non-contact thermometers</a:t>
            </a:r>
          </a:p>
        </p:txBody>
      </p:sp>
      <p:grpSp>
        <p:nvGrpSpPr>
          <p:cNvPr id="8" name="Group 7">
            <a:extLst>
              <a:ext uri="{FF2B5EF4-FFF2-40B4-BE49-F238E27FC236}">
                <a16:creationId xmlns:a16="http://schemas.microsoft.com/office/drawing/2014/main" id="{4E808B51-5218-035A-F743-7BBEC3CF6E88}"/>
              </a:ext>
            </a:extLst>
          </p:cNvPr>
          <p:cNvGrpSpPr/>
          <p:nvPr/>
        </p:nvGrpSpPr>
        <p:grpSpPr>
          <a:xfrm>
            <a:off x="627305" y="2705905"/>
            <a:ext cx="2366648" cy="1933269"/>
            <a:chOff x="7005347" y="2755191"/>
            <a:chExt cx="1969787" cy="1609080"/>
          </a:xfrm>
        </p:grpSpPr>
        <p:pic>
          <p:nvPicPr>
            <p:cNvPr id="6" name="Picture 5">
              <a:extLst>
                <a:ext uri="{FF2B5EF4-FFF2-40B4-BE49-F238E27FC236}">
                  <a16:creationId xmlns:a16="http://schemas.microsoft.com/office/drawing/2014/main" id="{B2508D40-82A2-68BA-D068-B6FBB6054D96}"/>
                </a:ext>
              </a:extLst>
            </p:cNvPr>
            <p:cNvPicPr>
              <a:picLocks noChangeAspect="1"/>
            </p:cNvPicPr>
            <p:nvPr/>
          </p:nvPicPr>
          <p:blipFill>
            <a:blip r:embed="rId2">
              <a:extLst>
                <a:ext uri="{28A0092B-C50C-407E-A947-70E740481C1C}">
                  <a14:useLocalDpi xmlns:a14="http://schemas.microsoft.com/office/drawing/2010/main" val="0"/>
                </a:ext>
              </a:extLst>
            </a:blip>
            <a:srcRect r="37897"/>
            <a:stretch>
              <a:fillRect/>
            </a:stretch>
          </p:blipFill>
          <p:spPr>
            <a:xfrm>
              <a:off x="7005347" y="2755191"/>
              <a:ext cx="1960853" cy="1609080"/>
            </a:xfrm>
            <a:prstGeom prst="rect">
              <a:avLst/>
            </a:prstGeom>
          </p:spPr>
        </p:pic>
        <p:sp>
          <p:nvSpPr>
            <p:cNvPr id="7" name="TextBox 6">
              <a:hlinkClick r:id="rId3"/>
              <a:extLst>
                <a:ext uri="{FF2B5EF4-FFF2-40B4-BE49-F238E27FC236}">
                  <a16:creationId xmlns:a16="http://schemas.microsoft.com/office/drawing/2014/main" id="{853622E8-9EE1-C060-25E8-66C250DEFF68}"/>
                </a:ext>
              </a:extLst>
            </p:cNvPr>
            <p:cNvSpPr txBox="1"/>
            <p:nvPr/>
          </p:nvSpPr>
          <p:spPr>
            <a:xfrm>
              <a:off x="8511244" y="4102481"/>
              <a:ext cx="463890" cy="261790"/>
            </a:xfrm>
            <a:prstGeom prst="rect">
              <a:avLst/>
            </a:prstGeom>
            <a:noFill/>
          </p:spPr>
          <p:txBody>
            <a:bodyPr wrap="none" rtlCol="0">
              <a:spAutoFit/>
            </a:bodyPr>
            <a:lstStyle/>
            <a:p>
              <a:pPr algn="l"/>
              <a:r>
                <a:rPr lang="en-GB" sz="1200" dirty="0">
                  <a:solidFill>
                    <a:schemeClr val="bg1">
                      <a:lumMod val="75000"/>
                    </a:schemeClr>
                  </a:solidFill>
                  <a:latin typeface="Arial" panose="020B0604020202020204" pitchFamily="34" charset="0"/>
                  <a:cs typeface="Arial" panose="020B0604020202020204" pitchFamily="34" charset="0"/>
                </a:rPr>
                <a:t>CC0</a:t>
              </a:r>
            </a:p>
          </p:txBody>
        </p:sp>
      </p:grpSp>
      <p:grpSp>
        <p:nvGrpSpPr>
          <p:cNvPr id="12" name="Group 11">
            <a:extLst>
              <a:ext uri="{FF2B5EF4-FFF2-40B4-BE49-F238E27FC236}">
                <a16:creationId xmlns:a16="http://schemas.microsoft.com/office/drawing/2014/main" id="{ADA28B06-3000-B3B6-4C2A-462C32079CC4}"/>
              </a:ext>
            </a:extLst>
          </p:cNvPr>
          <p:cNvGrpSpPr/>
          <p:nvPr/>
        </p:nvGrpSpPr>
        <p:grpSpPr>
          <a:xfrm>
            <a:off x="6919964" y="2705907"/>
            <a:ext cx="1816386" cy="2639140"/>
            <a:chOff x="7134418" y="4837843"/>
            <a:chExt cx="1108830" cy="1611088"/>
          </a:xfrm>
        </p:grpSpPr>
        <p:pic>
          <p:nvPicPr>
            <p:cNvPr id="11" name="Picture 10">
              <a:extLst>
                <a:ext uri="{FF2B5EF4-FFF2-40B4-BE49-F238E27FC236}">
                  <a16:creationId xmlns:a16="http://schemas.microsoft.com/office/drawing/2014/main" id="{00F7EA4D-45D9-A23B-46D4-1A6CFA07127D}"/>
                </a:ext>
              </a:extLst>
            </p:cNvPr>
            <p:cNvPicPr>
              <a:picLocks noChangeAspect="1"/>
            </p:cNvPicPr>
            <p:nvPr/>
          </p:nvPicPr>
          <p:blipFill>
            <a:blip r:embed="rId4">
              <a:extLst>
                <a:ext uri="{28A0092B-C50C-407E-A947-70E740481C1C}">
                  <a14:useLocalDpi xmlns:a14="http://schemas.microsoft.com/office/drawing/2010/main" val="0"/>
                </a:ext>
              </a:extLst>
            </a:blip>
            <a:srcRect l="21445" t="14309" r="10863" b="11852"/>
            <a:stretch>
              <a:fillRect/>
            </a:stretch>
          </p:blipFill>
          <p:spPr>
            <a:xfrm>
              <a:off x="7134418" y="4837843"/>
              <a:ext cx="1108830" cy="1611088"/>
            </a:xfrm>
            <a:prstGeom prst="rect">
              <a:avLst/>
            </a:prstGeom>
          </p:spPr>
        </p:pic>
        <p:sp>
          <p:nvSpPr>
            <p:cNvPr id="9" name="TextBox 8">
              <a:hlinkClick r:id="rId5"/>
              <a:extLst>
                <a:ext uri="{FF2B5EF4-FFF2-40B4-BE49-F238E27FC236}">
                  <a16:creationId xmlns:a16="http://schemas.microsoft.com/office/drawing/2014/main" id="{BAA96E5B-9224-01CA-5F04-B531E9A72913}"/>
                </a:ext>
              </a:extLst>
            </p:cNvPr>
            <p:cNvSpPr txBox="1"/>
            <p:nvPr/>
          </p:nvSpPr>
          <p:spPr>
            <a:xfrm>
              <a:off x="7752408" y="6171932"/>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grpSp>
      <p:sp>
        <p:nvSpPr>
          <p:cNvPr id="13" name="TextBox 12">
            <a:extLst>
              <a:ext uri="{FF2B5EF4-FFF2-40B4-BE49-F238E27FC236}">
                <a16:creationId xmlns:a16="http://schemas.microsoft.com/office/drawing/2014/main" id="{47E3B2C0-822D-543B-F667-99D5CFC1A0F9}"/>
              </a:ext>
            </a:extLst>
          </p:cNvPr>
          <p:cNvSpPr txBox="1"/>
          <p:nvPr/>
        </p:nvSpPr>
        <p:spPr>
          <a:xfrm>
            <a:off x="627305" y="4754400"/>
            <a:ext cx="2558293" cy="954107"/>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Heat sensing cameras</a:t>
            </a:r>
          </a:p>
        </p:txBody>
      </p:sp>
      <p:sp>
        <p:nvSpPr>
          <p:cNvPr id="14" name="TextBox 13">
            <a:extLst>
              <a:ext uri="{FF2B5EF4-FFF2-40B4-BE49-F238E27FC236}">
                <a16:creationId xmlns:a16="http://schemas.microsoft.com/office/drawing/2014/main" id="{A90E8D89-412E-884A-DD60-CF4B116E75AE}"/>
              </a:ext>
            </a:extLst>
          </p:cNvPr>
          <p:cNvSpPr txBox="1"/>
          <p:nvPr/>
        </p:nvSpPr>
        <p:spPr>
          <a:xfrm>
            <a:off x="3854924" y="4708233"/>
            <a:ext cx="2843852" cy="523220"/>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Remote control</a:t>
            </a:r>
          </a:p>
        </p:txBody>
      </p:sp>
      <p:grpSp>
        <p:nvGrpSpPr>
          <p:cNvPr id="20" name="Group 19">
            <a:extLst>
              <a:ext uri="{FF2B5EF4-FFF2-40B4-BE49-F238E27FC236}">
                <a16:creationId xmlns:a16="http://schemas.microsoft.com/office/drawing/2014/main" id="{12E0EC89-24DD-305B-55C5-57786E2DAAEB}"/>
              </a:ext>
            </a:extLst>
          </p:cNvPr>
          <p:cNvGrpSpPr/>
          <p:nvPr/>
        </p:nvGrpSpPr>
        <p:grpSpPr>
          <a:xfrm>
            <a:off x="4241800" y="2846550"/>
            <a:ext cx="1439771" cy="1894436"/>
            <a:chOff x="4241800" y="2846550"/>
            <a:chExt cx="1439771" cy="1894436"/>
          </a:xfrm>
        </p:grpSpPr>
        <p:pic>
          <p:nvPicPr>
            <p:cNvPr id="19" name="Picture 18">
              <a:extLst>
                <a:ext uri="{FF2B5EF4-FFF2-40B4-BE49-F238E27FC236}">
                  <a16:creationId xmlns:a16="http://schemas.microsoft.com/office/drawing/2014/main" id="{EF5602FD-6719-B401-9BC4-0D7CCA0A8E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1800" y="2846550"/>
              <a:ext cx="1439771" cy="1894436"/>
            </a:xfrm>
            <a:prstGeom prst="rect">
              <a:avLst/>
            </a:prstGeom>
          </p:spPr>
        </p:pic>
        <p:sp>
          <p:nvSpPr>
            <p:cNvPr id="17" name="TextBox 16">
              <a:hlinkClick r:id="rId7"/>
              <a:extLst>
                <a:ext uri="{FF2B5EF4-FFF2-40B4-BE49-F238E27FC236}">
                  <a16:creationId xmlns:a16="http://schemas.microsoft.com/office/drawing/2014/main" id="{5F5587FC-3F85-A04B-223A-7AE49B5FE32D}"/>
                </a:ext>
              </a:extLst>
            </p:cNvPr>
            <p:cNvSpPr txBox="1"/>
            <p:nvPr/>
          </p:nvSpPr>
          <p:spPr>
            <a:xfrm>
              <a:off x="4961685" y="4309313"/>
              <a:ext cx="490840" cy="276999"/>
            </a:xfrm>
            <a:prstGeom prst="rect">
              <a:avLst/>
            </a:prstGeom>
            <a:noFill/>
          </p:spPr>
          <p:txBody>
            <a:bodyPr wrap="none" rtlCol="0">
              <a:spAutoFit/>
            </a:bodyPr>
            <a:lstStyle/>
            <a:p>
              <a:pPr algn="l"/>
              <a:r>
                <a:rPr lang="en-GB" sz="1200" dirty="0">
                  <a:solidFill>
                    <a:schemeClr val="bg1">
                      <a:lumMod val="75000"/>
                    </a:schemeClr>
                  </a:solidFill>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3932940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E8862-F2B7-9989-FDAA-6E1E2497DE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976698-60EB-BF20-9FDA-221E666C2470}"/>
              </a:ext>
            </a:extLst>
          </p:cNvPr>
          <p:cNvSpPr>
            <a:spLocks noGrp="1"/>
          </p:cNvSpPr>
          <p:nvPr>
            <p:ph type="title"/>
          </p:nvPr>
        </p:nvSpPr>
        <p:spPr/>
        <p:txBody>
          <a:bodyPr/>
          <a:lstStyle/>
          <a:p>
            <a:r>
              <a:rPr lang="en-GB" dirty="0"/>
              <a:t>Visible light</a:t>
            </a:r>
          </a:p>
        </p:txBody>
      </p:sp>
      <p:sp>
        <p:nvSpPr>
          <p:cNvPr id="3" name="TextBox 2">
            <a:extLst>
              <a:ext uri="{FF2B5EF4-FFF2-40B4-BE49-F238E27FC236}">
                <a16:creationId xmlns:a16="http://schemas.microsoft.com/office/drawing/2014/main" id="{702B18D8-709A-F4F7-5E7D-78960B827B84}"/>
              </a:ext>
            </a:extLst>
          </p:cNvPr>
          <p:cNvSpPr txBox="1"/>
          <p:nvPr/>
        </p:nvSpPr>
        <p:spPr>
          <a:xfrm>
            <a:off x="900752" y="1105469"/>
            <a:ext cx="8065448" cy="523220"/>
          </a:xfrm>
          <a:prstGeom prst="rect">
            <a:avLst/>
          </a:prstGeom>
          <a:solidFill>
            <a:srgbClr val="79FFFF"/>
          </a:solidFill>
        </p:spPr>
        <p:txBody>
          <a:bodyPr wrap="square" rtlCol="0">
            <a:spAutoFit/>
          </a:bodyPr>
          <a:lstStyle/>
          <a:p>
            <a:pPr algn="l"/>
            <a:r>
              <a:rPr lang="en-GB" sz="2800" dirty="0">
                <a:latin typeface="Arial" panose="020B0604020202020204" pitchFamily="34" charset="0"/>
                <a:cs typeface="Arial" panose="020B0604020202020204" pitchFamily="34" charset="0"/>
              </a:rPr>
              <a:t>Visible, reflects well, refracts well, non-destructive</a:t>
            </a:r>
          </a:p>
        </p:txBody>
      </p:sp>
      <p:sp>
        <p:nvSpPr>
          <p:cNvPr id="4" name="TextBox 3">
            <a:extLst>
              <a:ext uri="{FF2B5EF4-FFF2-40B4-BE49-F238E27FC236}">
                <a16:creationId xmlns:a16="http://schemas.microsoft.com/office/drawing/2014/main" id="{83613A32-3A8F-129F-CDCF-AA84DE16EA6A}"/>
              </a:ext>
            </a:extLst>
          </p:cNvPr>
          <p:cNvSpPr txBox="1"/>
          <p:nvPr/>
        </p:nvSpPr>
        <p:spPr>
          <a:xfrm>
            <a:off x="6871081" y="4443069"/>
            <a:ext cx="1776973" cy="523220"/>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Cameras</a:t>
            </a:r>
          </a:p>
        </p:txBody>
      </p:sp>
      <p:grpSp>
        <p:nvGrpSpPr>
          <p:cNvPr id="11" name="Group 10">
            <a:extLst>
              <a:ext uri="{FF2B5EF4-FFF2-40B4-BE49-F238E27FC236}">
                <a16:creationId xmlns:a16="http://schemas.microsoft.com/office/drawing/2014/main" id="{27B5BB22-7D1B-DCA3-0C78-E35C97813EA1}"/>
              </a:ext>
            </a:extLst>
          </p:cNvPr>
          <p:cNvGrpSpPr/>
          <p:nvPr/>
        </p:nvGrpSpPr>
        <p:grpSpPr>
          <a:xfrm>
            <a:off x="4510028" y="2467489"/>
            <a:ext cx="882196" cy="1269998"/>
            <a:chOff x="6005823" y="2262661"/>
            <a:chExt cx="2083046" cy="3370735"/>
          </a:xfrm>
        </p:grpSpPr>
        <p:sp>
          <p:nvSpPr>
            <p:cNvPr id="8" name="Oval 7">
              <a:extLst>
                <a:ext uri="{FF2B5EF4-FFF2-40B4-BE49-F238E27FC236}">
                  <a16:creationId xmlns:a16="http://schemas.microsoft.com/office/drawing/2014/main" id="{D1DCF03F-BA4C-1954-1BFD-24243EF77A0E}"/>
                </a:ext>
              </a:extLst>
            </p:cNvPr>
            <p:cNvSpPr/>
            <p:nvPr/>
          </p:nvSpPr>
          <p:spPr>
            <a:xfrm>
              <a:off x="6842760" y="5438157"/>
              <a:ext cx="152400" cy="195239"/>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32552528-4279-152F-F904-A9759CB10BB2}"/>
                </a:ext>
              </a:extLst>
            </p:cNvPr>
            <p:cNvSpPr/>
            <p:nvPr/>
          </p:nvSpPr>
          <p:spPr>
            <a:xfrm>
              <a:off x="7299960" y="5438157"/>
              <a:ext cx="152400" cy="195239"/>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36E042C7-BE65-3D4E-430E-D99DBF8FEB20}"/>
                </a:ext>
              </a:extLst>
            </p:cNvPr>
            <p:cNvSpPr/>
            <p:nvPr/>
          </p:nvSpPr>
          <p:spPr>
            <a:xfrm>
              <a:off x="6670040" y="5194317"/>
              <a:ext cx="924560" cy="365760"/>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6EC5C8E4-D677-DEBB-10D9-4BA412BA90BA}"/>
                </a:ext>
              </a:extLst>
            </p:cNvPr>
            <p:cNvSpPr/>
            <p:nvPr/>
          </p:nvSpPr>
          <p:spPr>
            <a:xfrm>
              <a:off x="6005823" y="2262661"/>
              <a:ext cx="2083046" cy="2672114"/>
            </a:xfrm>
            <a:custGeom>
              <a:avLst/>
              <a:gdLst>
                <a:gd name="csX0" fmla="*/ 0 w 2082800"/>
                <a:gd name="csY0" fmla="*/ 1124148 h 2248296"/>
                <a:gd name="csX1" fmla="*/ 1041400 w 2082800"/>
                <a:gd name="csY1" fmla="*/ 0 h 2248296"/>
                <a:gd name="csX2" fmla="*/ 2082800 w 2082800"/>
                <a:gd name="csY2" fmla="*/ 1124148 h 2248296"/>
                <a:gd name="csX3" fmla="*/ 1041400 w 2082800"/>
                <a:gd name="csY3" fmla="*/ 2248296 h 2248296"/>
                <a:gd name="csX4" fmla="*/ 0 w 2082800"/>
                <a:gd name="csY4" fmla="*/ 1124148 h 2248296"/>
                <a:gd name="csX0" fmla="*/ 246 w 2083046"/>
                <a:gd name="csY0" fmla="*/ 1124148 h 2807096"/>
                <a:gd name="csX1" fmla="*/ 1041646 w 2083046"/>
                <a:gd name="csY1" fmla="*/ 0 h 2807096"/>
                <a:gd name="csX2" fmla="*/ 2083046 w 2083046"/>
                <a:gd name="csY2" fmla="*/ 1124148 h 2807096"/>
                <a:gd name="csX3" fmla="*/ 1117846 w 2083046"/>
                <a:gd name="csY3" fmla="*/ 2807096 h 2807096"/>
                <a:gd name="csX4" fmla="*/ 246 w 2083046"/>
                <a:gd name="csY4" fmla="*/ 1124148 h 2807096"/>
              </a:gdLst>
              <a:ahLst/>
              <a:cxnLst>
                <a:cxn ang="0">
                  <a:pos x="csX0" y="csY0"/>
                </a:cxn>
                <a:cxn ang="0">
                  <a:pos x="csX1" y="csY1"/>
                </a:cxn>
                <a:cxn ang="0">
                  <a:pos x="csX2" y="csY2"/>
                </a:cxn>
                <a:cxn ang="0">
                  <a:pos x="csX3" y="csY3"/>
                </a:cxn>
                <a:cxn ang="0">
                  <a:pos x="csX4" y="csY4"/>
                </a:cxn>
              </a:cxnLst>
              <a:rect l="l" t="t" r="r" b="b"/>
              <a:pathLst>
                <a:path w="2083046" h="2807096">
                  <a:moveTo>
                    <a:pt x="246" y="1124148"/>
                  </a:moveTo>
                  <a:cubicBezTo>
                    <a:pt x="-12454" y="656299"/>
                    <a:pt x="466497" y="0"/>
                    <a:pt x="1041646" y="0"/>
                  </a:cubicBezTo>
                  <a:cubicBezTo>
                    <a:pt x="1616795" y="0"/>
                    <a:pt x="2083046" y="503298"/>
                    <a:pt x="2083046" y="1124148"/>
                  </a:cubicBezTo>
                  <a:cubicBezTo>
                    <a:pt x="2083046" y="1744998"/>
                    <a:pt x="1692995" y="2807096"/>
                    <a:pt x="1117846" y="2807096"/>
                  </a:cubicBezTo>
                  <a:cubicBezTo>
                    <a:pt x="542697" y="2807096"/>
                    <a:pt x="12946" y="1591997"/>
                    <a:pt x="246" y="1124148"/>
                  </a:cubicBez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3819AD72-F233-CF1B-58E0-0AACE6F3F2A1}"/>
                </a:ext>
              </a:extLst>
            </p:cNvPr>
            <p:cNvSpPr/>
            <p:nvPr/>
          </p:nvSpPr>
          <p:spPr>
            <a:xfrm>
              <a:off x="6513946" y="4595339"/>
              <a:ext cx="1219200" cy="678873"/>
            </a:xfrm>
            <a:custGeom>
              <a:avLst/>
              <a:gdLst>
                <a:gd name="csX0" fmla="*/ 41563 w 1260763"/>
                <a:gd name="csY0" fmla="*/ 41564 h 720437"/>
                <a:gd name="csX1" fmla="*/ 1260763 w 1260763"/>
                <a:gd name="csY1" fmla="*/ 41564 h 720437"/>
                <a:gd name="csX2" fmla="*/ 1122218 w 1260763"/>
                <a:gd name="csY2" fmla="*/ 720437 h 720437"/>
                <a:gd name="csX3" fmla="*/ 193963 w 1260763"/>
                <a:gd name="csY3" fmla="*/ 720437 h 720437"/>
                <a:gd name="csX4" fmla="*/ 0 w 1260763"/>
                <a:gd name="csY4" fmla="*/ 0 h 720437"/>
                <a:gd name="csX5" fmla="*/ 0 w 1260763"/>
                <a:gd name="csY5" fmla="*/ 0 h 720437"/>
                <a:gd name="csX0" fmla="*/ 41563 w 1260763"/>
                <a:gd name="csY0" fmla="*/ 41564 h 720437"/>
                <a:gd name="csX1" fmla="*/ 1260763 w 1260763"/>
                <a:gd name="csY1" fmla="*/ 41564 h 720437"/>
                <a:gd name="csX2" fmla="*/ 1122218 w 1260763"/>
                <a:gd name="csY2" fmla="*/ 720437 h 720437"/>
                <a:gd name="csX3" fmla="*/ 193963 w 1260763"/>
                <a:gd name="csY3" fmla="*/ 720437 h 720437"/>
                <a:gd name="csX4" fmla="*/ 0 w 1260763"/>
                <a:gd name="csY4" fmla="*/ 0 h 720437"/>
                <a:gd name="csX5" fmla="*/ 0 w 1260763"/>
                <a:gd name="csY5" fmla="*/ 0 h 720437"/>
                <a:gd name="csX6" fmla="*/ 41563 w 1260763"/>
                <a:gd name="csY6" fmla="*/ 41564 h 720437"/>
                <a:gd name="csX0" fmla="*/ 41563 w 1260763"/>
                <a:gd name="csY0" fmla="*/ 41564 h 720437"/>
                <a:gd name="csX1" fmla="*/ 1260763 w 1260763"/>
                <a:gd name="csY1" fmla="*/ 41564 h 720437"/>
                <a:gd name="csX2" fmla="*/ 1122218 w 1260763"/>
                <a:gd name="csY2" fmla="*/ 720437 h 720437"/>
                <a:gd name="csX3" fmla="*/ 193963 w 1260763"/>
                <a:gd name="csY3" fmla="*/ 720437 h 720437"/>
                <a:gd name="csX4" fmla="*/ 0 w 1260763"/>
                <a:gd name="csY4" fmla="*/ 0 h 720437"/>
                <a:gd name="csX5" fmla="*/ 41563 w 1260763"/>
                <a:gd name="csY5" fmla="*/ 41564 h 720437"/>
                <a:gd name="csX0" fmla="*/ 0 w 1219200"/>
                <a:gd name="csY0" fmla="*/ 0 h 678873"/>
                <a:gd name="csX1" fmla="*/ 1219200 w 1219200"/>
                <a:gd name="csY1" fmla="*/ 0 h 678873"/>
                <a:gd name="csX2" fmla="*/ 1080655 w 1219200"/>
                <a:gd name="csY2" fmla="*/ 678873 h 678873"/>
                <a:gd name="csX3" fmla="*/ 152400 w 1219200"/>
                <a:gd name="csY3" fmla="*/ 678873 h 678873"/>
                <a:gd name="csX4" fmla="*/ 0 w 1219200"/>
                <a:gd name="csY4" fmla="*/ 0 h 678873"/>
              </a:gdLst>
              <a:ahLst/>
              <a:cxnLst>
                <a:cxn ang="0">
                  <a:pos x="csX0" y="csY0"/>
                </a:cxn>
                <a:cxn ang="0">
                  <a:pos x="csX1" y="csY1"/>
                </a:cxn>
                <a:cxn ang="0">
                  <a:pos x="csX2" y="csY2"/>
                </a:cxn>
                <a:cxn ang="0">
                  <a:pos x="csX3" y="csY3"/>
                </a:cxn>
                <a:cxn ang="0">
                  <a:pos x="csX4" y="csY4"/>
                </a:cxn>
              </a:cxnLst>
              <a:rect l="l" t="t" r="r" b="b"/>
              <a:pathLst>
                <a:path w="1219200" h="678873">
                  <a:moveTo>
                    <a:pt x="0" y="0"/>
                  </a:moveTo>
                  <a:lnTo>
                    <a:pt x="1219200" y="0"/>
                  </a:lnTo>
                  <a:lnTo>
                    <a:pt x="1080655" y="678873"/>
                  </a:lnTo>
                  <a:lnTo>
                    <a:pt x="152400" y="678873"/>
                  </a:lnTo>
                  <a:lnTo>
                    <a:pt x="0" y="0"/>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extBox 11">
            <a:extLst>
              <a:ext uri="{FF2B5EF4-FFF2-40B4-BE49-F238E27FC236}">
                <a16:creationId xmlns:a16="http://schemas.microsoft.com/office/drawing/2014/main" id="{1882AC8A-AA1A-C26C-0F81-72F65DF8D31D}"/>
              </a:ext>
            </a:extLst>
          </p:cNvPr>
          <p:cNvSpPr txBox="1"/>
          <p:nvPr/>
        </p:nvSpPr>
        <p:spPr>
          <a:xfrm>
            <a:off x="4256254" y="4459509"/>
            <a:ext cx="1663019" cy="523220"/>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Lighting </a:t>
            </a:r>
          </a:p>
        </p:txBody>
      </p:sp>
      <p:sp>
        <p:nvSpPr>
          <p:cNvPr id="13" name="Rectangle: Rounded Corners 12">
            <a:extLst>
              <a:ext uri="{FF2B5EF4-FFF2-40B4-BE49-F238E27FC236}">
                <a16:creationId xmlns:a16="http://schemas.microsoft.com/office/drawing/2014/main" id="{93042F6F-7365-F3A4-58B2-46180A528C0A}"/>
              </a:ext>
            </a:extLst>
          </p:cNvPr>
          <p:cNvSpPr/>
          <p:nvPr/>
        </p:nvSpPr>
        <p:spPr>
          <a:xfrm>
            <a:off x="7048656" y="2451048"/>
            <a:ext cx="958395" cy="1732478"/>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186310FD-C30B-A267-3BEB-F2C29AC32BE6}"/>
              </a:ext>
            </a:extLst>
          </p:cNvPr>
          <p:cNvSpPr/>
          <p:nvPr/>
        </p:nvSpPr>
        <p:spPr>
          <a:xfrm>
            <a:off x="7188356" y="2590748"/>
            <a:ext cx="402167" cy="334433"/>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FCB479B-8358-E817-E2C0-F09E2FC56317}"/>
              </a:ext>
            </a:extLst>
          </p:cNvPr>
          <p:cNvSpPr/>
          <p:nvPr/>
        </p:nvSpPr>
        <p:spPr>
          <a:xfrm>
            <a:off x="7279372" y="2665486"/>
            <a:ext cx="152400" cy="1524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28">
            <a:extLst>
              <a:ext uri="{FF2B5EF4-FFF2-40B4-BE49-F238E27FC236}">
                <a16:creationId xmlns:a16="http://schemas.microsoft.com/office/drawing/2014/main" id="{FF8F1E3D-D1CB-6CA9-E7AF-602B80D5E489}"/>
              </a:ext>
            </a:extLst>
          </p:cNvPr>
          <p:cNvGrpSpPr/>
          <p:nvPr/>
        </p:nvGrpSpPr>
        <p:grpSpPr>
          <a:xfrm>
            <a:off x="1853139" y="2813270"/>
            <a:ext cx="1370550" cy="1023480"/>
            <a:chOff x="4129088" y="2219271"/>
            <a:chExt cx="1663988" cy="1242610"/>
          </a:xfrm>
          <a:solidFill>
            <a:srgbClr val="92D050"/>
          </a:solidFill>
        </p:grpSpPr>
        <p:sp>
          <p:nvSpPr>
            <p:cNvPr id="5" name="Freeform: Shape 4">
              <a:extLst>
                <a:ext uri="{FF2B5EF4-FFF2-40B4-BE49-F238E27FC236}">
                  <a16:creationId xmlns:a16="http://schemas.microsoft.com/office/drawing/2014/main" id="{9E282879-5DF3-898E-7EC7-1BDE82954E4C}"/>
                </a:ext>
              </a:extLst>
            </p:cNvPr>
            <p:cNvSpPr/>
            <p:nvPr/>
          </p:nvSpPr>
          <p:spPr>
            <a:xfrm>
              <a:off x="4129088" y="2219271"/>
              <a:ext cx="1663988" cy="1242610"/>
            </a:xfrm>
            <a:custGeom>
              <a:avLst/>
              <a:gdLst>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89792 h 1104079"/>
                <a:gd name="csX1" fmla="*/ 57150 w 1657350"/>
                <a:gd name="csY1" fmla="*/ 546867 h 1104079"/>
                <a:gd name="csX2" fmla="*/ 384402 w 1657350"/>
                <a:gd name="csY2" fmla="*/ 102367 h 1104079"/>
                <a:gd name="csX3" fmla="*/ 1085850 w 1657350"/>
                <a:gd name="csY3" fmla="*/ 61092 h 1104079"/>
                <a:gd name="csX4" fmla="*/ 1657350 w 1657350"/>
                <a:gd name="csY4" fmla="*/ 189679 h 1104079"/>
                <a:gd name="csX5" fmla="*/ 1500187 w 1657350"/>
                <a:gd name="csY5" fmla="*/ 775467 h 1104079"/>
                <a:gd name="csX6" fmla="*/ 900112 w 1657350"/>
                <a:gd name="csY6" fmla="*/ 1018354 h 1104079"/>
                <a:gd name="csX7" fmla="*/ 228600 w 1657350"/>
                <a:gd name="csY7" fmla="*/ 1104079 h 1104079"/>
                <a:gd name="csX8" fmla="*/ 0 w 1657350"/>
                <a:gd name="csY8" fmla="*/ 1089792 h 1104079"/>
                <a:gd name="csX0" fmla="*/ 0 w 1657350"/>
                <a:gd name="csY0" fmla="*/ 1089792 h 1104079"/>
                <a:gd name="csX1" fmla="*/ 57150 w 1657350"/>
                <a:gd name="csY1" fmla="*/ 546867 h 1104079"/>
                <a:gd name="csX2" fmla="*/ 384402 w 1657350"/>
                <a:gd name="csY2" fmla="*/ 102367 h 1104079"/>
                <a:gd name="csX3" fmla="*/ 1085850 w 1657350"/>
                <a:gd name="csY3" fmla="*/ 61092 h 1104079"/>
                <a:gd name="csX4" fmla="*/ 1657350 w 1657350"/>
                <a:gd name="csY4" fmla="*/ 189679 h 1104079"/>
                <a:gd name="csX5" fmla="*/ 1500187 w 1657350"/>
                <a:gd name="csY5" fmla="*/ 775467 h 1104079"/>
                <a:gd name="csX6" fmla="*/ 900112 w 1657350"/>
                <a:gd name="csY6" fmla="*/ 1018354 h 1104079"/>
                <a:gd name="csX7" fmla="*/ 228600 w 1657350"/>
                <a:gd name="csY7" fmla="*/ 1104079 h 1104079"/>
                <a:gd name="csX8" fmla="*/ 0 w 1657350"/>
                <a:gd name="csY8" fmla="*/ 1089792 h 1104079"/>
                <a:gd name="csX0" fmla="*/ 0 w 1657350"/>
                <a:gd name="csY0" fmla="*/ 1166868 h 1181155"/>
                <a:gd name="csX1" fmla="*/ 57150 w 1657350"/>
                <a:gd name="csY1" fmla="*/ 623943 h 1181155"/>
                <a:gd name="csX2" fmla="*/ 384402 w 1657350"/>
                <a:gd name="csY2" fmla="*/ 179443 h 1181155"/>
                <a:gd name="csX3" fmla="*/ 1085850 w 1657350"/>
                <a:gd name="csY3" fmla="*/ 138168 h 1181155"/>
                <a:gd name="csX4" fmla="*/ 1657350 w 1657350"/>
                <a:gd name="csY4" fmla="*/ 266755 h 1181155"/>
                <a:gd name="csX5" fmla="*/ 1500187 w 1657350"/>
                <a:gd name="csY5" fmla="*/ 852543 h 1181155"/>
                <a:gd name="csX6" fmla="*/ 900112 w 1657350"/>
                <a:gd name="csY6" fmla="*/ 1095430 h 1181155"/>
                <a:gd name="csX7" fmla="*/ 228600 w 1657350"/>
                <a:gd name="csY7" fmla="*/ 1181155 h 1181155"/>
                <a:gd name="csX8" fmla="*/ 0 w 1657350"/>
                <a:gd name="csY8" fmla="*/ 1166868 h 1181155"/>
                <a:gd name="csX0" fmla="*/ 0 w 1657350"/>
                <a:gd name="csY0" fmla="*/ 1166868 h 1181155"/>
                <a:gd name="csX1" fmla="*/ 57150 w 1657350"/>
                <a:gd name="csY1" fmla="*/ 623943 h 1181155"/>
                <a:gd name="csX2" fmla="*/ 384402 w 1657350"/>
                <a:gd name="csY2" fmla="*/ 179443 h 1181155"/>
                <a:gd name="csX3" fmla="*/ 1085850 w 1657350"/>
                <a:gd name="csY3" fmla="*/ 138168 h 1181155"/>
                <a:gd name="csX4" fmla="*/ 1657350 w 1657350"/>
                <a:gd name="csY4" fmla="*/ 266755 h 1181155"/>
                <a:gd name="csX5" fmla="*/ 1500187 w 1657350"/>
                <a:gd name="csY5" fmla="*/ 852543 h 1181155"/>
                <a:gd name="csX6" fmla="*/ 900112 w 1657350"/>
                <a:gd name="csY6" fmla="*/ 1095430 h 1181155"/>
                <a:gd name="csX7" fmla="*/ 228600 w 1657350"/>
                <a:gd name="csY7" fmla="*/ 1181155 h 1181155"/>
                <a:gd name="csX8" fmla="*/ 0 w 1657350"/>
                <a:gd name="csY8" fmla="*/ 1166868 h 1181155"/>
                <a:gd name="csX0" fmla="*/ 0 w 1661441"/>
                <a:gd name="csY0" fmla="*/ 1166868 h 1181155"/>
                <a:gd name="csX1" fmla="*/ 57150 w 1661441"/>
                <a:gd name="csY1" fmla="*/ 623943 h 1181155"/>
                <a:gd name="csX2" fmla="*/ 384402 w 1661441"/>
                <a:gd name="csY2" fmla="*/ 179443 h 1181155"/>
                <a:gd name="csX3" fmla="*/ 1085850 w 1661441"/>
                <a:gd name="csY3" fmla="*/ 138168 h 1181155"/>
                <a:gd name="csX4" fmla="*/ 1657350 w 1661441"/>
                <a:gd name="csY4" fmla="*/ 266755 h 1181155"/>
                <a:gd name="csX5" fmla="*/ 1500187 w 1661441"/>
                <a:gd name="csY5" fmla="*/ 852543 h 1181155"/>
                <a:gd name="csX6" fmla="*/ 900112 w 1661441"/>
                <a:gd name="csY6" fmla="*/ 1095430 h 1181155"/>
                <a:gd name="csX7" fmla="*/ 228600 w 1661441"/>
                <a:gd name="csY7" fmla="*/ 1181155 h 1181155"/>
                <a:gd name="csX8" fmla="*/ 0 w 1661441"/>
                <a:gd name="csY8" fmla="*/ 1166868 h 1181155"/>
                <a:gd name="csX0" fmla="*/ 0 w 1682639"/>
                <a:gd name="csY0" fmla="*/ 1166868 h 1181155"/>
                <a:gd name="csX1" fmla="*/ 57150 w 1682639"/>
                <a:gd name="csY1" fmla="*/ 623943 h 1181155"/>
                <a:gd name="csX2" fmla="*/ 384402 w 1682639"/>
                <a:gd name="csY2" fmla="*/ 179443 h 1181155"/>
                <a:gd name="csX3" fmla="*/ 1085850 w 1682639"/>
                <a:gd name="csY3" fmla="*/ 138168 h 1181155"/>
                <a:gd name="csX4" fmla="*/ 1657350 w 1682639"/>
                <a:gd name="csY4" fmla="*/ 266755 h 1181155"/>
                <a:gd name="csX5" fmla="*/ 1500187 w 1682639"/>
                <a:gd name="csY5" fmla="*/ 852543 h 1181155"/>
                <a:gd name="csX6" fmla="*/ 900112 w 1682639"/>
                <a:gd name="csY6" fmla="*/ 1095430 h 1181155"/>
                <a:gd name="csX7" fmla="*/ 228600 w 1682639"/>
                <a:gd name="csY7" fmla="*/ 1181155 h 1181155"/>
                <a:gd name="csX8" fmla="*/ 0 w 1682639"/>
                <a:gd name="csY8" fmla="*/ 1166868 h 1181155"/>
                <a:gd name="csX0" fmla="*/ 0 w 1682639"/>
                <a:gd name="csY0" fmla="*/ 1166868 h 1181155"/>
                <a:gd name="csX1" fmla="*/ 57150 w 1682639"/>
                <a:gd name="csY1" fmla="*/ 623943 h 1181155"/>
                <a:gd name="csX2" fmla="*/ 384402 w 1682639"/>
                <a:gd name="csY2" fmla="*/ 179443 h 1181155"/>
                <a:gd name="csX3" fmla="*/ 1085850 w 1682639"/>
                <a:gd name="csY3" fmla="*/ 138168 h 1181155"/>
                <a:gd name="csX4" fmla="*/ 1657350 w 1682639"/>
                <a:gd name="csY4" fmla="*/ 266755 h 1181155"/>
                <a:gd name="csX5" fmla="*/ 1500187 w 1682639"/>
                <a:gd name="csY5" fmla="*/ 852543 h 1181155"/>
                <a:gd name="csX6" fmla="*/ 900112 w 1682639"/>
                <a:gd name="csY6" fmla="*/ 1095430 h 1181155"/>
                <a:gd name="csX7" fmla="*/ 228600 w 1682639"/>
                <a:gd name="csY7" fmla="*/ 1181155 h 1181155"/>
                <a:gd name="csX8" fmla="*/ 0 w 1682639"/>
                <a:gd name="csY8" fmla="*/ 1166868 h 1181155"/>
                <a:gd name="csX0" fmla="*/ 0 w 1663988"/>
                <a:gd name="csY0" fmla="*/ 1166868 h 1181155"/>
                <a:gd name="csX1" fmla="*/ 57150 w 1663988"/>
                <a:gd name="csY1" fmla="*/ 623943 h 1181155"/>
                <a:gd name="csX2" fmla="*/ 384402 w 1663988"/>
                <a:gd name="csY2" fmla="*/ 179443 h 1181155"/>
                <a:gd name="csX3" fmla="*/ 1085850 w 1663988"/>
                <a:gd name="csY3" fmla="*/ 138168 h 1181155"/>
                <a:gd name="csX4" fmla="*/ 1657350 w 1663988"/>
                <a:gd name="csY4" fmla="*/ 266755 h 1181155"/>
                <a:gd name="csX5" fmla="*/ 1326016 w 1663988"/>
                <a:gd name="csY5" fmla="*/ 765457 h 1181155"/>
                <a:gd name="csX6" fmla="*/ 900112 w 1663988"/>
                <a:gd name="csY6" fmla="*/ 1095430 h 1181155"/>
                <a:gd name="csX7" fmla="*/ 228600 w 1663988"/>
                <a:gd name="csY7" fmla="*/ 1181155 h 1181155"/>
                <a:gd name="csX8" fmla="*/ 0 w 1663988"/>
                <a:gd name="csY8" fmla="*/ 1166868 h 1181155"/>
                <a:gd name="csX0" fmla="*/ 0 w 1663988"/>
                <a:gd name="csY0" fmla="*/ 1166868 h 1181155"/>
                <a:gd name="csX1" fmla="*/ 57150 w 1663988"/>
                <a:gd name="csY1" fmla="*/ 623943 h 1181155"/>
                <a:gd name="csX2" fmla="*/ 384402 w 1663988"/>
                <a:gd name="csY2" fmla="*/ 179443 h 1181155"/>
                <a:gd name="csX3" fmla="*/ 1085850 w 1663988"/>
                <a:gd name="csY3" fmla="*/ 138168 h 1181155"/>
                <a:gd name="csX4" fmla="*/ 1657350 w 1663988"/>
                <a:gd name="csY4" fmla="*/ 266755 h 1181155"/>
                <a:gd name="csX5" fmla="*/ 1326016 w 1663988"/>
                <a:gd name="csY5" fmla="*/ 765457 h 1181155"/>
                <a:gd name="csX6" fmla="*/ 900112 w 1663988"/>
                <a:gd name="csY6" fmla="*/ 1095430 h 1181155"/>
                <a:gd name="csX7" fmla="*/ 228600 w 1663988"/>
                <a:gd name="csY7" fmla="*/ 1181155 h 1181155"/>
                <a:gd name="csX8" fmla="*/ 0 w 1663988"/>
                <a:gd name="csY8" fmla="*/ 1166868 h 1181155"/>
                <a:gd name="csX0" fmla="*/ 0 w 1663988"/>
                <a:gd name="csY0" fmla="*/ 1166868 h 1242610"/>
                <a:gd name="csX1" fmla="*/ 57150 w 1663988"/>
                <a:gd name="csY1" fmla="*/ 623943 h 1242610"/>
                <a:gd name="csX2" fmla="*/ 384402 w 1663988"/>
                <a:gd name="csY2" fmla="*/ 179443 h 1242610"/>
                <a:gd name="csX3" fmla="*/ 1085850 w 1663988"/>
                <a:gd name="csY3" fmla="*/ 138168 h 1242610"/>
                <a:gd name="csX4" fmla="*/ 1657350 w 1663988"/>
                <a:gd name="csY4" fmla="*/ 266755 h 1242610"/>
                <a:gd name="csX5" fmla="*/ 1326016 w 1663988"/>
                <a:gd name="csY5" fmla="*/ 765457 h 1242610"/>
                <a:gd name="csX6" fmla="*/ 900112 w 1663988"/>
                <a:gd name="csY6" fmla="*/ 1095430 h 1242610"/>
                <a:gd name="csX7" fmla="*/ 228600 w 1663988"/>
                <a:gd name="csY7" fmla="*/ 1181155 h 1242610"/>
                <a:gd name="csX8" fmla="*/ 0 w 1663988"/>
                <a:gd name="csY8" fmla="*/ 1166868 h 12426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63988" h="1242610">
                  <a:moveTo>
                    <a:pt x="0" y="1166868"/>
                  </a:moveTo>
                  <a:lnTo>
                    <a:pt x="57150" y="623943"/>
                  </a:lnTo>
                  <a:cubicBezTo>
                    <a:pt x="195262" y="509643"/>
                    <a:pt x="115661" y="206656"/>
                    <a:pt x="384402" y="179443"/>
                  </a:cubicBezTo>
                  <a:cubicBezTo>
                    <a:pt x="472849" y="-101091"/>
                    <a:pt x="895576" y="-2893"/>
                    <a:pt x="1085850" y="138168"/>
                  </a:cubicBezTo>
                  <a:cubicBezTo>
                    <a:pt x="1261837" y="-7656"/>
                    <a:pt x="1617322" y="162207"/>
                    <a:pt x="1657350" y="266755"/>
                  </a:cubicBezTo>
                  <a:cubicBezTo>
                    <a:pt x="1697378" y="371303"/>
                    <a:pt x="1552575" y="773394"/>
                    <a:pt x="1326016" y="765457"/>
                  </a:cubicBezTo>
                  <a:cubicBezTo>
                    <a:pt x="1401762" y="1049618"/>
                    <a:pt x="1230765" y="1290240"/>
                    <a:pt x="900112" y="1095430"/>
                  </a:cubicBezTo>
                  <a:cubicBezTo>
                    <a:pt x="952046" y="1385263"/>
                    <a:pt x="452437" y="1152580"/>
                    <a:pt x="228600" y="1181155"/>
                  </a:cubicBezTo>
                  <a:lnTo>
                    <a:pt x="0" y="1166868"/>
                  </a:lnTo>
                  <a:close/>
                </a:path>
              </a:pathLst>
            </a:cu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667F9F36-C544-DB2A-5E2D-6D53C4ABE673}"/>
                </a:ext>
              </a:extLst>
            </p:cNvPr>
            <p:cNvSpPr/>
            <p:nvPr/>
          </p:nvSpPr>
          <p:spPr>
            <a:xfrm>
              <a:off x="4157663" y="2528888"/>
              <a:ext cx="1543050" cy="871537"/>
            </a:xfrm>
            <a:custGeom>
              <a:avLst/>
              <a:gdLst>
                <a:gd name="csX0" fmla="*/ 0 w 1543050"/>
                <a:gd name="csY0" fmla="*/ 871537 h 871537"/>
                <a:gd name="csX1" fmla="*/ 671512 w 1543050"/>
                <a:gd name="csY1" fmla="*/ 257175 h 871537"/>
                <a:gd name="csX2" fmla="*/ 1543050 w 1543050"/>
                <a:gd name="csY2" fmla="*/ 0 h 871537"/>
                <a:gd name="csX0" fmla="*/ 0 w 1543050"/>
                <a:gd name="csY0" fmla="*/ 871537 h 871537"/>
                <a:gd name="csX1" fmla="*/ 671512 w 1543050"/>
                <a:gd name="csY1" fmla="*/ 257175 h 871537"/>
                <a:gd name="csX2" fmla="*/ 1543050 w 1543050"/>
                <a:gd name="csY2" fmla="*/ 0 h 871537"/>
              </a:gdLst>
              <a:ahLst/>
              <a:cxnLst>
                <a:cxn ang="0">
                  <a:pos x="csX0" y="csY0"/>
                </a:cxn>
                <a:cxn ang="0">
                  <a:pos x="csX1" y="csY1"/>
                </a:cxn>
                <a:cxn ang="0">
                  <a:pos x="csX2" y="csY2"/>
                </a:cxn>
              </a:cxnLst>
              <a:rect l="l" t="t" r="r" b="b"/>
              <a:pathLst>
                <a:path w="1543050" h="871537">
                  <a:moveTo>
                    <a:pt x="0" y="871537"/>
                  </a:moveTo>
                  <a:cubicBezTo>
                    <a:pt x="223837" y="666750"/>
                    <a:pt x="423862" y="400050"/>
                    <a:pt x="671512" y="257175"/>
                  </a:cubicBezTo>
                  <a:cubicBezTo>
                    <a:pt x="919162" y="114300"/>
                    <a:pt x="1252537" y="85725"/>
                    <a:pt x="1543050" y="0"/>
                  </a:cubicBezTo>
                </a:path>
              </a:pathLst>
            </a:cu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a:extLst>
                <a:ext uri="{FF2B5EF4-FFF2-40B4-BE49-F238E27FC236}">
                  <a16:creationId xmlns:a16="http://schemas.microsoft.com/office/drawing/2014/main" id="{810D4115-DBA1-E467-0126-FE5B4C21EA10}"/>
                </a:ext>
              </a:extLst>
            </p:cNvPr>
            <p:cNvCxnSpPr>
              <a:cxnSpLocks/>
            </p:cNvCxnSpPr>
            <p:nvPr/>
          </p:nvCxnSpPr>
          <p:spPr>
            <a:xfrm flipV="1">
              <a:off x="4751161" y="2476218"/>
              <a:ext cx="65314" cy="364358"/>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BE5080E2-1BEE-C1C2-62BF-D4E07CE6C5B8}"/>
                </a:ext>
              </a:extLst>
            </p:cNvPr>
            <p:cNvCxnSpPr>
              <a:cxnSpLocks/>
            </p:cNvCxnSpPr>
            <p:nvPr/>
          </p:nvCxnSpPr>
          <p:spPr>
            <a:xfrm>
              <a:off x="4845050" y="2769667"/>
              <a:ext cx="336550" cy="249758"/>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95AB9B7D-B33F-4431-96E4-6D012677869F}"/>
                </a:ext>
              </a:extLst>
            </p:cNvPr>
            <p:cNvCxnSpPr>
              <a:cxnSpLocks/>
            </p:cNvCxnSpPr>
            <p:nvPr/>
          </p:nvCxnSpPr>
          <p:spPr>
            <a:xfrm>
              <a:off x="4384602" y="3196166"/>
              <a:ext cx="270328" cy="71562"/>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1F9F7107-8CE6-DAA1-AC84-2E349AF55C0B}"/>
                </a:ext>
              </a:extLst>
            </p:cNvPr>
            <p:cNvCxnSpPr>
              <a:cxnSpLocks/>
            </p:cNvCxnSpPr>
            <p:nvPr/>
          </p:nvCxnSpPr>
          <p:spPr>
            <a:xfrm>
              <a:off x="4426751" y="2680290"/>
              <a:ext cx="0" cy="440982"/>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30" name="TextBox 29">
            <a:extLst>
              <a:ext uri="{FF2B5EF4-FFF2-40B4-BE49-F238E27FC236}">
                <a16:creationId xmlns:a16="http://schemas.microsoft.com/office/drawing/2014/main" id="{3599BB71-93F7-AF20-47E6-5A30E9000941}"/>
              </a:ext>
            </a:extLst>
          </p:cNvPr>
          <p:cNvSpPr txBox="1"/>
          <p:nvPr/>
        </p:nvSpPr>
        <p:spPr>
          <a:xfrm>
            <a:off x="977233" y="4502005"/>
            <a:ext cx="2787875" cy="523220"/>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Photosynthesis</a:t>
            </a:r>
          </a:p>
        </p:txBody>
      </p:sp>
    </p:spTree>
    <p:extLst>
      <p:ext uri="{BB962C8B-B14F-4D97-AF65-F5344CB8AC3E}">
        <p14:creationId xmlns:p14="http://schemas.microsoft.com/office/powerpoint/2010/main" val="4210140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406B2-9388-6D39-25B0-38BA8E19E7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A8B4482-FFEA-4624-D96E-D5609199209E}"/>
              </a:ext>
            </a:extLst>
          </p:cNvPr>
          <p:cNvSpPr>
            <a:spLocks noGrp="1"/>
          </p:cNvSpPr>
          <p:nvPr>
            <p:ph type="title"/>
          </p:nvPr>
        </p:nvSpPr>
        <p:spPr/>
        <p:txBody>
          <a:bodyPr/>
          <a:lstStyle/>
          <a:p>
            <a:r>
              <a:rPr lang="en-GB" dirty="0"/>
              <a:t>Ultraviolet</a:t>
            </a:r>
          </a:p>
        </p:txBody>
      </p:sp>
      <p:sp>
        <p:nvSpPr>
          <p:cNvPr id="4" name="TextBox 3">
            <a:extLst>
              <a:ext uri="{FF2B5EF4-FFF2-40B4-BE49-F238E27FC236}">
                <a16:creationId xmlns:a16="http://schemas.microsoft.com/office/drawing/2014/main" id="{E3C752E7-C2D2-E05A-5FF6-4F5DE5D03E78}"/>
              </a:ext>
            </a:extLst>
          </p:cNvPr>
          <p:cNvSpPr txBox="1"/>
          <p:nvPr/>
        </p:nvSpPr>
        <p:spPr>
          <a:xfrm>
            <a:off x="5869984" y="5369791"/>
            <a:ext cx="3096216" cy="1384995"/>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Curing of UV-activated resin (e.g. dentist)</a:t>
            </a:r>
          </a:p>
        </p:txBody>
      </p:sp>
      <p:sp>
        <p:nvSpPr>
          <p:cNvPr id="2" name="TextBox 1">
            <a:extLst>
              <a:ext uri="{FF2B5EF4-FFF2-40B4-BE49-F238E27FC236}">
                <a16:creationId xmlns:a16="http://schemas.microsoft.com/office/drawing/2014/main" id="{413D282A-7670-8FE4-73E0-DEFAFC6D617C}"/>
              </a:ext>
            </a:extLst>
          </p:cNvPr>
          <p:cNvSpPr txBox="1"/>
          <p:nvPr/>
        </p:nvSpPr>
        <p:spPr>
          <a:xfrm>
            <a:off x="858982" y="1171221"/>
            <a:ext cx="8107218" cy="1384995"/>
          </a:xfrm>
          <a:prstGeom prst="rect">
            <a:avLst/>
          </a:prstGeom>
          <a:solidFill>
            <a:srgbClr val="79FFFF"/>
          </a:solidFill>
        </p:spPr>
        <p:txBody>
          <a:bodyPr wrap="square" rtlCol="0">
            <a:spAutoFit/>
          </a:bodyPr>
          <a:lstStyle>
            <a:defPPr>
              <a:defRPr lang="en-US"/>
            </a:defPPr>
            <a:lvl1pPr>
              <a:defRPr sz="2800">
                <a:latin typeface="Arial" panose="020B0604020202020204" pitchFamily="34" charset="0"/>
                <a:cs typeface="Arial" panose="020B0604020202020204" pitchFamily="34" charset="0"/>
              </a:defRPr>
            </a:lvl1pPr>
          </a:lstStyle>
          <a:p>
            <a:r>
              <a:rPr lang="en-GB" dirty="0"/>
              <a:t>UV can excite electrons causing fluorescence or chemical reactions or even some ionisation, also changes in electrical conductivity</a:t>
            </a:r>
          </a:p>
        </p:txBody>
      </p:sp>
      <p:grpSp>
        <p:nvGrpSpPr>
          <p:cNvPr id="12" name="Group 11">
            <a:extLst>
              <a:ext uri="{FF2B5EF4-FFF2-40B4-BE49-F238E27FC236}">
                <a16:creationId xmlns:a16="http://schemas.microsoft.com/office/drawing/2014/main" id="{C61DCF12-580F-7AE7-0508-9BE1ED76ACBC}"/>
              </a:ext>
            </a:extLst>
          </p:cNvPr>
          <p:cNvGrpSpPr/>
          <p:nvPr/>
        </p:nvGrpSpPr>
        <p:grpSpPr>
          <a:xfrm>
            <a:off x="5815882" y="3259438"/>
            <a:ext cx="2655428" cy="1765620"/>
            <a:chOff x="2502583" y="3618038"/>
            <a:chExt cx="2655428" cy="1765620"/>
          </a:xfrm>
        </p:grpSpPr>
        <p:pic>
          <p:nvPicPr>
            <p:cNvPr id="10" name="Picture 9">
              <a:extLst>
                <a:ext uri="{FF2B5EF4-FFF2-40B4-BE49-F238E27FC236}">
                  <a16:creationId xmlns:a16="http://schemas.microsoft.com/office/drawing/2014/main" id="{7C230D92-737C-BDDA-06A1-A128D6F07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2583" y="3618038"/>
              <a:ext cx="2624570" cy="1765620"/>
            </a:xfrm>
            <a:prstGeom prst="rect">
              <a:avLst/>
            </a:prstGeom>
          </p:spPr>
        </p:pic>
        <p:sp>
          <p:nvSpPr>
            <p:cNvPr id="11" name="TextBox 10">
              <a:hlinkClick r:id="rId3"/>
              <a:extLst>
                <a:ext uri="{FF2B5EF4-FFF2-40B4-BE49-F238E27FC236}">
                  <a16:creationId xmlns:a16="http://schemas.microsoft.com/office/drawing/2014/main" id="{D21966AB-AAF4-B137-57EF-09E0E15C7648}"/>
                </a:ext>
              </a:extLst>
            </p:cNvPr>
            <p:cNvSpPr txBox="1"/>
            <p:nvPr/>
          </p:nvSpPr>
          <p:spPr>
            <a:xfrm>
              <a:off x="4667171" y="5106659"/>
              <a:ext cx="490840" cy="276999"/>
            </a:xfrm>
            <a:prstGeom prst="rect">
              <a:avLst/>
            </a:prstGeom>
            <a:noFill/>
          </p:spPr>
          <p:txBody>
            <a:bodyPr wrap="none" rtlCol="0">
              <a:spAutoFit/>
            </a:bodyPr>
            <a:lstStyle/>
            <a:p>
              <a:pPr algn="l"/>
              <a:r>
                <a:rPr lang="en-GB" sz="1200" dirty="0">
                  <a:solidFill>
                    <a:schemeClr val="bg1">
                      <a:lumMod val="75000"/>
                    </a:schemeClr>
                  </a:solidFill>
                  <a:latin typeface="Arial" panose="020B0604020202020204" pitchFamily="34" charset="0"/>
                  <a:cs typeface="Arial" panose="020B0604020202020204" pitchFamily="34" charset="0"/>
                </a:rPr>
                <a:t>CC0</a:t>
              </a:r>
            </a:p>
          </p:txBody>
        </p:sp>
      </p:grpSp>
      <p:sp>
        <p:nvSpPr>
          <p:cNvPr id="13" name="TextBox 12">
            <a:extLst>
              <a:ext uri="{FF2B5EF4-FFF2-40B4-BE49-F238E27FC236}">
                <a16:creationId xmlns:a16="http://schemas.microsoft.com/office/drawing/2014/main" id="{42F17B18-0332-9416-FD7F-C3414F8C949F}"/>
              </a:ext>
            </a:extLst>
          </p:cNvPr>
          <p:cNvSpPr txBox="1"/>
          <p:nvPr/>
        </p:nvSpPr>
        <p:spPr>
          <a:xfrm>
            <a:off x="1051424" y="5369791"/>
            <a:ext cx="4024745" cy="954107"/>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Checking fluorescent security markings</a:t>
            </a:r>
          </a:p>
        </p:txBody>
      </p:sp>
      <p:sp>
        <p:nvSpPr>
          <p:cNvPr id="14" name="Rectangle: Rounded Corners 13">
            <a:extLst>
              <a:ext uri="{FF2B5EF4-FFF2-40B4-BE49-F238E27FC236}">
                <a16:creationId xmlns:a16="http://schemas.microsoft.com/office/drawing/2014/main" id="{CF6EEACC-A864-3689-E6B6-5FA5BDAF3CDB}"/>
              </a:ext>
            </a:extLst>
          </p:cNvPr>
          <p:cNvSpPr/>
          <p:nvPr/>
        </p:nvSpPr>
        <p:spPr>
          <a:xfrm>
            <a:off x="1322962" y="3200492"/>
            <a:ext cx="2624570" cy="1765620"/>
          </a:xfrm>
          <a:prstGeom prst="roundRect">
            <a:avLst>
              <a:gd name="adj" fmla="val 7852"/>
            </a:avLst>
          </a:prstGeom>
          <a:solidFill>
            <a:schemeClr val="tx1">
              <a:lumMod val="50000"/>
              <a:lumOff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DBEB3BB6-F1E4-DEB2-137D-90061AA888A3}"/>
              </a:ext>
            </a:extLst>
          </p:cNvPr>
          <p:cNvSpPr txBox="1"/>
          <p:nvPr/>
        </p:nvSpPr>
        <p:spPr>
          <a:xfrm>
            <a:off x="1498060" y="3237944"/>
            <a:ext cx="1723549" cy="523220"/>
          </a:xfrm>
          <a:prstGeom prst="rect">
            <a:avLst/>
          </a:prstGeom>
          <a:noFill/>
        </p:spPr>
        <p:txBody>
          <a:bodyPr wrap="none" rtlCol="0">
            <a:spAutoFit/>
          </a:bodyPr>
          <a:lstStyle/>
          <a:p>
            <a:r>
              <a:rPr lang="en-GB" sz="2800" dirty="0" err="1"/>
              <a:t>Niea</a:t>
            </a:r>
            <a:r>
              <a:rPr lang="en-GB" sz="2800" dirty="0"/>
              <a:t> </a:t>
            </a:r>
            <a:r>
              <a:rPr lang="en-GB" sz="2800" dirty="0" err="1"/>
              <a:t>Klac</a:t>
            </a:r>
            <a:endParaRPr lang="en-GB" sz="2800" dirty="0">
              <a:latin typeface="Arial" panose="020B0604020202020204" pitchFamily="34" charset="0"/>
              <a:cs typeface="Arial" panose="020B0604020202020204" pitchFamily="34" charset="0"/>
            </a:endParaRPr>
          </a:p>
        </p:txBody>
      </p:sp>
      <p:sp>
        <p:nvSpPr>
          <p:cNvPr id="17" name="Oval 16">
            <a:extLst>
              <a:ext uri="{FF2B5EF4-FFF2-40B4-BE49-F238E27FC236}">
                <a16:creationId xmlns:a16="http://schemas.microsoft.com/office/drawing/2014/main" id="{6E477A90-2020-77AA-D893-C05303D4CFEA}"/>
              </a:ext>
            </a:extLst>
          </p:cNvPr>
          <p:cNvSpPr/>
          <p:nvPr/>
        </p:nvSpPr>
        <p:spPr>
          <a:xfrm>
            <a:off x="1634247" y="3761164"/>
            <a:ext cx="603115" cy="594137"/>
          </a:xfrm>
          <a:prstGeom prst="ellipse">
            <a:avLst/>
          </a:pr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F8B25AE8-FF2D-3563-DDDB-73A14804EBB5}"/>
              </a:ext>
            </a:extLst>
          </p:cNvPr>
          <p:cNvSpPr/>
          <p:nvPr/>
        </p:nvSpPr>
        <p:spPr>
          <a:xfrm>
            <a:off x="1498060" y="4345220"/>
            <a:ext cx="875489" cy="311285"/>
          </a:xfrm>
          <a:custGeom>
            <a:avLst/>
            <a:gdLst>
              <a:gd name="csX0" fmla="*/ 0 w 875489"/>
              <a:gd name="csY0" fmla="*/ 291830 h 311285"/>
              <a:gd name="csX1" fmla="*/ 330740 w 875489"/>
              <a:gd name="csY1" fmla="*/ 0 h 311285"/>
              <a:gd name="csX2" fmla="*/ 661480 w 875489"/>
              <a:gd name="csY2" fmla="*/ 0 h 311285"/>
              <a:gd name="csX3" fmla="*/ 875489 w 875489"/>
              <a:gd name="csY3" fmla="*/ 311285 h 311285"/>
            </a:gdLst>
            <a:ahLst/>
            <a:cxnLst>
              <a:cxn ang="0">
                <a:pos x="csX0" y="csY0"/>
              </a:cxn>
              <a:cxn ang="0">
                <a:pos x="csX1" y="csY1"/>
              </a:cxn>
              <a:cxn ang="0">
                <a:pos x="csX2" y="csY2"/>
              </a:cxn>
              <a:cxn ang="0">
                <a:pos x="csX3" y="csY3"/>
              </a:cxn>
            </a:cxnLst>
            <a:rect l="l" t="t" r="r" b="b"/>
            <a:pathLst>
              <a:path w="875489" h="311285">
                <a:moveTo>
                  <a:pt x="0" y="291830"/>
                </a:moveTo>
                <a:lnTo>
                  <a:pt x="330740" y="0"/>
                </a:lnTo>
                <a:lnTo>
                  <a:pt x="661480" y="0"/>
                </a:lnTo>
                <a:lnTo>
                  <a:pt x="875489" y="311285"/>
                </a:lnTo>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reeform: Shape 19">
            <a:extLst>
              <a:ext uri="{FF2B5EF4-FFF2-40B4-BE49-F238E27FC236}">
                <a16:creationId xmlns:a16="http://schemas.microsoft.com/office/drawing/2014/main" id="{279BA21B-70FB-26FB-85E5-7B3F2499EEF4}"/>
              </a:ext>
            </a:extLst>
          </p:cNvPr>
          <p:cNvSpPr/>
          <p:nvPr/>
        </p:nvSpPr>
        <p:spPr>
          <a:xfrm>
            <a:off x="1634247" y="4045408"/>
            <a:ext cx="860001" cy="807810"/>
          </a:xfrm>
          <a:custGeom>
            <a:avLst/>
            <a:gdLst>
              <a:gd name="csX0" fmla="*/ 408561 w 856034"/>
              <a:gd name="csY0" fmla="*/ 408561 h 836578"/>
              <a:gd name="csX1" fmla="*/ 369651 w 856034"/>
              <a:gd name="csY1" fmla="*/ 544749 h 836578"/>
              <a:gd name="csX2" fmla="*/ 603115 w 856034"/>
              <a:gd name="csY2" fmla="*/ 447472 h 836578"/>
              <a:gd name="csX3" fmla="*/ 428017 w 856034"/>
              <a:gd name="csY3" fmla="*/ 194553 h 836578"/>
              <a:gd name="csX4" fmla="*/ 252919 w 856034"/>
              <a:gd name="csY4" fmla="*/ 428017 h 836578"/>
              <a:gd name="csX5" fmla="*/ 389106 w 856034"/>
              <a:gd name="csY5" fmla="*/ 661481 h 836578"/>
              <a:gd name="csX6" fmla="*/ 661481 w 856034"/>
              <a:gd name="csY6" fmla="*/ 544749 h 836578"/>
              <a:gd name="csX7" fmla="*/ 719847 w 856034"/>
              <a:gd name="csY7" fmla="*/ 291830 h 836578"/>
              <a:gd name="csX8" fmla="*/ 525293 w 856034"/>
              <a:gd name="csY8" fmla="*/ 136187 h 836578"/>
              <a:gd name="csX9" fmla="*/ 175098 w 856034"/>
              <a:gd name="csY9" fmla="*/ 155642 h 836578"/>
              <a:gd name="csX10" fmla="*/ 97276 w 856034"/>
              <a:gd name="csY10" fmla="*/ 447472 h 836578"/>
              <a:gd name="csX11" fmla="*/ 350196 w 856034"/>
              <a:gd name="csY11" fmla="*/ 836578 h 836578"/>
              <a:gd name="csX12" fmla="*/ 758757 w 856034"/>
              <a:gd name="csY12" fmla="*/ 661481 h 836578"/>
              <a:gd name="csX13" fmla="*/ 856034 w 856034"/>
              <a:gd name="csY13" fmla="*/ 272374 h 836578"/>
              <a:gd name="csX14" fmla="*/ 622570 w 856034"/>
              <a:gd name="csY14" fmla="*/ 0 h 836578"/>
              <a:gd name="csX15" fmla="*/ 77821 w 856034"/>
              <a:gd name="csY15" fmla="*/ 19455 h 836578"/>
              <a:gd name="csX16" fmla="*/ 0 w 856034"/>
              <a:gd name="csY16" fmla="*/ 408561 h 836578"/>
              <a:gd name="csX0" fmla="*/ 408561 w 856034"/>
              <a:gd name="csY0" fmla="*/ 437230 h 865247"/>
              <a:gd name="csX1" fmla="*/ 369651 w 856034"/>
              <a:gd name="csY1" fmla="*/ 573418 h 865247"/>
              <a:gd name="csX2" fmla="*/ 603115 w 856034"/>
              <a:gd name="csY2" fmla="*/ 476141 h 865247"/>
              <a:gd name="csX3" fmla="*/ 428017 w 856034"/>
              <a:gd name="csY3" fmla="*/ 223222 h 865247"/>
              <a:gd name="csX4" fmla="*/ 252919 w 856034"/>
              <a:gd name="csY4" fmla="*/ 456686 h 865247"/>
              <a:gd name="csX5" fmla="*/ 389106 w 856034"/>
              <a:gd name="csY5" fmla="*/ 690150 h 865247"/>
              <a:gd name="csX6" fmla="*/ 661481 w 856034"/>
              <a:gd name="csY6" fmla="*/ 573418 h 865247"/>
              <a:gd name="csX7" fmla="*/ 719847 w 856034"/>
              <a:gd name="csY7" fmla="*/ 320499 h 865247"/>
              <a:gd name="csX8" fmla="*/ 525293 w 856034"/>
              <a:gd name="csY8" fmla="*/ 164856 h 865247"/>
              <a:gd name="csX9" fmla="*/ 175098 w 856034"/>
              <a:gd name="csY9" fmla="*/ 184311 h 865247"/>
              <a:gd name="csX10" fmla="*/ 97276 w 856034"/>
              <a:gd name="csY10" fmla="*/ 476141 h 865247"/>
              <a:gd name="csX11" fmla="*/ 350196 w 856034"/>
              <a:gd name="csY11" fmla="*/ 865247 h 865247"/>
              <a:gd name="csX12" fmla="*/ 758757 w 856034"/>
              <a:gd name="csY12" fmla="*/ 690150 h 865247"/>
              <a:gd name="csX13" fmla="*/ 856034 w 856034"/>
              <a:gd name="csY13" fmla="*/ 301043 h 865247"/>
              <a:gd name="csX14" fmla="*/ 622570 w 856034"/>
              <a:gd name="csY14" fmla="*/ 28669 h 865247"/>
              <a:gd name="csX15" fmla="*/ 77821 w 856034"/>
              <a:gd name="csY15" fmla="*/ 48124 h 865247"/>
              <a:gd name="csX16" fmla="*/ 0 w 856034"/>
              <a:gd name="csY16" fmla="*/ 437230 h 865247"/>
              <a:gd name="csX0" fmla="*/ 408561 w 856034"/>
              <a:gd name="csY0" fmla="*/ 467459 h 895476"/>
              <a:gd name="csX1" fmla="*/ 369651 w 856034"/>
              <a:gd name="csY1" fmla="*/ 603647 h 895476"/>
              <a:gd name="csX2" fmla="*/ 603115 w 856034"/>
              <a:gd name="csY2" fmla="*/ 506370 h 895476"/>
              <a:gd name="csX3" fmla="*/ 428017 w 856034"/>
              <a:gd name="csY3" fmla="*/ 253451 h 895476"/>
              <a:gd name="csX4" fmla="*/ 252919 w 856034"/>
              <a:gd name="csY4" fmla="*/ 486915 h 895476"/>
              <a:gd name="csX5" fmla="*/ 389106 w 856034"/>
              <a:gd name="csY5" fmla="*/ 720379 h 895476"/>
              <a:gd name="csX6" fmla="*/ 661481 w 856034"/>
              <a:gd name="csY6" fmla="*/ 603647 h 895476"/>
              <a:gd name="csX7" fmla="*/ 719847 w 856034"/>
              <a:gd name="csY7" fmla="*/ 350728 h 895476"/>
              <a:gd name="csX8" fmla="*/ 525293 w 856034"/>
              <a:gd name="csY8" fmla="*/ 195085 h 895476"/>
              <a:gd name="csX9" fmla="*/ 175098 w 856034"/>
              <a:gd name="csY9" fmla="*/ 214540 h 895476"/>
              <a:gd name="csX10" fmla="*/ 97276 w 856034"/>
              <a:gd name="csY10" fmla="*/ 506370 h 895476"/>
              <a:gd name="csX11" fmla="*/ 350196 w 856034"/>
              <a:gd name="csY11" fmla="*/ 895476 h 895476"/>
              <a:gd name="csX12" fmla="*/ 758757 w 856034"/>
              <a:gd name="csY12" fmla="*/ 720379 h 895476"/>
              <a:gd name="csX13" fmla="*/ 856034 w 856034"/>
              <a:gd name="csY13" fmla="*/ 331272 h 895476"/>
              <a:gd name="csX14" fmla="*/ 622570 w 856034"/>
              <a:gd name="csY14" fmla="*/ 58898 h 895476"/>
              <a:gd name="csX15" fmla="*/ 77821 w 856034"/>
              <a:gd name="csY15" fmla="*/ 78353 h 895476"/>
              <a:gd name="csX16" fmla="*/ 0 w 856034"/>
              <a:gd name="csY16" fmla="*/ 467459 h 895476"/>
              <a:gd name="csX0" fmla="*/ 408561 w 857932"/>
              <a:gd name="csY0" fmla="*/ 467459 h 895476"/>
              <a:gd name="csX1" fmla="*/ 369651 w 857932"/>
              <a:gd name="csY1" fmla="*/ 603647 h 895476"/>
              <a:gd name="csX2" fmla="*/ 603115 w 857932"/>
              <a:gd name="csY2" fmla="*/ 506370 h 895476"/>
              <a:gd name="csX3" fmla="*/ 428017 w 857932"/>
              <a:gd name="csY3" fmla="*/ 253451 h 895476"/>
              <a:gd name="csX4" fmla="*/ 252919 w 857932"/>
              <a:gd name="csY4" fmla="*/ 486915 h 895476"/>
              <a:gd name="csX5" fmla="*/ 389106 w 857932"/>
              <a:gd name="csY5" fmla="*/ 720379 h 895476"/>
              <a:gd name="csX6" fmla="*/ 661481 w 857932"/>
              <a:gd name="csY6" fmla="*/ 603647 h 895476"/>
              <a:gd name="csX7" fmla="*/ 719847 w 857932"/>
              <a:gd name="csY7" fmla="*/ 350728 h 895476"/>
              <a:gd name="csX8" fmla="*/ 525293 w 857932"/>
              <a:gd name="csY8" fmla="*/ 195085 h 895476"/>
              <a:gd name="csX9" fmla="*/ 175098 w 857932"/>
              <a:gd name="csY9" fmla="*/ 214540 h 895476"/>
              <a:gd name="csX10" fmla="*/ 97276 w 857932"/>
              <a:gd name="csY10" fmla="*/ 506370 h 895476"/>
              <a:gd name="csX11" fmla="*/ 350196 w 857932"/>
              <a:gd name="csY11" fmla="*/ 895476 h 895476"/>
              <a:gd name="csX12" fmla="*/ 758757 w 857932"/>
              <a:gd name="csY12" fmla="*/ 720379 h 895476"/>
              <a:gd name="csX13" fmla="*/ 856034 w 857932"/>
              <a:gd name="csY13" fmla="*/ 331272 h 895476"/>
              <a:gd name="csX14" fmla="*/ 622570 w 857932"/>
              <a:gd name="csY14" fmla="*/ 58898 h 895476"/>
              <a:gd name="csX15" fmla="*/ 77821 w 857932"/>
              <a:gd name="csY15" fmla="*/ 78353 h 895476"/>
              <a:gd name="csX16" fmla="*/ 0 w 857932"/>
              <a:gd name="csY16" fmla="*/ 467459 h 895476"/>
              <a:gd name="csX0" fmla="*/ 408561 w 858724"/>
              <a:gd name="csY0" fmla="*/ 467459 h 895476"/>
              <a:gd name="csX1" fmla="*/ 369651 w 858724"/>
              <a:gd name="csY1" fmla="*/ 603647 h 895476"/>
              <a:gd name="csX2" fmla="*/ 603115 w 858724"/>
              <a:gd name="csY2" fmla="*/ 506370 h 895476"/>
              <a:gd name="csX3" fmla="*/ 428017 w 858724"/>
              <a:gd name="csY3" fmla="*/ 253451 h 895476"/>
              <a:gd name="csX4" fmla="*/ 252919 w 858724"/>
              <a:gd name="csY4" fmla="*/ 486915 h 895476"/>
              <a:gd name="csX5" fmla="*/ 389106 w 858724"/>
              <a:gd name="csY5" fmla="*/ 720379 h 895476"/>
              <a:gd name="csX6" fmla="*/ 661481 w 858724"/>
              <a:gd name="csY6" fmla="*/ 603647 h 895476"/>
              <a:gd name="csX7" fmla="*/ 719847 w 858724"/>
              <a:gd name="csY7" fmla="*/ 350728 h 895476"/>
              <a:gd name="csX8" fmla="*/ 525293 w 858724"/>
              <a:gd name="csY8" fmla="*/ 195085 h 895476"/>
              <a:gd name="csX9" fmla="*/ 175098 w 858724"/>
              <a:gd name="csY9" fmla="*/ 214540 h 895476"/>
              <a:gd name="csX10" fmla="*/ 97276 w 858724"/>
              <a:gd name="csY10" fmla="*/ 506370 h 895476"/>
              <a:gd name="csX11" fmla="*/ 350196 w 858724"/>
              <a:gd name="csY11" fmla="*/ 895476 h 895476"/>
              <a:gd name="csX12" fmla="*/ 758757 w 858724"/>
              <a:gd name="csY12" fmla="*/ 720379 h 895476"/>
              <a:gd name="csX13" fmla="*/ 856034 w 858724"/>
              <a:gd name="csY13" fmla="*/ 331272 h 895476"/>
              <a:gd name="csX14" fmla="*/ 622570 w 858724"/>
              <a:gd name="csY14" fmla="*/ 58898 h 895476"/>
              <a:gd name="csX15" fmla="*/ 77821 w 858724"/>
              <a:gd name="csY15" fmla="*/ 78353 h 895476"/>
              <a:gd name="csX16" fmla="*/ 0 w 858724"/>
              <a:gd name="csY16" fmla="*/ 467459 h 895476"/>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25293 w 858724"/>
              <a:gd name="csY8" fmla="*/ 195085 h 927279"/>
              <a:gd name="csX9" fmla="*/ 175098 w 858724"/>
              <a:gd name="csY9" fmla="*/ 2145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25293 w 858724"/>
              <a:gd name="csY8" fmla="*/ 195085 h 927279"/>
              <a:gd name="csX9" fmla="*/ 175098 w 858724"/>
              <a:gd name="csY9" fmla="*/ 2145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25293 w 858724"/>
              <a:gd name="csY8" fmla="*/ 195085 h 927279"/>
              <a:gd name="csX9" fmla="*/ 175098 w 858724"/>
              <a:gd name="csY9" fmla="*/ 2145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25293 w 858724"/>
              <a:gd name="csY8" fmla="*/ 195085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58724"/>
              <a:gd name="csY0" fmla="*/ 467459 h 927279"/>
              <a:gd name="csX1" fmla="*/ 369651 w 858724"/>
              <a:gd name="csY1" fmla="*/ 603647 h 927279"/>
              <a:gd name="csX2" fmla="*/ 603115 w 858724"/>
              <a:gd name="csY2" fmla="*/ 506370 h 927279"/>
              <a:gd name="csX3" fmla="*/ 428017 w 858724"/>
              <a:gd name="csY3" fmla="*/ 253451 h 927279"/>
              <a:gd name="csX4" fmla="*/ 252919 w 858724"/>
              <a:gd name="csY4" fmla="*/ 486915 h 927279"/>
              <a:gd name="csX5" fmla="*/ 389106 w 858724"/>
              <a:gd name="csY5" fmla="*/ 720379 h 927279"/>
              <a:gd name="csX6" fmla="*/ 661481 w 858724"/>
              <a:gd name="csY6" fmla="*/ 603647 h 927279"/>
              <a:gd name="csX7" fmla="*/ 719847 w 858724"/>
              <a:gd name="csY7" fmla="*/ 350728 h 927279"/>
              <a:gd name="csX8" fmla="*/ 509418 w 858724"/>
              <a:gd name="csY8" fmla="*/ 172860 h 927279"/>
              <a:gd name="csX9" fmla="*/ 203673 w 858724"/>
              <a:gd name="csY9" fmla="*/ 239940 h 927279"/>
              <a:gd name="csX10" fmla="*/ 97276 w 858724"/>
              <a:gd name="csY10" fmla="*/ 506370 h 927279"/>
              <a:gd name="csX11" fmla="*/ 350196 w 858724"/>
              <a:gd name="csY11" fmla="*/ 895476 h 927279"/>
              <a:gd name="csX12" fmla="*/ 758757 w 858724"/>
              <a:gd name="csY12" fmla="*/ 720379 h 927279"/>
              <a:gd name="csX13" fmla="*/ 856034 w 858724"/>
              <a:gd name="csY13" fmla="*/ 331272 h 927279"/>
              <a:gd name="csX14" fmla="*/ 622570 w 858724"/>
              <a:gd name="csY14" fmla="*/ 58898 h 927279"/>
              <a:gd name="csX15" fmla="*/ 77821 w 858724"/>
              <a:gd name="csY15" fmla="*/ 78353 h 927279"/>
              <a:gd name="csX16" fmla="*/ 0 w 858724"/>
              <a:gd name="csY16" fmla="*/ 467459 h 927279"/>
              <a:gd name="csX0" fmla="*/ 408561 w 862083"/>
              <a:gd name="csY0" fmla="*/ 467459 h 926224"/>
              <a:gd name="csX1" fmla="*/ 369651 w 862083"/>
              <a:gd name="csY1" fmla="*/ 603647 h 926224"/>
              <a:gd name="csX2" fmla="*/ 603115 w 862083"/>
              <a:gd name="csY2" fmla="*/ 506370 h 926224"/>
              <a:gd name="csX3" fmla="*/ 428017 w 862083"/>
              <a:gd name="csY3" fmla="*/ 253451 h 926224"/>
              <a:gd name="csX4" fmla="*/ 252919 w 862083"/>
              <a:gd name="csY4" fmla="*/ 486915 h 926224"/>
              <a:gd name="csX5" fmla="*/ 389106 w 862083"/>
              <a:gd name="csY5" fmla="*/ 720379 h 926224"/>
              <a:gd name="csX6" fmla="*/ 661481 w 862083"/>
              <a:gd name="csY6" fmla="*/ 603647 h 926224"/>
              <a:gd name="csX7" fmla="*/ 719847 w 862083"/>
              <a:gd name="csY7" fmla="*/ 350728 h 926224"/>
              <a:gd name="csX8" fmla="*/ 509418 w 862083"/>
              <a:gd name="csY8" fmla="*/ 172860 h 926224"/>
              <a:gd name="csX9" fmla="*/ 203673 w 862083"/>
              <a:gd name="csY9" fmla="*/ 239940 h 926224"/>
              <a:gd name="csX10" fmla="*/ 97276 w 862083"/>
              <a:gd name="csY10" fmla="*/ 506370 h 926224"/>
              <a:gd name="csX11" fmla="*/ 350196 w 862083"/>
              <a:gd name="csY11" fmla="*/ 895476 h 926224"/>
              <a:gd name="csX12" fmla="*/ 758757 w 862083"/>
              <a:gd name="csY12" fmla="*/ 720379 h 926224"/>
              <a:gd name="csX13" fmla="*/ 856034 w 862083"/>
              <a:gd name="csY13" fmla="*/ 331272 h 926224"/>
              <a:gd name="csX14" fmla="*/ 622570 w 862083"/>
              <a:gd name="csY14" fmla="*/ 58898 h 926224"/>
              <a:gd name="csX15" fmla="*/ 77821 w 862083"/>
              <a:gd name="csY15" fmla="*/ 78353 h 926224"/>
              <a:gd name="csX16" fmla="*/ 0 w 862083"/>
              <a:gd name="csY16" fmla="*/ 467459 h 926224"/>
              <a:gd name="csX0" fmla="*/ 408561 w 860001"/>
              <a:gd name="csY0" fmla="*/ 467459 h 863561"/>
              <a:gd name="csX1" fmla="*/ 369651 w 860001"/>
              <a:gd name="csY1" fmla="*/ 603647 h 863561"/>
              <a:gd name="csX2" fmla="*/ 603115 w 860001"/>
              <a:gd name="csY2" fmla="*/ 506370 h 863561"/>
              <a:gd name="csX3" fmla="*/ 428017 w 860001"/>
              <a:gd name="csY3" fmla="*/ 253451 h 863561"/>
              <a:gd name="csX4" fmla="*/ 252919 w 860001"/>
              <a:gd name="csY4" fmla="*/ 486915 h 863561"/>
              <a:gd name="csX5" fmla="*/ 389106 w 860001"/>
              <a:gd name="csY5" fmla="*/ 720379 h 863561"/>
              <a:gd name="csX6" fmla="*/ 661481 w 860001"/>
              <a:gd name="csY6" fmla="*/ 603647 h 863561"/>
              <a:gd name="csX7" fmla="*/ 719847 w 860001"/>
              <a:gd name="csY7" fmla="*/ 350728 h 863561"/>
              <a:gd name="csX8" fmla="*/ 509418 w 860001"/>
              <a:gd name="csY8" fmla="*/ 172860 h 863561"/>
              <a:gd name="csX9" fmla="*/ 203673 w 860001"/>
              <a:gd name="csY9" fmla="*/ 239940 h 863561"/>
              <a:gd name="csX10" fmla="*/ 97276 w 860001"/>
              <a:gd name="csY10" fmla="*/ 506370 h 863561"/>
              <a:gd name="csX11" fmla="*/ 347021 w 860001"/>
              <a:gd name="csY11" fmla="*/ 825626 h 863561"/>
              <a:gd name="csX12" fmla="*/ 758757 w 860001"/>
              <a:gd name="csY12" fmla="*/ 720379 h 863561"/>
              <a:gd name="csX13" fmla="*/ 856034 w 860001"/>
              <a:gd name="csY13" fmla="*/ 331272 h 863561"/>
              <a:gd name="csX14" fmla="*/ 622570 w 860001"/>
              <a:gd name="csY14" fmla="*/ 58898 h 863561"/>
              <a:gd name="csX15" fmla="*/ 77821 w 860001"/>
              <a:gd name="csY15" fmla="*/ 78353 h 863561"/>
              <a:gd name="csX16" fmla="*/ 0 w 860001"/>
              <a:gd name="csY16" fmla="*/ 467459 h 863561"/>
              <a:gd name="csX0" fmla="*/ 408561 w 860001"/>
              <a:gd name="csY0" fmla="*/ 467459 h 842142"/>
              <a:gd name="csX1" fmla="*/ 369651 w 860001"/>
              <a:gd name="csY1" fmla="*/ 603647 h 842142"/>
              <a:gd name="csX2" fmla="*/ 603115 w 860001"/>
              <a:gd name="csY2" fmla="*/ 506370 h 842142"/>
              <a:gd name="csX3" fmla="*/ 428017 w 860001"/>
              <a:gd name="csY3" fmla="*/ 253451 h 842142"/>
              <a:gd name="csX4" fmla="*/ 252919 w 860001"/>
              <a:gd name="csY4" fmla="*/ 486915 h 842142"/>
              <a:gd name="csX5" fmla="*/ 389106 w 860001"/>
              <a:gd name="csY5" fmla="*/ 720379 h 842142"/>
              <a:gd name="csX6" fmla="*/ 661481 w 860001"/>
              <a:gd name="csY6" fmla="*/ 603647 h 842142"/>
              <a:gd name="csX7" fmla="*/ 719847 w 860001"/>
              <a:gd name="csY7" fmla="*/ 350728 h 842142"/>
              <a:gd name="csX8" fmla="*/ 509418 w 860001"/>
              <a:gd name="csY8" fmla="*/ 172860 h 842142"/>
              <a:gd name="csX9" fmla="*/ 203673 w 860001"/>
              <a:gd name="csY9" fmla="*/ 239940 h 842142"/>
              <a:gd name="csX10" fmla="*/ 97276 w 860001"/>
              <a:gd name="csY10" fmla="*/ 506370 h 842142"/>
              <a:gd name="csX11" fmla="*/ 347021 w 860001"/>
              <a:gd name="csY11" fmla="*/ 825626 h 842142"/>
              <a:gd name="csX12" fmla="*/ 758757 w 860001"/>
              <a:gd name="csY12" fmla="*/ 720379 h 842142"/>
              <a:gd name="csX13" fmla="*/ 856034 w 860001"/>
              <a:gd name="csY13" fmla="*/ 331272 h 842142"/>
              <a:gd name="csX14" fmla="*/ 622570 w 860001"/>
              <a:gd name="csY14" fmla="*/ 58898 h 842142"/>
              <a:gd name="csX15" fmla="*/ 77821 w 860001"/>
              <a:gd name="csY15" fmla="*/ 78353 h 842142"/>
              <a:gd name="csX16" fmla="*/ 0 w 860001"/>
              <a:gd name="csY16" fmla="*/ 467459 h 842142"/>
              <a:gd name="csX0" fmla="*/ 408561 w 860001"/>
              <a:gd name="csY0" fmla="*/ 467459 h 842142"/>
              <a:gd name="csX1" fmla="*/ 391876 w 860001"/>
              <a:gd name="csY1" fmla="*/ 581422 h 842142"/>
              <a:gd name="csX2" fmla="*/ 603115 w 860001"/>
              <a:gd name="csY2" fmla="*/ 506370 h 842142"/>
              <a:gd name="csX3" fmla="*/ 428017 w 860001"/>
              <a:gd name="csY3" fmla="*/ 253451 h 842142"/>
              <a:gd name="csX4" fmla="*/ 252919 w 860001"/>
              <a:gd name="csY4" fmla="*/ 486915 h 842142"/>
              <a:gd name="csX5" fmla="*/ 389106 w 860001"/>
              <a:gd name="csY5" fmla="*/ 720379 h 842142"/>
              <a:gd name="csX6" fmla="*/ 661481 w 860001"/>
              <a:gd name="csY6" fmla="*/ 603647 h 842142"/>
              <a:gd name="csX7" fmla="*/ 719847 w 860001"/>
              <a:gd name="csY7" fmla="*/ 350728 h 842142"/>
              <a:gd name="csX8" fmla="*/ 509418 w 860001"/>
              <a:gd name="csY8" fmla="*/ 172860 h 842142"/>
              <a:gd name="csX9" fmla="*/ 203673 w 860001"/>
              <a:gd name="csY9" fmla="*/ 239940 h 842142"/>
              <a:gd name="csX10" fmla="*/ 97276 w 860001"/>
              <a:gd name="csY10" fmla="*/ 506370 h 842142"/>
              <a:gd name="csX11" fmla="*/ 347021 w 860001"/>
              <a:gd name="csY11" fmla="*/ 825626 h 842142"/>
              <a:gd name="csX12" fmla="*/ 758757 w 860001"/>
              <a:gd name="csY12" fmla="*/ 720379 h 842142"/>
              <a:gd name="csX13" fmla="*/ 856034 w 860001"/>
              <a:gd name="csY13" fmla="*/ 331272 h 842142"/>
              <a:gd name="csX14" fmla="*/ 622570 w 860001"/>
              <a:gd name="csY14" fmla="*/ 58898 h 842142"/>
              <a:gd name="csX15" fmla="*/ 77821 w 860001"/>
              <a:gd name="csY15" fmla="*/ 78353 h 842142"/>
              <a:gd name="csX16" fmla="*/ 0 w 860001"/>
              <a:gd name="csY16" fmla="*/ 467459 h 842142"/>
              <a:gd name="csX0" fmla="*/ 408561 w 860001"/>
              <a:gd name="csY0" fmla="*/ 467459 h 842142"/>
              <a:gd name="csX1" fmla="*/ 391876 w 860001"/>
              <a:gd name="csY1" fmla="*/ 581422 h 842142"/>
              <a:gd name="csX2" fmla="*/ 603115 w 860001"/>
              <a:gd name="csY2" fmla="*/ 506370 h 842142"/>
              <a:gd name="csX3" fmla="*/ 428017 w 860001"/>
              <a:gd name="csY3" fmla="*/ 253451 h 842142"/>
              <a:gd name="csX4" fmla="*/ 252919 w 860001"/>
              <a:gd name="csY4" fmla="*/ 486915 h 842142"/>
              <a:gd name="csX5" fmla="*/ 389106 w 860001"/>
              <a:gd name="csY5" fmla="*/ 720379 h 842142"/>
              <a:gd name="csX6" fmla="*/ 661481 w 860001"/>
              <a:gd name="csY6" fmla="*/ 603647 h 842142"/>
              <a:gd name="csX7" fmla="*/ 719847 w 860001"/>
              <a:gd name="csY7" fmla="*/ 350728 h 842142"/>
              <a:gd name="csX8" fmla="*/ 509418 w 860001"/>
              <a:gd name="csY8" fmla="*/ 172860 h 842142"/>
              <a:gd name="csX9" fmla="*/ 203673 w 860001"/>
              <a:gd name="csY9" fmla="*/ 239940 h 842142"/>
              <a:gd name="csX10" fmla="*/ 97276 w 860001"/>
              <a:gd name="csY10" fmla="*/ 506370 h 842142"/>
              <a:gd name="csX11" fmla="*/ 347021 w 860001"/>
              <a:gd name="csY11" fmla="*/ 825626 h 842142"/>
              <a:gd name="csX12" fmla="*/ 758757 w 860001"/>
              <a:gd name="csY12" fmla="*/ 720379 h 842142"/>
              <a:gd name="csX13" fmla="*/ 856034 w 860001"/>
              <a:gd name="csY13" fmla="*/ 331272 h 842142"/>
              <a:gd name="csX14" fmla="*/ 622570 w 860001"/>
              <a:gd name="csY14" fmla="*/ 58898 h 842142"/>
              <a:gd name="csX15" fmla="*/ 77821 w 860001"/>
              <a:gd name="csY15" fmla="*/ 78353 h 842142"/>
              <a:gd name="csX16" fmla="*/ 0 w 860001"/>
              <a:gd name="csY16" fmla="*/ 467459 h 842142"/>
              <a:gd name="csX0" fmla="*/ 408561 w 860001"/>
              <a:gd name="csY0" fmla="*/ 467459 h 842142"/>
              <a:gd name="csX1" fmla="*/ 391876 w 860001"/>
              <a:gd name="csY1" fmla="*/ 581422 h 842142"/>
              <a:gd name="csX2" fmla="*/ 603115 w 860001"/>
              <a:gd name="csY2" fmla="*/ 506370 h 842142"/>
              <a:gd name="csX3" fmla="*/ 421667 w 860001"/>
              <a:gd name="csY3" fmla="*/ 316951 h 842142"/>
              <a:gd name="csX4" fmla="*/ 252919 w 860001"/>
              <a:gd name="csY4" fmla="*/ 486915 h 842142"/>
              <a:gd name="csX5" fmla="*/ 389106 w 860001"/>
              <a:gd name="csY5" fmla="*/ 720379 h 842142"/>
              <a:gd name="csX6" fmla="*/ 661481 w 860001"/>
              <a:gd name="csY6" fmla="*/ 603647 h 842142"/>
              <a:gd name="csX7" fmla="*/ 719847 w 860001"/>
              <a:gd name="csY7" fmla="*/ 350728 h 842142"/>
              <a:gd name="csX8" fmla="*/ 509418 w 860001"/>
              <a:gd name="csY8" fmla="*/ 172860 h 842142"/>
              <a:gd name="csX9" fmla="*/ 203673 w 860001"/>
              <a:gd name="csY9" fmla="*/ 239940 h 842142"/>
              <a:gd name="csX10" fmla="*/ 97276 w 860001"/>
              <a:gd name="csY10" fmla="*/ 506370 h 842142"/>
              <a:gd name="csX11" fmla="*/ 347021 w 860001"/>
              <a:gd name="csY11" fmla="*/ 825626 h 842142"/>
              <a:gd name="csX12" fmla="*/ 758757 w 860001"/>
              <a:gd name="csY12" fmla="*/ 720379 h 842142"/>
              <a:gd name="csX13" fmla="*/ 856034 w 860001"/>
              <a:gd name="csY13" fmla="*/ 331272 h 842142"/>
              <a:gd name="csX14" fmla="*/ 622570 w 860001"/>
              <a:gd name="csY14" fmla="*/ 58898 h 842142"/>
              <a:gd name="csX15" fmla="*/ 77821 w 860001"/>
              <a:gd name="csY15" fmla="*/ 78353 h 842142"/>
              <a:gd name="csX16" fmla="*/ 0 w 860001"/>
              <a:gd name="csY16" fmla="*/ 467459 h 842142"/>
              <a:gd name="csX0" fmla="*/ 408561 w 860001"/>
              <a:gd name="csY0" fmla="*/ 433127 h 807810"/>
              <a:gd name="csX1" fmla="*/ 391876 w 860001"/>
              <a:gd name="csY1" fmla="*/ 547090 h 807810"/>
              <a:gd name="csX2" fmla="*/ 603115 w 860001"/>
              <a:gd name="csY2" fmla="*/ 472038 h 807810"/>
              <a:gd name="csX3" fmla="*/ 421667 w 860001"/>
              <a:gd name="csY3" fmla="*/ 282619 h 807810"/>
              <a:gd name="csX4" fmla="*/ 252919 w 860001"/>
              <a:gd name="csY4" fmla="*/ 452583 h 807810"/>
              <a:gd name="csX5" fmla="*/ 389106 w 860001"/>
              <a:gd name="csY5" fmla="*/ 686047 h 807810"/>
              <a:gd name="csX6" fmla="*/ 661481 w 860001"/>
              <a:gd name="csY6" fmla="*/ 569315 h 807810"/>
              <a:gd name="csX7" fmla="*/ 719847 w 860001"/>
              <a:gd name="csY7" fmla="*/ 316396 h 807810"/>
              <a:gd name="csX8" fmla="*/ 509418 w 860001"/>
              <a:gd name="csY8" fmla="*/ 138528 h 807810"/>
              <a:gd name="csX9" fmla="*/ 203673 w 860001"/>
              <a:gd name="csY9" fmla="*/ 205608 h 807810"/>
              <a:gd name="csX10" fmla="*/ 97276 w 860001"/>
              <a:gd name="csY10" fmla="*/ 472038 h 807810"/>
              <a:gd name="csX11" fmla="*/ 347021 w 860001"/>
              <a:gd name="csY11" fmla="*/ 791294 h 807810"/>
              <a:gd name="csX12" fmla="*/ 758757 w 860001"/>
              <a:gd name="csY12" fmla="*/ 686047 h 807810"/>
              <a:gd name="csX13" fmla="*/ 856034 w 860001"/>
              <a:gd name="csY13" fmla="*/ 296940 h 807810"/>
              <a:gd name="csX14" fmla="*/ 622570 w 860001"/>
              <a:gd name="csY14" fmla="*/ 24566 h 807810"/>
              <a:gd name="csX15" fmla="*/ 125446 w 860001"/>
              <a:gd name="csY15" fmla="*/ 88471 h 807810"/>
              <a:gd name="csX16" fmla="*/ 0 w 860001"/>
              <a:gd name="csY16" fmla="*/ 433127 h 807810"/>
              <a:gd name="csX0" fmla="*/ 408561 w 860001"/>
              <a:gd name="csY0" fmla="*/ 433127 h 807810"/>
              <a:gd name="csX1" fmla="*/ 391876 w 860001"/>
              <a:gd name="csY1" fmla="*/ 547090 h 807810"/>
              <a:gd name="csX2" fmla="*/ 603115 w 860001"/>
              <a:gd name="csY2" fmla="*/ 472038 h 807810"/>
              <a:gd name="csX3" fmla="*/ 421667 w 860001"/>
              <a:gd name="csY3" fmla="*/ 282619 h 807810"/>
              <a:gd name="csX4" fmla="*/ 252919 w 860001"/>
              <a:gd name="csY4" fmla="*/ 452583 h 807810"/>
              <a:gd name="csX5" fmla="*/ 389106 w 860001"/>
              <a:gd name="csY5" fmla="*/ 686047 h 807810"/>
              <a:gd name="csX6" fmla="*/ 661481 w 860001"/>
              <a:gd name="csY6" fmla="*/ 569315 h 807810"/>
              <a:gd name="csX7" fmla="*/ 719847 w 860001"/>
              <a:gd name="csY7" fmla="*/ 316396 h 807810"/>
              <a:gd name="csX8" fmla="*/ 509418 w 860001"/>
              <a:gd name="csY8" fmla="*/ 138528 h 807810"/>
              <a:gd name="csX9" fmla="*/ 203673 w 860001"/>
              <a:gd name="csY9" fmla="*/ 205608 h 807810"/>
              <a:gd name="csX10" fmla="*/ 97276 w 860001"/>
              <a:gd name="csY10" fmla="*/ 472038 h 807810"/>
              <a:gd name="csX11" fmla="*/ 347021 w 860001"/>
              <a:gd name="csY11" fmla="*/ 791294 h 807810"/>
              <a:gd name="csX12" fmla="*/ 758757 w 860001"/>
              <a:gd name="csY12" fmla="*/ 686047 h 807810"/>
              <a:gd name="csX13" fmla="*/ 856034 w 860001"/>
              <a:gd name="csY13" fmla="*/ 296940 h 807810"/>
              <a:gd name="csX14" fmla="*/ 622570 w 860001"/>
              <a:gd name="csY14" fmla="*/ 24566 h 807810"/>
              <a:gd name="csX15" fmla="*/ 125446 w 860001"/>
              <a:gd name="csY15" fmla="*/ 88471 h 807810"/>
              <a:gd name="csX16" fmla="*/ 0 w 860001"/>
              <a:gd name="csY16" fmla="*/ 433127 h 807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860001" h="807810">
                <a:moveTo>
                  <a:pt x="408561" y="433127"/>
                </a:moveTo>
                <a:cubicBezTo>
                  <a:pt x="395591" y="478523"/>
                  <a:pt x="342630" y="528716"/>
                  <a:pt x="391876" y="547090"/>
                </a:cubicBezTo>
                <a:cubicBezTo>
                  <a:pt x="441122" y="565464"/>
                  <a:pt x="598150" y="516117"/>
                  <a:pt x="603115" y="472038"/>
                </a:cubicBezTo>
                <a:cubicBezTo>
                  <a:pt x="608080" y="427960"/>
                  <a:pt x="514958" y="290725"/>
                  <a:pt x="421667" y="282619"/>
                </a:cubicBezTo>
                <a:cubicBezTo>
                  <a:pt x="328376" y="274513"/>
                  <a:pt x="258346" y="385345"/>
                  <a:pt x="252919" y="452583"/>
                </a:cubicBezTo>
                <a:cubicBezTo>
                  <a:pt x="247492" y="519821"/>
                  <a:pt x="288789" y="677333"/>
                  <a:pt x="389106" y="686047"/>
                </a:cubicBezTo>
                <a:cubicBezTo>
                  <a:pt x="489423" y="694761"/>
                  <a:pt x="619801" y="625046"/>
                  <a:pt x="661481" y="569315"/>
                </a:cubicBezTo>
                <a:cubicBezTo>
                  <a:pt x="703161" y="513584"/>
                  <a:pt x="748017" y="397527"/>
                  <a:pt x="719847" y="316396"/>
                </a:cubicBezTo>
                <a:cubicBezTo>
                  <a:pt x="691677" y="235265"/>
                  <a:pt x="633536" y="181942"/>
                  <a:pt x="509418" y="138528"/>
                </a:cubicBezTo>
                <a:cubicBezTo>
                  <a:pt x="385300" y="95114"/>
                  <a:pt x="272363" y="150023"/>
                  <a:pt x="203673" y="205608"/>
                </a:cubicBezTo>
                <a:cubicBezTo>
                  <a:pt x="134983" y="261193"/>
                  <a:pt x="73385" y="374424"/>
                  <a:pt x="97276" y="472038"/>
                </a:cubicBezTo>
                <a:cubicBezTo>
                  <a:pt x="121167" y="569652"/>
                  <a:pt x="164289" y="740967"/>
                  <a:pt x="347021" y="791294"/>
                </a:cubicBezTo>
                <a:cubicBezTo>
                  <a:pt x="529753" y="841621"/>
                  <a:pt x="673921" y="768439"/>
                  <a:pt x="758757" y="686047"/>
                </a:cubicBezTo>
                <a:cubicBezTo>
                  <a:pt x="843593" y="603655"/>
                  <a:pt x="871233" y="423467"/>
                  <a:pt x="856034" y="296940"/>
                </a:cubicBezTo>
                <a:cubicBezTo>
                  <a:pt x="840835" y="170413"/>
                  <a:pt x="744335" y="59311"/>
                  <a:pt x="622570" y="24566"/>
                </a:cubicBezTo>
                <a:cubicBezTo>
                  <a:pt x="500805" y="-10179"/>
                  <a:pt x="237179" y="-22789"/>
                  <a:pt x="125446" y="88471"/>
                </a:cubicBezTo>
                <a:cubicBezTo>
                  <a:pt x="13713" y="199731"/>
                  <a:pt x="6890" y="287550"/>
                  <a:pt x="0" y="433127"/>
                </a:cubicBezTo>
              </a:path>
            </a:pathLst>
          </a:custGeom>
          <a:noFill/>
          <a:ln w="12700">
            <a:solidFill>
              <a:srgbClr val="79FFFF"/>
            </a:solidFill>
          </a:ln>
          <a:effectLst>
            <a:glow rad="38100">
              <a:srgbClr val="FFFFCC"/>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21" name="Rectangle 20">
            <a:extLst>
              <a:ext uri="{FF2B5EF4-FFF2-40B4-BE49-F238E27FC236}">
                <a16:creationId xmlns:a16="http://schemas.microsoft.com/office/drawing/2014/main" id="{8AFBBE2D-425C-1370-8873-541DA3BF74FD}"/>
              </a:ext>
            </a:extLst>
          </p:cNvPr>
          <p:cNvSpPr/>
          <p:nvPr/>
        </p:nvSpPr>
        <p:spPr>
          <a:xfrm>
            <a:off x="2290295" y="3741264"/>
            <a:ext cx="1735262" cy="400110"/>
          </a:xfrm>
          <a:prstGeom prst="rect">
            <a:avLst/>
          </a:prstGeom>
          <a:noFill/>
        </p:spPr>
        <p:txBody>
          <a:bodyPr wrap="square" lIns="91440" tIns="45720" rIns="91440" bIns="45720">
            <a:spAutoFit/>
          </a:bodyPr>
          <a:lstStyle/>
          <a:p>
            <a:pPr algn="ctr"/>
            <a:r>
              <a:rPr lang="en-US" sz="2000" b="1" cap="none" spc="0" dirty="0">
                <a:ln w="22225">
                  <a:solidFill>
                    <a:srgbClr val="F6F1B4"/>
                  </a:solidFill>
                  <a:prstDash val="solid"/>
                </a:ln>
                <a:solidFill>
                  <a:srgbClr val="79FFFF"/>
                </a:solidFill>
                <a:effectLst>
                  <a:glow rad="228600">
                    <a:srgbClr val="FFFFCC">
                      <a:alpha val="40000"/>
                    </a:srgbClr>
                  </a:glow>
                </a:effectLst>
              </a:rPr>
              <a:t>Z-123456</a:t>
            </a:r>
            <a:endParaRPr lang="en-US" sz="1600" b="1" cap="none" spc="0" dirty="0">
              <a:ln w="22225">
                <a:solidFill>
                  <a:srgbClr val="F6F1B4"/>
                </a:solidFill>
                <a:prstDash val="solid"/>
              </a:ln>
              <a:solidFill>
                <a:srgbClr val="79FFFF"/>
              </a:solidFill>
              <a:effectLst>
                <a:glow rad="228600">
                  <a:srgbClr val="FFFFCC">
                    <a:alpha val="40000"/>
                  </a:srgbClr>
                </a:glow>
              </a:effectLst>
            </a:endParaRPr>
          </a:p>
        </p:txBody>
      </p:sp>
    </p:spTree>
    <p:extLst>
      <p:ext uri="{BB962C8B-B14F-4D97-AF65-F5344CB8AC3E}">
        <p14:creationId xmlns:p14="http://schemas.microsoft.com/office/powerpoint/2010/main" val="758714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EDDA3-F6BA-E206-A3ED-876A7F3875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280F46-1B1A-4698-BBA6-CDAE8C5B3DA4}"/>
              </a:ext>
            </a:extLst>
          </p:cNvPr>
          <p:cNvSpPr>
            <a:spLocks noGrp="1"/>
          </p:cNvSpPr>
          <p:nvPr>
            <p:ph type="title"/>
          </p:nvPr>
        </p:nvSpPr>
        <p:spPr/>
        <p:txBody>
          <a:bodyPr/>
          <a:lstStyle/>
          <a:p>
            <a:r>
              <a:rPr lang="en-GB" dirty="0"/>
              <a:t>X-ray</a:t>
            </a:r>
          </a:p>
        </p:txBody>
      </p:sp>
      <p:sp>
        <p:nvSpPr>
          <p:cNvPr id="3" name="TextBox 2">
            <a:extLst>
              <a:ext uri="{FF2B5EF4-FFF2-40B4-BE49-F238E27FC236}">
                <a16:creationId xmlns:a16="http://schemas.microsoft.com/office/drawing/2014/main" id="{F4913AD4-1377-1C84-DEAA-ACCA9C3E1785}"/>
              </a:ext>
            </a:extLst>
          </p:cNvPr>
          <p:cNvSpPr txBox="1"/>
          <p:nvPr/>
        </p:nvSpPr>
        <p:spPr>
          <a:xfrm>
            <a:off x="900752" y="1105469"/>
            <a:ext cx="8065448" cy="954107"/>
          </a:xfrm>
          <a:prstGeom prst="rect">
            <a:avLst/>
          </a:prstGeom>
          <a:solidFill>
            <a:srgbClr val="79FFFF"/>
          </a:solidFill>
        </p:spPr>
        <p:txBody>
          <a:bodyPr wrap="square" rtlCol="0">
            <a:spAutoFit/>
          </a:bodyPr>
          <a:lstStyle/>
          <a:p>
            <a:pPr algn="l"/>
            <a:r>
              <a:rPr lang="en-GB" sz="2800" dirty="0">
                <a:latin typeface="Arial" panose="020B0604020202020204" pitchFamily="34" charset="0"/>
                <a:cs typeface="Arial" panose="020B0604020202020204" pitchFamily="34" charset="0"/>
              </a:rPr>
              <a:t>Penetrates soft tissue, not bone, very short wavelength = high resolution, high energy </a:t>
            </a:r>
          </a:p>
        </p:txBody>
      </p:sp>
      <p:sp>
        <p:nvSpPr>
          <p:cNvPr id="4" name="TextBox 3">
            <a:extLst>
              <a:ext uri="{FF2B5EF4-FFF2-40B4-BE49-F238E27FC236}">
                <a16:creationId xmlns:a16="http://schemas.microsoft.com/office/drawing/2014/main" id="{1667BD7F-2247-F032-777D-007AE6184FE8}"/>
              </a:ext>
            </a:extLst>
          </p:cNvPr>
          <p:cNvSpPr txBox="1"/>
          <p:nvPr/>
        </p:nvSpPr>
        <p:spPr>
          <a:xfrm>
            <a:off x="945371" y="4536815"/>
            <a:ext cx="3671248" cy="523220"/>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X-ray photography</a:t>
            </a:r>
          </a:p>
        </p:txBody>
      </p:sp>
      <p:grpSp>
        <p:nvGrpSpPr>
          <p:cNvPr id="13" name="Group 12">
            <a:extLst>
              <a:ext uri="{FF2B5EF4-FFF2-40B4-BE49-F238E27FC236}">
                <a16:creationId xmlns:a16="http://schemas.microsoft.com/office/drawing/2014/main" id="{A603F15F-35F5-80AD-1669-BD6CA453E883}"/>
              </a:ext>
            </a:extLst>
          </p:cNvPr>
          <p:cNvGrpSpPr/>
          <p:nvPr/>
        </p:nvGrpSpPr>
        <p:grpSpPr>
          <a:xfrm>
            <a:off x="900752" y="2744317"/>
            <a:ext cx="3143250" cy="1630349"/>
            <a:chOff x="5428133" y="2715259"/>
            <a:chExt cx="3143250" cy="1630349"/>
          </a:xfrm>
        </p:grpSpPr>
        <p:pic>
          <p:nvPicPr>
            <p:cNvPr id="11" name="Picture 10">
              <a:extLst>
                <a:ext uri="{FF2B5EF4-FFF2-40B4-BE49-F238E27FC236}">
                  <a16:creationId xmlns:a16="http://schemas.microsoft.com/office/drawing/2014/main" id="{AC83FE53-01BD-2609-636F-D7B18F6337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8133" y="2715259"/>
              <a:ext cx="3143250" cy="1571625"/>
            </a:xfrm>
            <a:prstGeom prst="rect">
              <a:avLst/>
            </a:prstGeom>
          </p:spPr>
        </p:pic>
        <p:sp>
          <p:nvSpPr>
            <p:cNvPr id="12" name="TextBox 11">
              <a:hlinkClick r:id="rId3"/>
              <a:extLst>
                <a:ext uri="{FF2B5EF4-FFF2-40B4-BE49-F238E27FC236}">
                  <a16:creationId xmlns:a16="http://schemas.microsoft.com/office/drawing/2014/main" id="{2C383BFC-968F-AD19-2A6D-FCFF2C655A7D}"/>
                </a:ext>
              </a:extLst>
            </p:cNvPr>
            <p:cNvSpPr txBox="1"/>
            <p:nvPr/>
          </p:nvSpPr>
          <p:spPr>
            <a:xfrm>
              <a:off x="8013489" y="4037831"/>
              <a:ext cx="557894" cy="307777"/>
            </a:xfrm>
            <a:prstGeom prst="rect">
              <a:avLst/>
            </a:prstGeom>
            <a:noFill/>
          </p:spPr>
          <p:txBody>
            <a:bodyPr wrap="square" rtlCol="0">
              <a:spAutoFit/>
            </a:bodyPr>
            <a:lstStyle/>
            <a:p>
              <a:pPr algn="l"/>
              <a:r>
                <a:rPr lang="en-GB" sz="1400" dirty="0">
                  <a:solidFill>
                    <a:schemeClr val="bg1">
                      <a:lumMod val="50000"/>
                    </a:schemeClr>
                  </a:solidFill>
                  <a:latin typeface="Arial" panose="020B0604020202020204" pitchFamily="34" charset="0"/>
                  <a:cs typeface="Arial" panose="020B0604020202020204" pitchFamily="34" charset="0"/>
                </a:rPr>
                <a:t>CC0</a:t>
              </a:r>
            </a:p>
          </p:txBody>
        </p:sp>
      </p:grpSp>
      <p:sp>
        <p:nvSpPr>
          <p:cNvPr id="19" name="TextBox 18">
            <a:extLst>
              <a:ext uri="{FF2B5EF4-FFF2-40B4-BE49-F238E27FC236}">
                <a16:creationId xmlns:a16="http://schemas.microsoft.com/office/drawing/2014/main" id="{3E87D1D5-6D27-39B5-47FF-FB7D2E2C896B}"/>
              </a:ext>
            </a:extLst>
          </p:cNvPr>
          <p:cNvSpPr txBox="1"/>
          <p:nvPr/>
        </p:nvSpPr>
        <p:spPr>
          <a:xfrm>
            <a:off x="4933476" y="4580429"/>
            <a:ext cx="3671248" cy="1384995"/>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X-ray crystallography in mineralogy, chemistry and biology</a:t>
            </a:r>
          </a:p>
        </p:txBody>
      </p:sp>
      <p:grpSp>
        <p:nvGrpSpPr>
          <p:cNvPr id="6" name="Group 5">
            <a:extLst>
              <a:ext uri="{FF2B5EF4-FFF2-40B4-BE49-F238E27FC236}">
                <a16:creationId xmlns:a16="http://schemas.microsoft.com/office/drawing/2014/main" id="{43B6387B-B282-1BAB-83C9-607E49F041DD}"/>
              </a:ext>
            </a:extLst>
          </p:cNvPr>
          <p:cNvGrpSpPr/>
          <p:nvPr/>
        </p:nvGrpSpPr>
        <p:grpSpPr>
          <a:xfrm>
            <a:off x="4933476" y="2744317"/>
            <a:ext cx="3530220" cy="1642719"/>
            <a:chOff x="4933476" y="2744317"/>
            <a:chExt cx="3530220" cy="1642719"/>
          </a:xfrm>
        </p:grpSpPr>
        <p:pic>
          <p:nvPicPr>
            <p:cNvPr id="21" name="Picture 20">
              <a:extLst>
                <a:ext uri="{FF2B5EF4-FFF2-40B4-BE49-F238E27FC236}">
                  <a16:creationId xmlns:a16="http://schemas.microsoft.com/office/drawing/2014/main" id="{F0B45FDF-C70D-1746-9166-E15ADC3B5E72}"/>
                </a:ext>
              </a:extLst>
            </p:cNvPr>
            <p:cNvPicPr>
              <a:picLocks noChangeAspect="1"/>
            </p:cNvPicPr>
            <p:nvPr/>
          </p:nvPicPr>
          <p:blipFill>
            <a:blip r:embed="rId4">
              <a:extLst>
                <a:ext uri="{28A0092B-C50C-407E-A947-70E740481C1C}">
                  <a14:useLocalDpi xmlns:a14="http://schemas.microsoft.com/office/drawing/2010/main" val="0"/>
                </a:ext>
              </a:extLst>
            </a:blip>
            <a:srcRect r="34743" b="8474"/>
            <a:stretch>
              <a:fillRect/>
            </a:stretch>
          </p:blipFill>
          <p:spPr>
            <a:xfrm>
              <a:off x="4933476" y="2744317"/>
              <a:ext cx="3530220" cy="1642719"/>
            </a:xfrm>
            <a:prstGeom prst="rect">
              <a:avLst/>
            </a:prstGeom>
          </p:spPr>
        </p:pic>
        <p:sp>
          <p:nvSpPr>
            <p:cNvPr id="5" name="TextBox 4">
              <a:hlinkClick r:id="rId5"/>
              <a:extLst>
                <a:ext uri="{FF2B5EF4-FFF2-40B4-BE49-F238E27FC236}">
                  <a16:creationId xmlns:a16="http://schemas.microsoft.com/office/drawing/2014/main" id="{1553FCD7-F05F-EE17-EA9E-F2C8E360C565}"/>
                </a:ext>
              </a:extLst>
            </p:cNvPr>
            <p:cNvSpPr txBox="1"/>
            <p:nvPr/>
          </p:nvSpPr>
          <p:spPr>
            <a:xfrm>
              <a:off x="7752408" y="4085692"/>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3614902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CB25A-7A63-109F-4110-E3603A745318}"/>
            </a:ext>
          </a:extLst>
        </p:cNvPr>
        <p:cNvGrpSpPr/>
        <p:nvPr/>
      </p:nvGrpSpPr>
      <p:grpSpPr>
        <a:xfrm>
          <a:off x="0" y="0"/>
          <a:ext cx="0" cy="0"/>
          <a:chOff x="0" y="0"/>
          <a:chExt cx="0" cy="0"/>
        </a:xfrm>
      </p:grpSpPr>
      <p:sp>
        <p:nvSpPr>
          <p:cNvPr id="1050" name="Rectangle: Rounded Corners 1049">
            <a:extLst>
              <a:ext uri="{FF2B5EF4-FFF2-40B4-BE49-F238E27FC236}">
                <a16:creationId xmlns:a16="http://schemas.microsoft.com/office/drawing/2014/main" id="{6D576C82-E326-9521-FC19-EC82CD542ECE}"/>
              </a:ext>
            </a:extLst>
          </p:cNvPr>
          <p:cNvSpPr/>
          <p:nvPr/>
        </p:nvSpPr>
        <p:spPr>
          <a:xfrm>
            <a:off x="718657" y="2399564"/>
            <a:ext cx="3782397" cy="2616200"/>
          </a:xfrm>
          <a:prstGeom prst="roundRect">
            <a:avLst>
              <a:gd name="adj" fmla="val 3075"/>
            </a:avLst>
          </a:prstGeom>
          <a:solidFill>
            <a:schemeClr val="bg2"/>
          </a:solid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9" name="Rectangle: Rounded Corners 1048">
            <a:extLst>
              <a:ext uri="{FF2B5EF4-FFF2-40B4-BE49-F238E27FC236}">
                <a16:creationId xmlns:a16="http://schemas.microsoft.com/office/drawing/2014/main" id="{410E2375-AFBF-5A92-EA32-1F4F13346B0A}"/>
              </a:ext>
            </a:extLst>
          </p:cNvPr>
          <p:cNvSpPr/>
          <p:nvPr/>
        </p:nvSpPr>
        <p:spPr>
          <a:xfrm>
            <a:off x="5055326" y="2399564"/>
            <a:ext cx="3695700" cy="2616200"/>
          </a:xfrm>
          <a:prstGeom prst="roundRect">
            <a:avLst>
              <a:gd name="adj" fmla="val 3075"/>
            </a:avLst>
          </a:prstGeom>
          <a:solidFill>
            <a:schemeClr val="bg2"/>
          </a:solid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C1F1990D-C5A5-4326-81FA-E220AB633B31}"/>
              </a:ext>
            </a:extLst>
          </p:cNvPr>
          <p:cNvSpPr>
            <a:spLocks noGrp="1"/>
          </p:cNvSpPr>
          <p:nvPr>
            <p:ph type="title"/>
          </p:nvPr>
        </p:nvSpPr>
        <p:spPr/>
        <p:txBody>
          <a:bodyPr/>
          <a:lstStyle/>
          <a:p>
            <a:r>
              <a:rPr lang="en-GB" dirty="0"/>
              <a:t>Gamma-ray</a:t>
            </a:r>
          </a:p>
        </p:txBody>
      </p:sp>
      <p:sp>
        <p:nvSpPr>
          <p:cNvPr id="3" name="TextBox 2">
            <a:extLst>
              <a:ext uri="{FF2B5EF4-FFF2-40B4-BE49-F238E27FC236}">
                <a16:creationId xmlns:a16="http://schemas.microsoft.com/office/drawing/2014/main" id="{381A2447-18D7-6093-98FC-761F28238752}"/>
              </a:ext>
            </a:extLst>
          </p:cNvPr>
          <p:cNvSpPr txBox="1"/>
          <p:nvPr/>
        </p:nvSpPr>
        <p:spPr>
          <a:xfrm>
            <a:off x="900752" y="1105469"/>
            <a:ext cx="8065448" cy="954107"/>
          </a:xfrm>
          <a:prstGeom prst="rect">
            <a:avLst/>
          </a:prstGeom>
          <a:solidFill>
            <a:srgbClr val="79FFFF"/>
          </a:solidFill>
        </p:spPr>
        <p:txBody>
          <a:bodyPr wrap="square" rtlCol="0">
            <a:spAutoFit/>
          </a:bodyPr>
          <a:lstStyle/>
          <a:p>
            <a:pPr algn="l"/>
            <a:r>
              <a:rPr lang="en-GB" sz="2800" dirty="0">
                <a:latin typeface="Arial" panose="020B0604020202020204" pitchFamily="34" charset="0"/>
                <a:cs typeface="Arial" panose="020B0604020202020204" pitchFamily="34" charset="0"/>
              </a:rPr>
              <a:t>Produced by nuclear activity, very penetrating, extremely ionising, causes DNA damage.</a:t>
            </a:r>
          </a:p>
        </p:txBody>
      </p:sp>
      <p:sp>
        <p:nvSpPr>
          <p:cNvPr id="6" name="TextBox 5">
            <a:extLst>
              <a:ext uri="{FF2B5EF4-FFF2-40B4-BE49-F238E27FC236}">
                <a16:creationId xmlns:a16="http://schemas.microsoft.com/office/drawing/2014/main" id="{8D027899-3E6F-7E9C-3A67-479C079E9C3D}"/>
              </a:ext>
            </a:extLst>
          </p:cNvPr>
          <p:cNvSpPr txBox="1"/>
          <p:nvPr/>
        </p:nvSpPr>
        <p:spPr>
          <a:xfrm>
            <a:off x="5168678" y="5149363"/>
            <a:ext cx="3582348" cy="954107"/>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Sterilisation of medical supplies</a:t>
            </a:r>
          </a:p>
        </p:txBody>
      </p:sp>
      <p:sp>
        <p:nvSpPr>
          <p:cNvPr id="58" name="Freeform: Shape 57">
            <a:extLst>
              <a:ext uri="{FF2B5EF4-FFF2-40B4-BE49-F238E27FC236}">
                <a16:creationId xmlns:a16="http://schemas.microsoft.com/office/drawing/2014/main" id="{D63E8179-7061-2957-9ECA-4B43822FCA7B}"/>
              </a:ext>
            </a:extLst>
          </p:cNvPr>
          <p:cNvSpPr/>
          <p:nvPr/>
        </p:nvSpPr>
        <p:spPr>
          <a:xfrm rot="5400000" flipV="1">
            <a:off x="6052975" y="3484728"/>
            <a:ext cx="509695" cy="63198"/>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9" name="Freeform: Shape 58">
            <a:extLst>
              <a:ext uri="{FF2B5EF4-FFF2-40B4-BE49-F238E27FC236}">
                <a16:creationId xmlns:a16="http://schemas.microsoft.com/office/drawing/2014/main" id="{26FB0744-97B2-ED11-F820-897EC177C3AD}"/>
              </a:ext>
            </a:extLst>
          </p:cNvPr>
          <p:cNvSpPr/>
          <p:nvPr/>
        </p:nvSpPr>
        <p:spPr>
          <a:xfrm rot="3603572">
            <a:off x="6218971" y="3679028"/>
            <a:ext cx="194733" cy="194733"/>
          </a:xfrm>
          <a:custGeom>
            <a:avLst/>
            <a:gdLst>
              <a:gd name="csX0" fmla="*/ 110067 w 194733"/>
              <a:gd name="csY0" fmla="*/ 0 h 194733"/>
              <a:gd name="csX1" fmla="*/ 194733 w 194733"/>
              <a:gd name="csY1" fmla="*/ 186267 h 194733"/>
              <a:gd name="csX2" fmla="*/ 0 w 194733"/>
              <a:gd name="csY2" fmla="*/ 194733 h 194733"/>
            </a:gdLst>
            <a:ahLst/>
            <a:cxnLst>
              <a:cxn ang="0">
                <a:pos x="csX0" y="csY0"/>
              </a:cxn>
              <a:cxn ang="0">
                <a:pos x="csX1" y="csY1"/>
              </a:cxn>
              <a:cxn ang="0">
                <a:pos x="csX2" y="csY2"/>
              </a:cxn>
            </a:cxnLst>
            <a:rect l="l" t="t" r="r" b="b"/>
            <a:pathLst>
              <a:path w="194733" h="194733">
                <a:moveTo>
                  <a:pt x="110067" y="0"/>
                </a:moveTo>
                <a:lnTo>
                  <a:pt x="194733" y="186267"/>
                </a:lnTo>
                <a:lnTo>
                  <a:pt x="0" y="19473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Freeform: Shape 59">
            <a:extLst>
              <a:ext uri="{FF2B5EF4-FFF2-40B4-BE49-F238E27FC236}">
                <a16:creationId xmlns:a16="http://schemas.microsoft.com/office/drawing/2014/main" id="{55C3C46B-D53A-DDDE-3F08-B1937A6523DF}"/>
              </a:ext>
            </a:extLst>
          </p:cNvPr>
          <p:cNvSpPr/>
          <p:nvPr/>
        </p:nvSpPr>
        <p:spPr>
          <a:xfrm rot="5553958" flipV="1">
            <a:off x="6686052" y="3495990"/>
            <a:ext cx="509695" cy="63198"/>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1" name="Freeform: Shape 60">
            <a:extLst>
              <a:ext uri="{FF2B5EF4-FFF2-40B4-BE49-F238E27FC236}">
                <a16:creationId xmlns:a16="http://schemas.microsoft.com/office/drawing/2014/main" id="{0E941745-5F0A-9F00-DA72-9280FA71D556}"/>
              </a:ext>
            </a:extLst>
          </p:cNvPr>
          <p:cNvSpPr/>
          <p:nvPr/>
        </p:nvSpPr>
        <p:spPr>
          <a:xfrm rot="3361235">
            <a:off x="6843533" y="3686229"/>
            <a:ext cx="194733" cy="194733"/>
          </a:xfrm>
          <a:custGeom>
            <a:avLst/>
            <a:gdLst>
              <a:gd name="csX0" fmla="*/ 110067 w 194733"/>
              <a:gd name="csY0" fmla="*/ 0 h 194733"/>
              <a:gd name="csX1" fmla="*/ 194733 w 194733"/>
              <a:gd name="csY1" fmla="*/ 186267 h 194733"/>
              <a:gd name="csX2" fmla="*/ 0 w 194733"/>
              <a:gd name="csY2" fmla="*/ 194733 h 194733"/>
            </a:gdLst>
            <a:ahLst/>
            <a:cxnLst>
              <a:cxn ang="0">
                <a:pos x="csX0" y="csY0"/>
              </a:cxn>
              <a:cxn ang="0">
                <a:pos x="csX1" y="csY1"/>
              </a:cxn>
              <a:cxn ang="0">
                <a:pos x="csX2" y="csY2"/>
              </a:cxn>
            </a:cxnLst>
            <a:rect l="l" t="t" r="r" b="b"/>
            <a:pathLst>
              <a:path w="194733" h="194733">
                <a:moveTo>
                  <a:pt x="110067" y="0"/>
                </a:moveTo>
                <a:lnTo>
                  <a:pt x="194733" y="186267"/>
                </a:lnTo>
                <a:lnTo>
                  <a:pt x="0" y="19473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0" name="Freeform: Shape 1029">
            <a:extLst>
              <a:ext uri="{FF2B5EF4-FFF2-40B4-BE49-F238E27FC236}">
                <a16:creationId xmlns:a16="http://schemas.microsoft.com/office/drawing/2014/main" id="{36D1B954-F8C4-00B2-EAB9-4BEB058A8156}"/>
              </a:ext>
            </a:extLst>
          </p:cNvPr>
          <p:cNvSpPr/>
          <p:nvPr/>
        </p:nvSpPr>
        <p:spPr>
          <a:xfrm>
            <a:off x="2318639" y="2683420"/>
            <a:ext cx="768780" cy="1939768"/>
          </a:xfrm>
          <a:custGeom>
            <a:avLst/>
            <a:gdLst>
              <a:gd name="csX0" fmla="*/ 0 w 768780"/>
              <a:gd name="csY0" fmla="*/ 116732 h 1939768"/>
              <a:gd name="csX1" fmla="*/ 214009 w 768780"/>
              <a:gd name="csY1" fmla="*/ 0 h 1939768"/>
              <a:gd name="csX2" fmla="*/ 758758 w 768780"/>
              <a:gd name="csY2" fmla="*/ 933855 h 1939768"/>
              <a:gd name="csX3" fmla="*/ 517008 w 768780"/>
              <a:gd name="csY3" fmla="*/ 1939768 h 1939768"/>
              <a:gd name="csX4" fmla="*/ 247155 w 768780"/>
              <a:gd name="csY4" fmla="*/ 1740890 h 1939768"/>
              <a:gd name="csX5" fmla="*/ 466928 w 768780"/>
              <a:gd name="csY5" fmla="*/ 914400 h 1939768"/>
              <a:gd name="csX6" fmla="*/ 0 w 768780"/>
              <a:gd name="csY6" fmla="*/ 116732 h 193976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68780" h="1939768">
                <a:moveTo>
                  <a:pt x="0" y="116732"/>
                </a:moveTo>
                <a:lnTo>
                  <a:pt x="214009" y="0"/>
                </a:lnTo>
                <a:cubicBezTo>
                  <a:pt x="531779" y="272374"/>
                  <a:pt x="708258" y="610560"/>
                  <a:pt x="758758" y="933855"/>
                </a:cubicBezTo>
                <a:cubicBezTo>
                  <a:pt x="809258" y="1257150"/>
                  <a:pt x="659680" y="1660908"/>
                  <a:pt x="517008" y="1939768"/>
                </a:cubicBezTo>
                <a:cubicBezTo>
                  <a:pt x="432702" y="1907342"/>
                  <a:pt x="331461" y="1773316"/>
                  <a:pt x="247155" y="1740890"/>
                </a:cubicBezTo>
                <a:cubicBezTo>
                  <a:pt x="467648" y="1481486"/>
                  <a:pt x="508120" y="1185093"/>
                  <a:pt x="466928" y="914400"/>
                </a:cubicBezTo>
                <a:cubicBezTo>
                  <a:pt x="425736" y="643707"/>
                  <a:pt x="272375" y="382621"/>
                  <a:pt x="0" y="116732"/>
                </a:cubicBez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33" name="Straight Connector 1032">
            <a:extLst>
              <a:ext uri="{FF2B5EF4-FFF2-40B4-BE49-F238E27FC236}">
                <a16:creationId xmlns:a16="http://schemas.microsoft.com/office/drawing/2014/main" id="{3F8DFEFD-20BE-979C-8A8B-CF935AD941A1}"/>
              </a:ext>
            </a:extLst>
          </p:cNvPr>
          <p:cNvCxnSpPr>
            <a:stCxn id="1030" idx="5"/>
          </p:cNvCxnSpPr>
          <p:nvPr/>
        </p:nvCxnSpPr>
        <p:spPr>
          <a:xfrm flipV="1">
            <a:off x="2785567" y="3513568"/>
            <a:ext cx="296072" cy="8425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35" name="TextBox 1034">
            <a:extLst>
              <a:ext uri="{FF2B5EF4-FFF2-40B4-BE49-F238E27FC236}">
                <a16:creationId xmlns:a16="http://schemas.microsoft.com/office/drawing/2014/main" id="{707A8EDB-58E0-0BDC-4AB3-BB2AB4019EEF}"/>
              </a:ext>
            </a:extLst>
          </p:cNvPr>
          <p:cNvSpPr txBox="1"/>
          <p:nvPr/>
        </p:nvSpPr>
        <p:spPr>
          <a:xfrm>
            <a:off x="718657" y="3746664"/>
            <a:ext cx="1979951" cy="523220"/>
          </a:xfrm>
          <a:prstGeom prst="rect">
            <a:avLst/>
          </a:prstGeom>
          <a:noFill/>
        </p:spPr>
        <p:txBody>
          <a:bodyPr wrap="square">
            <a:spAutoFit/>
          </a:bodyPr>
          <a:lstStyle/>
          <a:p>
            <a:r>
              <a:rPr lang="en-GB" sz="2800" dirty="0"/>
              <a:t>Iridium‑192 </a:t>
            </a:r>
          </a:p>
        </p:txBody>
      </p:sp>
      <p:sp>
        <p:nvSpPr>
          <p:cNvPr id="1036" name="Rectangle 1035">
            <a:extLst>
              <a:ext uri="{FF2B5EF4-FFF2-40B4-BE49-F238E27FC236}">
                <a16:creationId xmlns:a16="http://schemas.microsoft.com/office/drawing/2014/main" id="{9A2A3484-78AE-D062-2D72-74DB810B54AF}"/>
              </a:ext>
            </a:extLst>
          </p:cNvPr>
          <p:cNvSpPr/>
          <p:nvPr/>
        </p:nvSpPr>
        <p:spPr>
          <a:xfrm>
            <a:off x="1571933" y="3291454"/>
            <a:ext cx="648288" cy="50451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9" name="TextBox 1038">
            <a:extLst>
              <a:ext uri="{FF2B5EF4-FFF2-40B4-BE49-F238E27FC236}">
                <a16:creationId xmlns:a16="http://schemas.microsoft.com/office/drawing/2014/main" id="{9B2FA9E1-5FB7-100D-51B6-13C047A1840D}"/>
              </a:ext>
            </a:extLst>
          </p:cNvPr>
          <p:cNvSpPr txBox="1"/>
          <p:nvPr/>
        </p:nvSpPr>
        <p:spPr>
          <a:xfrm>
            <a:off x="2954823" y="4166358"/>
            <a:ext cx="1544012"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Detector</a:t>
            </a:r>
          </a:p>
        </p:txBody>
      </p:sp>
      <p:sp>
        <p:nvSpPr>
          <p:cNvPr id="1040" name="TextBox 1039">
            <a:extLst>
              <a:ext uri="{FF2B5EF4-FFF2-40B4-BE49-F238E27FC236}">
                <a16:creationId xmlns:a16="http://schemas.microsoft.com/office/drawing/2014/main" id="{6671F807-1346-F2AD-F8A6-57B0404652EA}"/>
              </a:ext>
            </a:extLst>
          </p:cNvPr>
          <p:cNvSpPr txBox="1"/>
          <p:nvPr/>
        </p:nvSpPr>
        <p:spPr>
          <a:xfrm>
            <a:off x="2882804" y="2589747"/>
            <a:ext cx="109671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Weld </a:t>
            </a:r>
          </a:p>
        </p:txBody>
      </p:sp>
      <p:cxnSp>
        <p:nvCxnSpPr>
          <p:cNvPr id="1043" name="Straight Arrow Connector 1042">
            <a:extLst>
              <a:ext uri="{FF2B5EF4-FFF2-40B4-BE49-F238E27FC236}">
                <a16:creationId xmlns:a16="http://schemas.microsoft.com/office/drawing/2014/main" id="{40DD8351-C5E8-D656-00F2-61D8AAFF0A33}"/>
              </a:ext>
            </a:extLst>
          </p:cNvPr>
          <p:cNvCxnSpPr>
            <a:cxnSpLocks/>
          </p:cNvCxnSpPr>
          <p:nvPr/>
        </p:nvCxnSpPr>
        <p:spPr>
          <a:xfrm flipH="1">
            <a:off x="2945523" y="3097896"/>
            <a:ext cx="326556" cy="44581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45" name="Freeform: Shape 1044">
            <a:extLst>
              <a:ext uri="{FF2B5EF4-FFF2-40B4-BE49-F238E27FC236}">
                <a16:creationId xmlns:a16="http://schemas.microsoft.com/office/drawing/2014/main" id="{4BD8B5B9-A967-5362-DEEB-3C2BE9477799}"/>
              </a:ext>
            </a:extLst>
          </p:cNvPr>
          <p:cNvSpPr/>
          <p:nvPr/>
        </p:nvSpPr>
        <p:spPr>
          <a:xfrm flipH="1">
            <a:off x="3487732" y="3194480"/>
            <a:ext cx="196882" cy="999315"/>
          </a:xfrm>
          <a:custGeom>
            <a:avLst/>
            <a:gdLst>
              <a:gd name="csX0" fmla="*/ 0 w 214009"/>
              <a:gd name="csY0" fmla="*/ 0 h 875490"/>
              <a:gd name="csX1" fmla="*/ 0 w 214009"/>
              <a:gd name="csY1" fmla="*/ 875490 h 875490"/>
              <a:gd name="csX2" fmla="*/ 214009 w 214009"/>
              <a:gd name="csY2" fmla="*/ 583660 h 875490"/>
              <a:gd name="csX3" fmla="*/ 194553 w 214009"/>
              <a:gd name="csY3" fmla="*/ 97277 h 875490"/>
              <a:gd name="csX4" fmla="*/ 0 w 214009"/>
              <a:gd name="csY4" fmla="*/ 0 h 875490"/>
              <a:gd name="csX0" fmla="*/ 0 w 214009"/>
              <a:gd name="csY0" fmla="*/ 0 h 999315"/>
              <a:gd name="csX1" fmla="*/ 0 w 214009"/>
              <a:gd name="csY1" fmla="*/ 999315 h 999315"/>
              <a:gd name="csX2" fmla="*/ 214009 w 214009"/>
              <a:gd name="csY2" fmla="*/ 707485 h 999315"/>
              <a:gd name="csX3" fmla="*/ 194553 w 214009"/>
              <a:gd name="csY3" fmla="*/ 221102 h 999315"/>
              <a:gd name="csX4" fmla="*/ 0 w 214009"/>
              <a:gd name="csY4" fmla="*/ 0 h 999315"/>
            </a:gdLst>
            <a:ahLst/>
            <a:cxnLst>
              <a:cxn ang="0">
                <a:pos x="csX0" y="csY0"/>
              </a:cxn>
              <a:cxn ang="0">
                <a:pos x="csX1" y="csY1"/>
              </a:cxn>
              <a:cxn ang="0">
                <a:pos x="csX2" y="csY2"/>
              </a:cxn>
              <a:cxn ang="0">
                <a:pos x="csX3" y="csY3"/>
              </a:cxn>
              <a:cxn ang="0">
                <a:pos x="csX4" y="csY4"/>
              </a:cxn>
            </a:cxnLst>
            <a:rect l="l" t="t" r="r" b="b"/>
            <a:pathLst>
              <a:path w="214009" h="999315">
                <a:moveTo>
                  <a:pt x="0" y="0"/>
                </a:moveTo>
                <a:lnTo>
                  <a:pt x="0" y="999315"/>
                </a:lnTo>
                <a:lnTo>
                  <a:pt x="214009" y="707485"/>
                </a:lnTo>
                <a:lnTo>
                  <a:pt x="194553" y="221102"/>
                </a:lnTo>
                <a:lnTo>
                  <a:pt x="0" y="0"/>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6" name="Freeform: Shape 1045">
            <a:extLst>
              <a:ext uri="{FF2B5EF4-FFF2-40B4-BE49-F238E27FC236}">
                <a16:creationId xmlns:a16="http://schemas.microsoft.com/office/drawing/2014/main" id="{05A0BF5F-A41E-6968-287D-E8EC03F0B2BE}"/>
              </a:ext>
            </a:extLst>
          </p:cNvPr>
          <p:cNvSpPr/>
          <p:nvPr/>
        </p:nvSpPr>
        <p:spPr>
          <a:xfrm>
            <a:off x="2239898" y="3581747"/>
            <a:ext cx="469015" cy="45719"/>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47" name="Freeform: Shape 1046">
            <a:extLst>
              <a:ext uri="{FF2B5EF4-FFF2-40B4-BE49-F238E27FC236}">
                <a16:creationId xmlns:a16="http://schemas.microsoft.com/office/drawing/2014/main" id="{CB9CA394-CD5D-319D-3F65-9CB50EE5C6F9}"/>
              </a:ext>
            </a:extLst>
          </p:cNvPr>
          <p:cNvSpPr/>
          <p:nvPr/>
        </p:nvSpPr>
        <p:spPr>
          <a:xfrm>
            <a:off x="3113148" y="3604606"/>
            <a:ext cx="469015" cy="45719"/>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48" name="TextBox 1047">
            <a:extLst>
              <a:ext uri="{FF2B5EF4-FFF2-40B4-BE49-F238E27FC236}">
                <a16:creationId xmlns:a16="http://schemas.microsoft.com/office/drawing/2014/main" id="{059BBF11-DF93-3E9C-F892-3327AAF9BF84}"/>
              </a:ext>
            </a:extLst>
          </p:cNvPr>
          <p:cNvSpPr txBox="1"/>
          <p:nvPr/>
        </p:nvSpPr>
        <p:spPr>
          <a:xfrm>
            <a:off x="794962" y="5149363"/>
            <a:ext cx="3582348" cy="523220"/>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Inspecting welds</a:t>
            </a:r>
          </a:p>
        </p:txBody>
      </p:sp>
      <p:grpSp>
        <p:nvGrpSpPr>
          <p:cNvPr id="1051" name="Group 1050">
            <a:extLst>
              <a:ext uri="{FF2B5EF4-FFF2-40B4-BE49-F238E27FC236}">
                <a16:creationId xmlns:a16="http://schemas.microsoft.com/office/drawing/2014/main" id="{84ACEED5-9AD7-E0F6-FC7F-99A3F95229B0}"/>
              </a:ext>
            </a:extLst>
          </p:cNvPr>
          <p:cNvGrpSpPr/>
          <p:nvPr/>
        </p:nvGrpSpPr>
        <p:grpSpPr>
          <a:xfrm>
            <a:off x="5850538" y="4080063"/>
            <a:ext cx="1963595" cy="662142"/>
            <a:chOff x="2384063" y="2031803"/>
            <a:chExt cx="3615567" cy="1219200"/>
          </a:xfrm>
        </p:grpSpPr>
        <p:sp>
          <p:nvSpPr>
            <p:cNvPr id="1052" name="Freeform: Shape 1051">
              <a:extLst>
                <a:ext uri="{FF2B5EF4-FFF2-40B4-BE49-F238E27FC236}">
                  <a16:creationId xmlns:a16="http://schemas.microsoft.com/office/drawing/2014/main" id="{69F5623D-391F-664F-E4C8-0C4FD5D07F74}"/>
                </a:ext>
              </a:extLst>
            </p:cNvPr>
            <p:cNvSpPr/>
            <p:nvPr/>
          </p:nvSpPr>
          <p:spPr>
            <a:xfrm rot="16200000">
              <a:off x="3358786" y="1057080"/>
              <a:ext cx="1219200" cy="3168645"/>
            </a:xfrm>
            <a:custGeom>
              <a:avLst/>
              <a:gdLst>
                <a:gd name="csX0" fmla="*/ 1219200 w 1219200"/>
                <a:gd name="csY0" fmla="*/ 3067045 h 3168645"/>
                <a:gd name="csX1" fmla="*/ 1219200 w 1219200"/>
                <a:gd name="csY1" fmla="*/ 3168645 h 3168645"/>
                <a:gd name="csX2" fmla="*/ 952500 w 1219200"/>
                <a:gd name="csY2" fmla="*/ 3168645 h 3168645"/>
                <a:gd name="csX3" fmla="*/ 266700 w 1219200"/>
                <a:gd name="csY3" fmla="*/ 3168644 h 3168645"/>
                <a:gd name="csX4" fmla="*/ 0 w 1219200"/>
                <a:gd name="csY4" fmla="*/ 3168644 h 3168645"/>
                <a:gd name="csX5" fmla="*/ 0 w 1219200"/>
                <a:gd name="csY5" fmla="*/ 3067045 h 3168645"/>
                <a:gd name="csX6" fmla="*/ 266700 w 1219200"/>
                <a:gd name="csY6" fmla="*/ 3067045 h 3168645"/>
                <a:gd name="csX7" fmla="*/ 266700 w 1219200"/>
                <a:gd name="csY7" fmla="*/ 478358 h 3168645"/>
                <a:gd name="csX8" fmla="*/ 266699 w 1219200"/>
                <a:gd name="csY8" fmla="*/ 478358 h 3168645"/>
                <a:gd name="csX9" fmla="*/ 266700 w 1219200"/>
                <a:gd name="csY9" fmla="*/ 478357 h 3168645"/>
                <a:gd name="csX10" fmla="*/ 266700 w 1219200"/>
                <a:gd name="csY10" fmla="*/ 476245 h 3168645"/>
                <a:gd name="csX11" fmla="*/ 272439 w 1219200"/>
                <a:gd name="csY11" fmla="*/ 476245 h 3168645"/>
                <a:gd name="csX12" fmla="*/ 559942 w 1219200"/>
                <a:gd name="csY12" fmla="*/ 370416 h 3168645"/>
                <a:gd name="csX13" fmla="*/ 546100 w 1219200"/>
                <a:gd name="csY13" fmla="*/ 370416 h 3168645"/>
                <a:gd name="csX14" fmla="*/ 577850 w 1219200"/>
                <a:gd name="csY14" fmla="*/ 0 h 3168645"/>
                <a:gd name="csX15" fmla="*/ 641351 w 1219200"/>
                <a:gd name="csY15" fmla="*/ 0 h 3168645"/>
                <a:gd name="csX16" fmla="*/ 673101 w 1219200"/>
                <a:gd name="csY16" fmla="*/ 370416 h 3168645"/>
                <a:gd name="csX17" fmla="*/ 662858 w 1219200"/>
                <a:gd name="csY17" fmla="*/ 370416 h 3168645"/>
                <a:gd name="csX18" fmla="*/ 946830 w 1219200"/>
                <a:gd name="csY18" fmla="*/ 476245 h 3168645"/>
                <a:gd name="csX19" fmla="*/ 952500 w 1219200"/>
                <a:gd name="csY19" fmla="*/ 476245 h 3168645"/>
                <a:gd name="csX20" fmla="*/ 952500 w 1219200"/>
                <a:gd name="csY20" fmla="*/ 3067045 h 31686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219200" h="3168645">
                  <a:moveTo>
                    <a:pt x="1219200" y="3067045"/>
                  </a:moveTo>
                  <a:lnTo>
                    <a:pt x="1219200" y="3168645"/>
                  </a:lnTo>
                  <a:lnTo>
                    <a:pt x="952500" y="3168645"/>
                  </a:lnTo>
                  <a:lnTo>
                    <a:pt x="266700" y="3168644"/>
                  </a:lnTo>
                  <a:lnTo>
                    <a:pt x="0" y="3168644"/>
                  </a:lnTo>
                  <a:lnTo>
                    <a:pt x="0" y="3067045"/>
                  </a:lnTo>
                  <a:lnTo>
                    <a:pt x="266700" y="3067045"/>
                  </a:lnTo>
                  <a:lnTo>
                    <a:pt x="266700" y="478358"/>
                  </a:lnTo>
                  <a:lnTo>
                    <a:pt x="266699" y="478358"/>
                  </a:lnTo>
                  <a:lnTo>
                    <a:pt x="266700" y="478357"/>
                  </a:lnTo>
                  <a:lnTo>
                    <a:pt x="266700" y="476245"/>
                  </a:lnTo>
                  <a:lnTo>
                    <a:pt x="272439" y="476245"/>
                  </a:lnTo>
                  <a:lnTo>
                    <a:pt x="559942" y="370416"/>
                  </a:lnTo>
                  <a:lnTo>
                    <a:pt x="546100" y="370416"/>
                  </a:lnTo>
                  <a:lnTo>
                    <a:pt x="577850" y="0"/>
                  </a:lnTo>
                  <a:lnTo>
                    <a:pt x="641351" y="0"/>
                  </a:lnTo>
                  <a:lnTo>
                    <a:pt x="673101" y="370416"/>
                  </a:lnTo>
                  <a:lnTo>
                    <a:pt x="662858" y="370416"/>
                  </a:lnTo>
                  <a:lnTo>
                    <a:pt x="946830" y="476245"/>
                  </a:lnTo>
                  <a:lnTo>
                    <a:pt x="952500" y="476245"/>
                  </a:lnTo>
                  <a:lnTo>
                    <a:pt x="952500" y="3067045"/>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1054" name="Group 1053">
              <a:extLst>
                <a:ext uri="{FF2B5EF4-FFF2-40B4-BE49-F238E27FC236}">
                  <a16:creationId xmlns:a16="http://schemas.microsoft.com/office/drawing/2014/main" id="{D42819B1-C385-73B1-F6A4-D8F2DEF19860}"/>
                </a:ext>
              </a:extLst>
            </p:cNvPr>
            <p:cNvGrpSpPr/>
            <p:nvPr/>
          </p:nvGrpSpPr>
          <p:grpSpPr>
            <a:xfrm>
              <a:off x="2800641" y="2031803"/>
              <a:ext cx="3198989" cy="1219200"/>
              <a:chOff x="1076982" y="2165352"/>
              <a:chExt cx="3198989" cy="1219200"/>
            </a:xfrm>
          </p:grpSpPr>
          <p:grpSp>
            <p:nvGrpSpPr>
              <p:cNvPr id="1056" name="Group 1055">
                <a:extLst>
                  <a:ext uri="{FF2B5EF4-FFF2-40B4-BE49-F238E27FC236}">
                    <a16:creationId xmlns:a16="http://schemas.microsoft.com/office/drawing/2014/main" id="{7E123740-E70C-5887-8657-A775D10B12D8}"/>
                  </a:ext>
                </a:extLst>
              </p:cNvPr>
              <p:cNvGrpSpPr/>
              <p:nvPr/>
            </p:nvGrpSpPr>
            <p:grpSpPr>
              <a:xfrm>
                <a:off x="1444219" y="2165352"/>
                <a:ext cx="2831752" cy="1219200"/>
                <a:chOff x="4020209" y="2165350"/>
                <a:chExt cx="2254944" cy="1219200"/>
              </a:xfrm>
            </p:grpSpPr>
            <p:sp>
              <p:nvSpPr>
                <p:cNvPr id="1058" name="Rectangle 1057">
                  <a:extLst>
                    <a:ext uri="{FF2B5EF4-FFF2-40B4-BE49-F238E27FC236}">
                      <a16:creationId xmlns:a16="http://schemas.microsoft.com/office/drawing/2014/main" id="{09B29627-DEC1-E943-238B-21FE8659BE85}"/>
                    </a:ext>
                  </a:extLst>
                </p:cNvPr>
                <p:cNvSpPr/>
                <p:nvPr/>
              </p:nvSpPr>
              <p:spPr>
                <a:xfrm>
                  <a:off x="4020209" y="2641600"/>
                  <a:ext cx="2113570" cy="2667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9" name="Rectangle 1058">
                  <a:extLst>
                    <a:ext uri="{FF2B5EF4-FFF2-40B4-BE49-F238E27FC236}">
                      <a16:creationId xmlns:a16="http://schemas.microsoft.com/office/drawing/2014/main" id="{500E8FC1-3824-5542-452B-4EFB85EB3D15}"/>
                    </a:ext>
                  </a:extLst>
                </p:cNvPr>
                <p:cNvSpPr/>
                <p:nvPr/>
              </p:nvSpPr>
              <p:spPr>
                <a:xfrm>
                  <a:off x="6135453" y="2165350"/>
                  <a:ext cx="139700" cy="121920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57" name="Freeform: Shape 1056">
                <a:extLst>
                  <a:ext uri="{FF2B5EF4-FFF2-40B4-BE49-F238E27FC236}">
                    <a16:creationId xmlns:a16="http://schemas.microsoft.com/office/drawing/2014/main" id="{1A31AEFB-B7A4-9EBF-71D1-9840E1A776C7}"/>
                  </a:ext>
                </a:extLst>
              </p:cNvPr>
              <p:cNvSpPr/>
              <p:nvPr/>
            </p:nvSpPr>
            <p:spPr>
              <a:xfrm rot="16200000">
                <a:off x="924050" y="2591332"/>
                <a:ext cx="673101" cy="367238"/>
              </a:xfrm>
              <a:custGeom>
                <a:avLst/>
                <a:gdLst>
                  <a:gd name="csX0" fmla="*/ 336550 w 673100"/>
                  <a:gd name="csY0" fmla="*/ 0 h 476250"/>
                  <a:gd name="csX1" fmla="*/ 673100 w 673100"/>
                  <a:gd name="csY1" fmla="*/ 152400 h 476250"/>
                  <a:gd name="csX2" fmla="*/ 673100 w 673100"/>
                  <a:gd name="csY2" fmla="*/ 476250 h 476250"/>
                  <a:gd name="csX3" fmla="*/ 0 w 673100"/>
                  <a:gd name="csY3" fmla="*/ 476250 h 476250"/>
                  <a:gd name="csX4" fmla="*/ 0 w 673100"/>
                  <a:gd name="csY4" fmla="*/ 152400 h 476250"/>
                </a:gdLst>
                <a:ahLst/>
                <a:cxnLst>
                  <a:cxn ang="0">
                    <a:pos x="csX0" y="csY0"/>
                  </a:cxn>
                  <a:cxn ang="0">
                    <a:pos x="csX1" y="csY1"/>
                  </a:cxn>
                  <a:cxn ang="0">
                    <a:pos x="csX2" y="csY2"/>
                  </a:cxn>
                  <a:cxn ang="0">
                    <a:pos x="csX3" y="csY3"/>
                  </a:cxn>
                  <a:cxn ang="0">
                    <a:pos x="csX4" y="csY4"/>
                  </a:cxn>
                </a:cxnLst>
                <a:rect l="l" t="t" r="r" b="b"/>
                <a:pathLst>
                  <a:path w="673100" h="476250">
                    <a:moveTo>
                      <a:pt x="336550" y="0"/>
                    </a:moveTo>
                    <a:lnTo>
                      <a:pt x="673100" y="152400"/>
                    </a:lnTo>
                    <a:lnTo>
                      <a:pt x="673100" y="476250"/>
                    </a:lnTo>
                    <a:lnTo>
                      <a:pt x="0" y="476250"/>
                    </a:lnTo>
                    <a:lnTo>
                      <a:pt x="0" y="152400"/>
                    </a:lnTo>
                    <a:close/>
                  </a:path>
                </a:pathLst>
              </a:custGeom>
              <a:solidFill>
                <a:schemeClr val="tx1">
                  <a:lumMod val="50000"/>
                  <a:lumOff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sp>
        <p:nvSpPr>
          <p:cNvPr id="1062" name="Rectangle 1061">
            <a:extLst>
              <a:ext uri="{FF2B5EF4-FFF2-40B4-BE49-F238E27FC236}">
                <a16:creationId xmlns:a16="http://schemas.microsoft.com/office/drawing/2014/main" id="{04437C0A-36E2-25A3-67E5-EBD959D99945}"/>
              </a:ext>
            </a:extLst>
          </p:cNvPr>
          <p:cNvSpPr/>
          <p:nvPr/>
        </p:nvSpPr>
        <p:spPr>
          <a:xfrm>
            <a:off x="5526093" y="2464009"/>
            <a:ext cx="2191622" cy="730016"/>
          </a:xfrm>
          <a:prstGeom prst="rect">
            <a:avLst/>
          </a:prstGeom>
          <a:solidFill>
            <a:schemeClr val="bg1">
              <a:lumMod val="8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1" name="Rectangle 1060">
            <a:extLst>
              <a:ext uri="{FF2B5EF4-FFF2-40B4-BE49-F238E27FC236}">
                <a16:creationId xmlns:a16="http://schemas.microsoft.com/office/drawing/2014/main" id="{05FAAAD7-4C5E-4FEB-483A-70EC7D107FA0}"/>
              </a:ext>
            </a:extLst>
          </p:cNvPr>
          <p:cNvSpPr/>
          <p:nvPr/>
        </p:nvSpPr>
        <p:spPr>
          <a:xfrm>
            <a:off x="5688530" y="2618568"/>
            <a:ext cx="1854007" cy="58172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0" name="TextBox 1059">
            <a:extLst>
              <a:ext uri="{FF2B5EF4-FFF2-40B4-BE49-F238E27FC236}">
                <a16:creationId xmlns:a16="http://schemas.microsoft.com/office/drawing/2014/main" id="{073AE5DD-CB13-15A9-C4A3-76BA6F9EA1A4}"/>
              </a:ext>
            </a:extLst>
          </p:cNvPr>
          <p:cNvSpPr txBox="1"/>
          <p:nvPr/>
        </p:nvSpPr>
        <p:spPr>
          <a:xfrm>
            <a:off x="5782991" y="2627823"/>
            <a:ext cx="1745991"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Cobalt-60</a:t>
            </a:r>
          </a:p>
        </p:txBody>
      </p:sp>
    </p:spTree>
    <p:extLst>
      <p:ext uri="{BB962C8B-B14F-4D97-AF65-F5344CB8AC3E}">
        <p14:creationId xmlns:p14="http://schemas.microsoft.com/office/powerpoint/2010/main" val="3155210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0" grpId="0" animBg="1"/>
      <p:bldP spid="1046" grpId="0" animBg="1"/>
      <p:bldP spid="104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E3C0E7-7148-4A3B-8EA6-68AE63E0DCC2}"/>
              </a:ext>
            </a:extLst>
          </p:cNvPr>
          <p:cNvSpPr>
            <a:spLocks noGrp="1"/>
          </p:cNvSpPr>
          <p:nvPr>
            <p:ph type="title"/>
          </p:nvPr>
        </p:nvSpPr>
        <p:spPr/>
        <p:txBody>
          <a:bodyPr>
            <a:normAutofit fontScale="90000"/>
          </a:bodyPr>
          <a:lstStyle/>
          <a:p>
            <a:r>
              <a:rPr lang="en-GB" dirty="0"/>
              <a:t>Exercise</a:t>
            </a:r>
          </a:p>
        </p:txBody>
      </p:sp>
      <p:sp>
        <p:nvSpPr>
          <p:cNvPr id="4" name="Text Placeholder 3">
            <a:extLst>
              <a:ext uri="{FF2B5EF4-FFF2-40B4-BE49-F238E27FC236}">
                <a16:creationId xmlns:a16="http://schemas.microsoft.com/office/drawing/2014/main" id="{386C8891-F7E1-BFDD-FCE8-BF277D8D4807}"/>
              </a:ext>
            </a:extLst>
          </p:cNvPr>
          <p:cNvSpPr>
            <a:spLocks noGrp="1"/>
          </p:cNvSpPr>
          <p:nvPr>
            <p:ph type="body" sz="quarter" idx="10"/>
          </p:nvPr>
        </p:nvSpPr>
        <p:spPr>
          <a:xfrm>
            <a:off x="122292" y="461664"/>
            <a:ext cx="8899415" cy="1900007"/>
          </a:xfrm>
        </p:spPr>
        <p:txBody>
          <a:bodyPr/>
          <a:lstStyle/>
          <a:p>
            <a:r>
              <a:rPr lang="en-GB" dirty="0"/>
              <a:t>Name two types of electromagnetic radiation other than visible light and</a:t>
            </a:r>
          </a:p>
          <a:p>
            <a:pPr marL="571500" indent="-571500">
              <a:buAutoNum type="romanLcParenBoth"/>
            </a:pPr>
            <a:r>
              <a:rPr lang="en-GB" dirty="0"/>
              <a:t>State which has the longest wavelength</a:t>
            </a:r>
          </a:p>
          <a:p>
            <a:pPr marL="571500" indent="-571500">
              <a:buAutoNum type="romanLcParenBoth"/>
            </a:pPr>
            <a:r>
              <a:rPr lang="en-GB" dirty="0"/>
              <a:t>Give a practical use for one of them</a:t>
            </a:r>
          </a:p>
        </p:txBody>
      </p:sp>
      <p:sp>
        <p:nvSpPr>
          <p:cNvPr id="2" name="TextBox 1">
            <a:extLst>
              <a:ext uri="{FF2B5EF4-FFF2-40B4-BE49-F238E27FC236}">
                <a16:creationId xmlns:a16="http://schemas.microsoft.com/office/drawing/2014/main" id="{521E4BCA-AEF9-51DC-02B6-39218AA67E7D}"/>
              </a:ext>
            </a:extLst>
          </p:cNvPr>
          <p:cNvSpPr txBox="1"/>
          <p:nvPr/>
        </p:nvSpPr>
        <p:spPr>
          <a:xfrm>
            <a:off x="4815054" y="2467656"/>
            <a:ext cx="4108817" cy="1200329"/>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E.g. infrared and ultraviolet, </a:t>
            </a:r>
          </a:p>
          <a:p>
            <a:pPr algn="l"/>
            <a:r>
              <a:rPr lang="en-GB" dirty="0">
                <a:solidFill>
                  <a:srgbClr val="0000FF"/>
                </a:solidFill>
                <a:latin typeface="Arial" panose="020B0604020202020204" pitchFamily="34" charset="0"/>
                <a:cs typeface="Arial" panose="020B0604020202020204" pitchFamily="34" charset="0"/>
              </a:rPr>
              <a:t>Infrared has the longest wavelength</a:t>
            </a:r>
          </a:p>
          <a:p>
            <a:pPr algn="l"/>
            <a:r>
              <a:rPr lang="en-GB" dirty="0">
                <a:solidFill>
                  <a:srgbClr val="0000FF"/>
                </a:solidFill>
                <a:latin typeface="Arial" panose="020B0604020202020204" pitchFamily="34" charset="0"/>
                <a:cs typeface="Arial" panose="020B0604020202020204" pitchFamily="34" charset="0"/>
              </a:rPr>
              <a:t>Infrared is used in night vision</a:t>
            </a:r>
          </a:p>
          <a:p>
            <a:pPr algn="l"/>
            <a:r>
              <a:rPr lang="en-GB" dirty="0">
                <a:solidFill>
                  <a:srgbClr val="0000FF"/>
                </a:solidFill>
                <a:latin typeface="Arial" panose="020B0604020202020204" pitchFamily="34" charset="0"/>
                <a:cs typeface="Arial" panose="020B0604020202020204" pitchFamily="34" charset="0"/>
              </a:rPr>
              <a:t>Ultraviolet is used to cure dental resins</a:t>
            </a:r>
          </a:p>
        </p:txBody>
      </p:sp>
    </p:spTree>
    <p:extLst>
      <p:ext uri="{BB962C8B-B14F-4D97-AF65-F5344CB8AC3E}">
        <p14:creationId xmlns:p14="http://schemas.microsoft.com/office/powerpoint/2010/main" val="3942210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B3B3C-72E1-4336-E1AF-147D45CADF4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2DBB75-4218-B54E-8219-F0DC483414A0}"/>
              </a:ext>
            </a:extLst>
          </p:cNvPr>
          <p:cNvSpPr>
            <a:spLocks noGrp="1"/>
          </p:cNvSpPr>
          <p:nvPr>
            <p:ph type="title"/>
          </p:nvPr>
        </p:nvSpPr>
        <p:spPr/>
        <p:txBody>
          <a:bodyPr>
            <a:normAutofit fontScale="90000"/>
          </a:bodyPr>
          <a:lstStyle/>
          <a:p>
            <a:r>
              <a:rPr lang="en-GB" dirty="0"/>
              <a:t>Exercise</a:t>
            </a:r>
          </a:p>
        </p:txBody>
      </p:sp>
      <p:sp>
        <p:nvSpPr>
          <p:cNvPr id="4" name="Text Placeholder 3">
            <a:extLst>
              <a:ext uri="{FF2B5EF4-FFF2-40B4-BE49-F238E27FC236}">
                <a16:creationId xmlns:a16="http://schemas.microsoft.com/office/drawing/2014/main" id="{F5A80AFF-C8F4-A144-3DF1-DF289518CBFC}"/>
              </a:ext>
            </a:extLst>
          </p:cNvPr>
          <p:cNvSpPr>
            <a:spLocks noGrp="1"/>
          </p:cNvSpPr>
          <p:nvPr>
            <p:ph type="body" sz="quarter" idx="10"/>
          </p:nvPr>
        </p:nvSpPr>
        <p:spPr>
          <a:xfrm>
            <a:off x="122292" y="461664"/>
            <a:ext cx="8899415" cy="3835922"/>
          </a:xfrm>
        </p:spPr>
        <p:txBody>
          <a:bodyPr/>
          <a:lstStyle/>
          <a:p>
            <a:r>
              <a:rPr lang="en-GB" dirty="0"/>
              <a:t>UV light can be sub divided into categories according to wavelength, e.g. </a:t>
            </a:r>
          </a:p>
          <a:p>
            <a:r>
              <a:rPr lang="en-GB" dirty="0"/>
              <a:t>UVA 315 – 400 nm</a:t>
            </a:r>
          </a:p>
          <a:p>
            <a:r>
              <a:rPr lang="en-GB" dirty="0"/>
              <a:t>UVB 280 – 315 nm</a:t>
            </a:r>
          </a:p>
          <a:p>
            <a:r>
              <a:rPr lang="en-GB" dirty="0"/>
              <a:t>UVC 100 – 280 nm</a:t>
            </a:r>
          </a:p>
          <a:p>
            <a:r>
              <a:rPr lang="en-GB" dirty="0"/>
              <a:t>(</a:t>
            </a:r>
            <a:r>
              <a:rPr lang="en-GB" dirty="0" err="1"/>
              <a:t>i</a:t>
            </a:r>
            <a:r>
              <a:rPr lang="en-GB" dirty="0"/>
              <a:t>) Which of these three categories is most likely to cause ionisation?</a:t>
            </a:r>
          </a:p>
          <a:p>
            <a:r>
              <a:rPr lang="en-GB" dirty="0"/>
              <a:t>(ii) Justify your answer.</a:t>
            </a:r>
          </a:p>
        </p:txBody>
      </p:sp>
      <p:sp>
        <p:nvSpPr>
          <p:cNvPr id="5" name="TextBox 4">
            <a:extLst>
              <a:ext uri="{FF2B5EF4-FFF2-40B4-BE49-F238E27FC236}">
                <a16:creationId xmlns:a16="http://schemas.microsoft.com/office/drawing/2014/main" id="{45847A61-AB3C-FAA0-81D7-2015631136F2}"/>
              </a:ext>
            </a:extLst>
          </p:cNvPr>
          <p:cNvSpPr txBox="1"/>
          <p:nvPr/>
        </p:nvSpPr>
        <p:spPr>
          <a:xfrm>
            <a:off x="4265162" y="4297586"/>
            <a:ext cx="671979" cy="369332"/>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UVC</a:t>
            </a:r>
          </a:p>
        </p:txBody>
      </p:sp>
      <p:sp>
        <p:nvSpPr>
          <p:cNvPr id="6" name="TextBox 5">
            <a:extLst>
              <a:ext uri="{FF2B5EF4-FFF2-40B4-BE49-F238E27FC236}">
                <a16:creationId xmlns:a16="http://schemas.microsoft.com/office/drawing/2014/main" id="{9D3D795F-9953-C41E-2ED0-7870DAEE3F0C}"/>
              </a:ext>
            </a:extLst>
          </p:cNvPr>
          <p:cNvSpPr txBox="1"/>
          <p:nvPr/>
        </p:nvSpPr>
        <p:spPr>
          <a:xfrm>
            <a:off x="4265161" y="4666918"/>
            <a:ext cx="4469765" cy="646331"/>
          </a:xfrm>
          <a:prstGeom prst="rect">
            <a:avLst/>
          </a:prstGeom>
          <a:noFill/>
        </p:spPr>
        <p:txBody>
          <a:bodyPr wrap="square" rtlCol="0">
            <a:spAutoFit/>
          </a:bodyPr>
          <a:lstStyle/>
          <a:p>
            <a:pPr algn="l"/>
            <a:r>
              <a:rPr lang="en-GB" dirty="0">
                <a:solidFill>
                  <a:srgbClr val="0000FF"/>
                </a:solidFill>
                <a:latin typeface="Arial" panose="020B0604020202020204" pitchFamily="34" charset="0"/>
                <a:cs typeface="Arial" panose="020B0604020202020204" pitchFamily="34" charset="0"/>
              </a:rPr>
              <a:t>It has the highest frequency / it is closest to x-ray and gamma ray frequency</a:t>
            </a:r>
          </a:p>
        </p:txBody>
      </p:sp>
    </p:spTree>
    <p:extLst>
      <p:ext uri="{BB962C8B-B14F-4D97-AF65-F5344CB8AC3E}">
        <p14:creationId xmlns:p14="http://schemas.microsoft.com/office/powerpoint/2010/main" val="317408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D21CDE-C8C4-1D8A-A1C9-BA43F4F21CEB}"/>
              </a:ext>
            </a:extLst>
          </p:cNvPr>
          <p:cNvSpPr>
            <a:spLocks noGrp="1"/>
          </p:cNvSpPr>
          <p:nvPr>
            <p:ph type="title"/>
          </p:nvPr>
        </p:nvSpPr>
        <p:spPr>
          <a:xfrm>
            <a:off x="618970" y="1528733"/>
            <a:ext cx="7886700" cy="2086164"/>
          </a:xfrm>
        </p:spPr>
        <p:txBody>
          <a:bodyPr>
            <a:normAutofit/>
          </a:bodyPr>
          <a:lstStyle/>
          <a:p>
            <a:r>
              <a:rPr lang="en-GB" sz="8800" dirty="0"/>
              <a:t>Dispersion</a:t>
            </a:r>
          </a:p>
        </p:txBody>
      </p:sp>
      <p:grpSp>
        <p:nvGrpSpPr>
          <p:cNvPr id="10" name="Group 9">
            <a:extLst>
              <a:ext uri="{FF2B5EF4-FFF2-40B4-BE49-F238E27FC236}">
                <a16:creationId xmlns:a16="http://schemas.microsoft.com/office/drawing/2014/main" id="{1C5F8F22-0F6F-E8BE-78DB-6CAA4E1FC426}"/>
              </a:ext>
            </a:extLst>
          </p:cNvPr>
          <p:cNvGrpSpPr/>
          <p:nvPr/>
        </p:nvGrpSpPr>
        <p:grpSpPr>
          <a:xfrm>
            <a:off x="1917384" y="3016899"/>
            <a:ext cx="5309232" cy="1156296"/>
            <a:chOff x="1917384" y="3016899"/>
            <a:chExt cx="5309232" cy="1156296"/>
          </a:xfrm>
        </p:grpSpPr>
        <p:grpSp>
          <p:nvGrpSpPr>
            <p:cNvPr id="4" name="Group 3">
              <a:extLst>
                <a:ext uri="{FF2B5EF4-FFF2-40B4-BE49-F238E27FC236}">
                  <a16:creationId xmlns:a16="http://schemas.microsoft.com/office/drawing/2014/main" id="{CA0B0474-CAEE-8566-A067-CBBB4C6B7D4D}"/>
                </a:ext>
              </a:extLst>
            </p:cNvPr>
            <p:cNvGrpSpPr/>
            <p:nvPr/>
          </p:nvGrpSpPr>
          <p:grpSpPr>
            <a:xfrm flipH="1">
              <a:off x="1917384" y="3016899"/>
              <a:ext cx="5309232" cy="848519"/>
              <a:chOff x="1619672" y="3261519"/>
              <a:chExt cx="5309232" cy="848519"/>
            </a:xfrm>
          </p:grpSpPr>
          <p:sp>
            <p:nvSpPr>
              <p:cNvPr id="5" name="Rectangle 4">
                <a:extLst>
                  <a:ext uri="{FF2B5EF4-FFF2-40B4-BE49-F238E27FC236}">
                    <a16:creationId xmlns:a16="http://schemas.microsoft.com/office/drawing/2014/main" id="{E59CE36D-DBC7-6F63-A972-E36CF8C5FB51}"/>
                  </a:ext>
                </a:extLst>
              </p:cNvPr>
              <p:cNvSpPr/>
              <p:nvPr/>
            </p:nvSpPr>
            <p:spPr>
              <a:xfrm>
                <a:off x="1619672" y="3261519"/>
                <a:ext cx="2232248" cy="848519"/>
              </a:xfrm>
              <a:prstGeom prst="rect">
                <a:avLst/>
              </a:prstGeom>
              <a:gradFill>
                <a:gsLst>
                  <a:gs pos="100000">
                    <a:srgbClr val="FFFF00"/>
                  </a:gs>
                  <a:gs pos="44000">
                    <a:srgbClr val="FF00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292658D5-6B69-D741-AA60-49054FA898BF}"/>
                  </a:ext>
                </a:extLst>
              </p:cNvPr>
              <p:cNvSpPr/>
              <p:nvPr/>
            </p:nvSpPr>
            <p:spPr>
              <a:xfrm>
                <a:off x="3851920" y="3261519"/>
                <a:ext cx="864096" cy="848519"/>
              </a:xfrm>
              <a:prstGeom prst="rect">
                <a:avLst/>
              </a:prstGeom>
              <a:gradFill>
                <a:gsLst>
                  <a:gs pos="0">
                    <a:srgbClr val="FFFF00"/>
                  </a:gs>
                  <a:gs pos="100000">
                    <a:srgbClr val="00FF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D5ECBB9-369C-C5F4-150F-0897F511CD84}"/>
                  </a:ext>
                </a:extLst>
              </p:cNvPr>
              <p:cNvSpPr/>
              <p:nvPr/>
            </p:nvSpPr>
            <p:spPr>
              <a:xfrm>
                <a:off x="4716016" y="3261519"/>
                <a:ext cx="746404" cy="848519"/>
              </a:xfrm>
              <a:prstGeom prst="rect">
                <a:avLst/>
              </a:prstGeom>
              <a:gradFill>
                <a:gsLst>
                  <a:gs pos="100000">
                    <a:srgbClr val="00FFFF"/>
                  </a:gs>
                  <a:gs pos="0">
                    <a:srgbClr val="00FF00"/>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88AB46B-3A22-0BCC-7F73-97C9BD4D5449}"/>
                  </a:ext>
                </a:extLst>
              </p:cNvPr>
              <p:cNvSpPr/>
              <p:nvPr/>
            </p:nvSpPr>
            <p:spPr>
              <a:xfrm>
                <a:off x="5436096" y="3261519"/>
                <a:ext cx="746404" cy="848519"/>
              </a:xfrm>
              <a:prstGeom prst="rect">
                <a:avLst/>
              </a:prstGeom>
              <a:gradFill>
                <a:gsLst>
                  <a:gs pos="0">
                    <a:srgbClr val="00FFFF"/>
                  </a:gs>
                  <a:gs pos="100000">
                    <a:srgbClr val="0000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607D923-54DC-D1D8-31CB-172087E096CB}"/>
                  </a:ext>
                </a:extLst>
              </p:cNvPr>
              <p:cNvSpPr/>
              <p:nvPr/>
            </p:nvSpPr>
            <p:spPr>
              <a:xfrm>
                <a:off x="6182500" y="3261519"/>
                <a:ext cx="746404" cy="848519"/>
              </a:xfrm>
              <a:prstGeom prst="rect">
                <a:avLst/>
              </a:prstGeom>
              <a:gradFill>
                <a:gsLst>
                  <a:gs pos="100000">
                    <a:srgbClr val="002060"/>
                  </a:gs>
                  <a:gs pos="0">
                    <a:srgbClr val="0000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extBox 1">
              <a:hlinkClick r:id="rId2"/>
              <a:extLst>
                <a:ext uri="{FF2B5EF4-FFF2-40B4-BE49-F238E27FC236}">
                  <a16:creationId xmlns:a16="http://schemas.microsoft.com/office/drawing/2014/main" id="{43F5F8FA-ADAD-06CC-871E-754C94C9912A}"/>
                </a:ext>
              </a:extLst>
            </p:cNvPr>
            <p:cNvSpPr txBox="1"/>
            <p:nvPr/>
          </p:nvSpPr>
          <p:spPr>
            <a:xfrm>
              <a:off x="6682877" y="3865418"/>
              <a:ext cx="543739" cy="307777"/>
            </a:xfrm>
            <a:prstGeom prst="rect">
              <a:avLst/>
            </a:prstGeom>
            <a:noFill/>
          </p:spPr>
          <p:txBody>
            <a:bodyPr wrap="none" rtlCol="0">
              <a:spAutoFit/>
            </a:bodyPr>
            <a:lstStyle/>
            <a:p>
              <a:pPr algn="l"/>
              <a:r>
                <a:rPr lang="en-GB" sz="1400" dirty="0">
                  <a:solidFill>
                    <a:schemeClr val="bg1">
                      <a:lumMod val="75000"/>
                    </a:schemeClr>
                  </a:solidFill>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712464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6">
            <a:extLst>
              <a:ext uri="{FF2B5EF4-FFF2-40B4-BE49-F238E27FC236}">
                <a16:creationId xmlns:a16="http://schemas.microsoft.com/office/drawing/2014/main" id="{27FC1A20-AB7A-98A7-41BA-832D450728DE}"/>
              </a:ext>
            </a:extLst>
          </p:cNvPr>
          <p:cNvSpPr txBox="1">
            <a:spLocks noChangeArrowheads="1"/>
          </p:cNvSpPr>
          <p:nvPr/>
        </p:nvSpPr>
        <p:spPr bwMode="auto">
          <a:xfrm>
            <a:off x="468312" y="4502044"/>
            <a:ext cx="723877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2800" dirty="0"/>
              <a:t>‘</a:t>
            </a:r>
            <a:r>
              <a:rPr lang="en-GB" altLang="en-US" sz="2800" b="1" dirty="0"/>
              <a:t>Visible Light</a:t>
            </a:r>
            <a:r>
              <a:rPr lang="en-GB" altLang="en-US" sz="2800" dirty="0"/>
              <a:t>’ has a </a:t>
            </a:r>
            <a:r>
              <a:rPr lang="en-GB" altLang="en-US" sz="2800" b="1" dirty="0"/>
              <a:t>Wavelength</a:t>
            </a:r>
            <a:r>
              <a:rPr lang="en-GB" altLang="en-US" sz="2800" dirty="0"/>
              <a:t> between 400 nm and 700 nm.</a:t>
            </a:r>
          </a:p>
        </p:txBody>
      </p:sp>
      <p:sp>
        <p:nvSpPr>
          <p:cNvPr id="10" name="TextBox 9">
            <a:extLst>
              <a:ext uri="{FF2B5EF4-FFF2-40B4-BE49-F238E27FC236}">
                <a16:creationId xmlns:a16="http://schemas.microsoft.com/office/drawing/2014/main" id="{B351E05A-88DC-0E69-0CF7-18B181D935C0}"/>
              </a:ext>
            </a:extLst>
          </p:cNvPr>
          <p:cNvSpPr txBox="1"/>
          <p:nvPr/>
        </p:nvSpPr>
        <p:spPr>
          <a:xfrm>
            <a:off x="468312" y="3532728"/>
            <a:ext cx="8588602" cy="523220"/>
          </a:xfrm>
          <a:prstGeom prst="rect">
            <a:avLst/>
          </a:prstGeom>
          <a:noFill/>
        </p:spPr>
        <p:txBody>
          <a:bodyPr wrap="square" rtlCol="0">
            <a:spAutoFit/>
          </a:bodyPr>
          <a:lstStyle/>
          <a:p>
            <a:pPr algn="l"/>
            <a:r>
              <a:rPr lang="en-GB" sz="2800" dirty="0"/>
              <a:t>Light is a wave. Colour is determined by wavelength</a:t>
            </a:r>
          </a:p>
        </p:txBody>
      </p:sp>
      <p:sp>
        <p:nvSpPr>
          <p:cNvPr id="13" name="Title 12">
            <a:extLst>
              <a:ext uri="{FF2B5EF4-FFF2-40B4-BE49-F238E27FC236}">
                <a16:creationId xmlns:a16="http://schemas.microsoft.com/office/drawing/2014/main" id="{63031637-2573-168F-DA62-2E19FEF825D6}"/>
              </a:ext>
            </a:extLst>
          </p:cNvPr>
          <p:cNvSpPr>
            <a:spLocks noGrp="1"/>
          </p:cNvSpPr>
          <p:nvPr>
            <p:ph type="title"/>
          </p:nvPr>
        </p:nvSpPr>
        <p:spPr>
          <a:xfrm>
            <a:off x="241300" y="155246"/>
            <a:ext cx="8724900" cy="590931"/>
          </a:xfrm>
        </p:spPr>
        <p:txBody>
          <a:bodyPr/>
          <a:lstStyle/>
          <a:p>
            <a:r>
              <a:rPr lang="en-GB" dirty="0"/>
              <a:t>Wavelength and Colour</a:t>
            </a:r>
          </a:p>
        </p:txBody>
      </p:sp>
      <p:sp>
        <p:nvSpPr>
          <p:cNvPr id="20" name="TextBox 19">
            <a:extLst>
              <a:ext uri="{FF2B5EF4-FFF2-40B4-BE49-F238E27FC236}">
                <a16:creationId xmlns:a16="http://schemas.microsoft.com/office/drawing/2014/main" id="{8D2A3E0A-5DF8-D487-2A9A-7DA8A4F5314A}"/>
              </a:ext>
            </a:extLst>
          </p:cNvPr>
          <p:cNvSpPr txBox="1"/>
          <p:nvPr/>
        </p:nvSpPr>
        <p:spPr>
          <a:xfrm>
            <a:off x="6626290" y="2115810"/>
            <a:ext cx="1385316" cy="954107"/>
          </a:xfrm>
          <a:prstGeom prst="rect">
            <a:avLst/>
          </a:prstGeom>
          <a:noFill/>
        </p:spPr>
        <p:txBody>
          <a:bodyPr wrap="none" rtlCol="0">
            <a:spAutoFit/>
          </a:bodyPr>
          <a:lstStyle/>
          <a:p>
            <a:pPr algn="l"/>
            <a:r>
              <a:rPr lang="en-GB" sz="2800" dirty="0"/>
              <a:t>Red</a:t>
            </a:r>
          </a:p>
          <a:p>
            <a:pPr algn="l"/>
            <a:r>
              <a:rPr lang="en-GB" sz="2800" dirty="0"/>
              <a:t>700 nm</a:t>
            </a:r>
          </a:p>
        </p:txBody>
      </p:sp>
      <p:sp>
        <p:nvSpPr>
          <p:cNvPr id="21" name="TextBox 20">
            <a:extLst>
              <a:ext uri="{FF2B5EF4-FFF2-40B4-BE49-F238E27FC236}">
                <a16:creationId xmlns:a16="http://schemas.microsoft.com/office/drawing/2014/main" id="{87E80904-B915-A75C-5053-C1F9A1921EC7}"/>
              </a:ext>
            </a:extLst>
          </p:cNvPr>
          <p:cNvSpPr txBox="1"/>
          <p:nvPr/>
        </p:nvSpPr>
        <p:spPr>
          <a:xfrm>
            <a:off x="1387876" y="2115810"/>
            <a:ext cx="1385316" cy="954107"/>
          </a:xfrm>
          <a:prstGeom prst="rect">
            <a:avLst/>
          </a:prstGeom>
          <a:noFill/>
        </p:spPr>
        <p:txBody>
          <a:bodyPr wrap="none" rtlCol="0">
            <a:spAutoFit/>
          </a:bodyPr>
          <a:lstStyle/>
          <a:p>
            <a:pPr algn="l"/>
            <a:r>
              <a:rPr lang="en-GB" sz="2800" dirty="0"/>
              <a:t>Violet</a:t>
            </a:r>
          </a:p>
          <a:p>
            <a:pPr algn="l"/>
            <a:r>
              <a:rPr lang="en-GB" sz="2800" dirty="0"/>
              <a:t>400 nm</a:t>
            </a:r>
          </a:p>
        </p:txBody>
      </p:sp>
      <p:sp>
        <p:nvSpPr>
          <p:cNvPr id="22" name="TextBox 21">
            <a:extLst>
              <a:ext uri="{FF2B5EF4-FFF2-40B4-BE49-F238E27FC236}">
                <a16:creationId xmlns:a16="http://schemas.microsoft.com/office/drawing/2014/main" id="{B4768669-F029-21AB-7FD2-D32B266BC463}"/>
              </a:ext>
            </a:extLst>
          </p:cNvPr>
          <p:cNvSpPr txBox="1"/>
          <p:nvPr/>
        </p:nvSpPr>
        <p:spPr>
          <a:xfrm>
            <a:off x="4684529" y="2115810"/>
            <a:ext cx="1385316" cy="954107"/>
          </a:xfrm>
          <a:prstGeom prst="rect">
            <a:avLst/>
          </a:prstGeom>
          <a:noFill/>
        </p:spPr>
        <p:txBody>
          <a:bodyPr wrap="none" rtlCol="0">
            <a:spAutoFit/>
          </a:bodyPr>
          <a:lstStyle/>
          <a:p>
            <a:pPr algn="l"/>
            <a:r>
              <a:rPr lang="en-GB" sz="2800" dirty="0"/>
              <a:t>Yellow</a:t>
            </a:r>
          </a:p>
          <a:p>
            <a:pPr algn="l"/>
            <a:r>
              <a:rPr lang="en-GB" sz="2800" dirty="0"/>
              <a:t>600 nm</a:t>
            </a:r>
          </a:p>
        </p:txBody>
      </p:sp>
      <p:sp>
        <p:nvSpPr>
          <p:cNvPr id="23" name="TextBox 22">
            <a:extLst>
              <a:ext uri="{FF2B5EF4-FFF2-40B4-BE49-F238E27FC236}">
                <a16:creationId xmlns:a16="http://schemas.microsoft.com/office/drawing/2014/main" id="{851C90CF-8EDD-A090-6846-EB27407C03B9}"/>
              </a:ext>
            </a:extLst>
          </p:cNvPr>
          <p:cNvSpPr txBox="1"/>
          <p:nvPr/>
        </p:nvSpPr>
        <p:spPr>
          <a:xfrm>
            <a:off x="2996343" y="2115810"/>
            <a:ext cx="1385316" cy="954107"/>
          </a:xfrm>
          <a:prstGeom prst="rect">
            <a:avLst/>
          </a:prstGeom>
          <a:noFill/>
        </p:spPr>
        <p:txBody>
          <a:bodyPr wrap="none" rtlCol="0">
            <a:spAutoFit/>
          </a:bodyPr>
          <a:lstStyle/>
          <a:p>
            <a:pPr algn="l"/>
            <a:r>
              <a:rPr lang="en-GB" sz="2800" dirty="0"/>
              <a:t>Cyan</a:t>
            </a:r>
          </a:p>
          <a:p>
            <a:pPr algn="l"/>
            <a:r>
              <a:rPr lang="en-GB" sz="2800" dirty="0"/>
              <a:t>500 nm</a:t>
            </a:r>
          </a:p>
        </p:txBody>
      </p:sp>
      <p:sp>
        <p:nvSpPr>
          <p:cNvPr id="6" name="Rectangle 5">
            <a:extLst>
              <a:ext uri="{FF2B5EF4-FFF2-40B4-BE49-F238E27FC236}">
                <a16:creationId xmlns:a16="http://schemas.microsoft.com/office/drawing/2014/main" id="{D56BAC66-56DA-A840-22E7-E5E296DD807B}"/>
              </a:ext>
            </a:extLst>
          </p:cNvPr>
          <p:cNvSpPr/>
          <p:nvPr/>
        </p:nvSpPr>
        <p:spPr>
          <a:xfrm flipH="1">
            <a:off x="1887752" y="1444844"/>
            <a:ext cx="5368496" cy="656153"/>
          </a:xfrm>
          <a:prstGeom prst="rect">
            <a:avLst/>
          </a:prstGeom>
          <a:gradFill>
            <a:gsLst>
              <a:gs pos="100000">
                <a:srgbClr val="000080"/>
              </a:gs>
              <a:gs pos="5172">
                <a:srgbClr val="FF0000"/>
              </a:gs>
              <a:gs pos="23000">
                <a:srgbClr val="FE9202"/>
              </a:gs>
              <a:gs pos="42000">
                <a:srgbClr val="FFFF00"/>
              </a:gs>
              <a:gs pos="58000">
                <a:srgbClr val="00FF00"/>
              </a:gs>
              <a:gs pos="66000">
                <a:srgbClr val="00FFFF"/>
              </a:gs>
              <a:gs pos="76000">
                <a:srgbClr val="01C9FF"/>
              </a:gs>
              <a:gs pos="72000">
                <a:srgbClr val="00FFFF"/>
              </a:gs>
              <a:gs pos="80000">
                <a:srgbClr val="0000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90ACA-A730-7A06-A543-68B2C3F138F7}"/>
              </a:ext>
            </a:extLst>
          </p:cNvPr>
          <p:cNvSpPr>
            <a:spLocks noGrp="1"/>
          </p:cNvSpPr>
          <p:nvPr>
            <p:ph type="title"/>
          </p:nvPr>
        </p:nvSpPr>
        <p:spPr/>
        <p:txBody>
          <a:bodyPr/>
          <a:lstStyle/>
          <a:p>
            <a:r>
              <a:rPr lang="en-GB" dirty="0"/>
              <a:t>What is Dispersion?</a:t>
            </a:r>
          </a:p>
        </p:txBody>
      </p:sp>
      <p:sp>
        <p:nvSpPr>
          <p:cNvPr id="3" name="Text Box 5">
            <a:extLst>
              <a:ext uri="{FF2B5EF4-FFF2-40B4-BE49-F238E27FC236}">
                <a16:creationId xmlns:a16="http://schemas.microsoft.com/office/drawing/2014/main" id="{44D5D8E5-465A-53AD-2DFB-624FD8853C6D}"/>
              </a:ext>
            </a:extLst>
          </p:cNvPr>
          <p:cNvSpPr txBox="1">
            <a:spLocks noChangeArrowheads="1"/>
          </p:cNvSpPr>
          <p:nvPr/>
        </p:nvSpPr>
        <p:spPr bwMode="auto">
          <a:xfrm>
            <a:off x="431800" y="1600656"/>
            <a:ext cx="8280400" cy="978729"/>
          </a:xfrm>
          <a:prstGeom prst="rect">
            <a:avLst/>
          </a:prstGeom>
          <a:solidFill>
            <a:srgbClr val="FFFF99"/>
          </a:solidFill>
          <a:ln>
            <a:noFill/>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pPr>
            <a:r>
              <a:rPr lang="en-US" altLang="en-US" sz="3200" b="1" dirty="0"/>
              <a:t>Dispersion</a:t>
            </a:r>
            <a:r>
              <a:rPr lang="en-US" altLang="en-US" sz="3200" dirty="0"/>
              <a:t> is the splitting up of light into its different </a:t>
            </a:r>
            <a:r>
              <a:rPr lang="en-US" altLang="en-US" sz="3200" dirty="0" err="1"/>
              <a:t>colours</a:t>
            </a:r>
            <a:r>
              <a:rPr lang="en-US" altLang="en-US" sz="3200" dirty="0"/>
              <a:t>.               </a:t>
            </a:r>
            <a:r>
              <a:rPr lang="en-US" altLang="en-US" sz="2400" dirty="0"/>
              <a:t>HL 2024</a:t>
            </a:r>
            <a:endParaRPr lang="en-GB" altLang="en-US" sz="3200" b="1" dirty="0"/>
          </a:p>
        </p:txBody>
      </p:sp>
      <p:sp>
        <p:nvSpPr>
          <p:cNvPr id="42" name="Arrow: Right 41">
            <a:extLst>
              <a:ext uri="{FF2B5EF4-FFF2-40B4-BE49-F238E27FC236}">
                <a16:creationId xmlns:a16="http://schemas.microsoft.com/office/drawing/2014/main" id="{CFADCB0A-1B07-A2DA-E52B-7A0B1DA1841B}"/>
              </a:ext>
            </a:extLst>
          </p:cNvPr>
          <p:cNvSpPr/>
          <p:nvPr/>
        </p:nvSpPr>
        <p:spPr>
          <a:xfrm>
            <a:off x="3023891" y="3608631"/>
            <a:ext cx="1427967" cy="523218"/>
          </a:xfrm>
          <a:prstGeom prst="right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3" name="Group 42">
            <a:extLst>
              <a:ext uri="{FF2B5EF4-FFF2-40B4-BE49-F238E27FC236}">
                <a16:creationId xmlns:a16="http://schemas.microsoft.com/office/drawing/2014/main" id="{D442F12B-71B6-DA49-63FB-D0A462C4095B}"/>
              </a:ext>
            </a:extLst>
          </p:cNvPr>
          <p:cNvGrpSpPr/>
          <p:nvPr/>
        </p:nvGrpSpPr>
        <p:grpSpPr>
          <a:xfrm>
            <a:off x="1081510" y="3256682"/>
            <a:ext cx="882196" cy="1269998"/>
            <a:chOff x="6005823" y="2262661"/>
            <a:chExt cx="2083046" cy="3370735"/>
          </a:xfrm>
        </p:grpSpPr>
        <p:sp>
          <p:nvSpPr>
            <p:cNvPr id="44" name="Oval 43">
              <a:extLst>
                <a:ext uri="{FF2B5EF4-FFF2-40B4-BE49-F238E27FC236}">
                  <a16:creationId xmlns:a16="http://schemas.microsoft.com/office/drawing/2014/main" id="{D0BD2016-ABD8-C47F-F702-4B2FD9E3A2F5}"/>
                </a:ext>
              </a:extLst>
            </p:cNvPr>
            <p:cNvSpPr/>
            <p:nvPr/>
          </p:nvSpPr>
          <p:spPr>
            <a:xfrm>
              <a:off x="6842760" y="5438157"/>
              <a:ext cx="152400" cy="195239"/>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a:extLst>
                <a:ext uri="{FF2B5EF4-FFF2-40B4-BE49-F238E27FC236}">
                  <a16:creationId xmlns:a16="http://schemas.microsoft.com/office/drawing/2014/main" id="{7E7EB863-0E7F-4F1B-6A14-FECC0EAE4AB1}"/>
                </a:ext>
              </a:extLst>
            </p:cNvPr>
            <p:cNvSpPr/>
            <p:nvPr/>
          </p:nvSpPr>
          <p:spPr>
            <a:xfrm>
              <a:off x="7299960" y="5438157"/>
              <a:ext cx="152400" cy="195239"/>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Rounded Corners 45">
              <a:extLst>
                <a:ext uri="{FF2B5EF4-FFF2-40B4-BE49-F238E27FC236}">
                  <a16:creationId xmlns:a16="http://schemas.microsoft.com/office/drawing/2014/main" id="{E61CBEA5-DF7E-8695-02EB-9EF0A773FBF0}"/>
                </a:ext>
              </a:extLst>
            </p:cNvPr>
            <p:cNvSpPr/>
            <p:nvPr/>
          </p:nvSpPr>
          <p:spPr>
            <a:xfrm>
              <a:off x="6670040" y="5194317"/>
              <a:ext cx="924560" cy="365760"/>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9">
              <a:extLst>
                <a:ext uri="{FF2B5EF4-FFF2-40B4-BE49-F238E27FC236}">
                  <a16:creationId xmlns:a16="http://schemas.microsoft.com/office/drawing/2014/main" id="{94CBC96F-5FDA-968E-1A86-D081659FD92E}"/>
                </a:ext>
              </a:extLst>
            </p:cNvPr>
            <p:cNvSpPr/>
            <p:nvPr/>
          </p:nvSpPr>
          <p:spPr>
            <a:xfrm>
              <a:off x="6005823" y="2262661"/>
              <a:ext cx="2083046" cy="2672114"/>
            </a:xfrm>
            <a:custGeom>
              <a:avLst/>
              <a:gdLst>
                <a:gd name="csX0" fmla="*/ 0 w 2082800"/>
                <a:gd name="csY0" fmla="*/ 1124148 h 2248296"/>
                <a:gd name="csX1" fmla="*/ 1041400 w 2082800"/>
                <a:gd name="csY1" fmla="*/ 0 h 2248296"/>
                <a:gd name="csX2" fmla="*/ 2082800 w 2082800"/>
                <a:gd name="csY2" fmla="*/ 1124148 h 2248296"/>
                <a:gd name="csX3" fmla="*/ 1041400 w 2082800"/>
                <a:gd name="csY3" fmla="*/ 2248296 h 2248296"/>
                <a:gd name="csX4" fmla="*/ 0 w 2082800"/>
                <a:gd name="csY4" fmla="*/ 1124148 h 2248296"/>
                <a:gd name="csX0" fmla="*/ 246 w 2083046"/>
                <a:gd name="csY0" fmla="*/ 1124148 h 2807096"/>
                <a:gd name="csX1" fmla="*/ 1041646 w 2083046"/>
                <a:gd name="csY1" fmla="*/ 0 h 2807096"/>
                <a:gd name="csX2" fmla="*/ 2083046 w 2083046"/>
                <a:gd name="csY2" fmla="*/ 1124148 h 2807096"/>
                <a:gd name="csX3" fmla="*/ 1117846 w 2083046"/>
                <a:gd name="csY3" fmla="*/ 2807096 h 2807096"/>
                <a:gd name="csX4" fmla="*/ 246 w 2083046"/>
                <a:gd name="csY4" fmla="*/ 1124148 h 2807096"/>
              </a:gdLst>
              <a:ahLst/>
              <a:cxnLst>
                <a:cxn ang="0">
                  <a:pos x="csX0" y="csY0"/>
                </a:cxn>
                <a:cxn ang="0">
                  <a:pos x="csX1" y="csY1"/>
                </a:cxn>
                <a:cxn ang="0">
                  <a:pos x="csX2" y="csY2"/>
                </a:cxn>
                <a:cxn ang="0">
                  <a:pos x="csX3" y="csY3"/>
                </a:cxn>
                <a:cxn ang="0">
                  <a:pos x="csX4" y="csY4"/>
                </a:cxn>
              </a:cxnLst>
              <a:rect l="l" t="t" r="r" b="b"/>
              <a:pathLst>
                <a:path w="2083046" h="2807096">
                  <a:moveTo>
                    <a:pt x="246" y="1124148"/>
                  </a:moveTo>
                  <a:cubicBezTo>
                    <a:pt x="-12454" y="656299"/>
                    <a:pt x="466497" y="0"/>
                    <a:pt x="1041646" y="0"/>
                  </a:cubicBezTo>
                  <a:cubicBezTo>
                    <a:pt x="1616795" y="0"/>
                    <a:pt x="2083046" y="503298"/>
                    <a:pt x="2083046" y="1124148"/>
                  </a:cubicBezTo>
                  <a:cubicBezTo>
                    <a:pt x="2083046" y="1744998"/>
                    <a:pt x="1692995" y="2807096"/>
                    <a:pt x="1117846" y="2807096"/>
                  </a:cubicBezTo>
                  <a:cubicBezTo>
                    <a:pt x="542697" y="2807096"/>
                    <a:pt x="12946" y="1591997"/>
                    <a:pt x="246" y="1124148"/>
                  </a:cubicBez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Freeform: Shape 47">
              <a:extLst>
                <a:ext uri="{FF2B5EF4-FFF2-40B4-BE49-F238E27FC236}">
                  <a16:creationId xmlns:a16="http://schemas.microsoft.com/office/drawing/2014/main" id="{7B81E577-0F4A-FFB0-695D-0801AD4F1BB3}"/>
                </a:ext>
              </a:extLst>
            </p:cNvPr>
            <p:cNvSpPr/>
            <p:nvPr/>
          </p:nvSpPr>
          <p:spPr>
            <a:xfrm>
              <a:off x="6513946" y="4595339"/>
              <a:ext cx="1219200" cy="678873"/>
            </a:xfrm>
            <a:custGeom>
              <a:avLst/>
              <a:gdLst>
                <a:gd name="csX0" fmla="*/ 41563 w 1260763"/>
                <a:gd name="csY0" fmla="*/ 41564 h 720437"/>
                <a:gd name="csX1" fmla="*/ 1260763 w 1260763"/>
                <a:gd name="csY1" fmla="*/ 41564 h 720437"/>
                <a:gd name="csX2" fmla="*/ 1122218 w 1260763"/>
                <a:gd name="csY2" fmla="*/ 720437 h 720437"/>
                <a:gd name="csX3" fmla="*/ 193963 w 1260763"/>
                <a:gd name="csY3" fmla="*/ 720437 h 720437"/>
                <a:gd name="csX4" fmla="*/ 0 w 1260763"/>
                <a:gd name="csY4" fmla="*/ 0 h 720437"/>
                <a:gd name="csX5" fmla="*/ 0 w 1260763"/>
                <a:gd name="csY5" fmla="*/ 0 h 720437"/>
                <a:gd name="csX0" fmla="*/ 41563 w 1260763"/>
                <a:gd name="csY0" fmla="*/ 41564 h 720437"/>
                <a:gd name="csX1" fmla="*/ 1260763 w 1260763"/>
                <a:gd name="csY1" fmla="*/ 41564 h 720437"/>
                <a:gd name="csX2" fmla="*/ 1122218 w 1260763"/>
                <a:gd name="csY2" fmla="*/ 720437 h 720437"/>
                <a:gd name="csX3" fmla="*/ 193963 w 1260763"/>
                <a:gd name="csY3" fmla="*/ 720437 h 720437"/>
                <a:gd name="csX4" fmla="*/ 0 w 1260763"/>
                <a:gd name="csY4" fmla="*/ 0 h 720437"/>
                <a:gd name="csX5" fmla="*/ 0 w 1260763"/>
                <a:gd name="csY5" fmla="*/ 0 h 720437"/>
                <a:gd name="csX6" fmla="*/ 41563 w 1260763"/>
                <a:gd name="csY6" fmla="*/ 41564 h 720437"/>
                <a:gd name="csX0" fmla="*/ 41563 w 1260763"/>
                <a:gd name="csY0" fmla="*/ 41564 h 720437"/>
                <a:gd name="csX1" fmla="*/ 1260763 w 1260763"/>
                <a:gd name="csY1" fmla="*/ 41564 h 720437"/>
                <a:gd name="csX2" fmla="*/ 1122218 w 1260763"/>
                <a:gd name="csY2" fmla="*/ 720437 h 720437"/>
                <a:gd name="csX3" fmla="*/ 193963 w 1260763"/>
                <a:gd name="csY3" fmla="*/ 720437 h 720437"/>
                <a:gd name="csX4" fmla="*/ 0 w 1260763"/>
                <a:gd name="csY4" fmla="*/ 0 h 720437"/>
                <a:gd name="csX5" fmla="*/ 41563 w 1260763"/>
                <a:gd name="csY5" fmla="*/ 41564 h 720437"/>
                <a:gd name="csX0" fmla="*/ 0 w 1219200"/>
                <a:gd name="csY0" fmla="*/ 0 h 678873"/>
                <a:gd name="csX1" fmla="*/ 1219200 w 1219200"/>
                <a:gd name="csY1" fmla="*/ 0 h 678873"/>
                <a:gd name="csX2" fmla="*/ 1080655 w 1219200"/>
                <a:gd name="csY2" fmla="*/ 678873 h 678873"/>
                <a:gd name="csX3" fmla="*/ 152400 w 1219200"/>
                <a:gd name="csY3" fmla="*/ 678873 h 678873"/>
                <a:gd name="csX4" fmla="*/ 0 w 1219200"/>
                <a:gd name="csY4" fmla="*/ 0 h 678873"/>
              </a:gdLst>
              <a:ahLst/>
              <a:cxnLst>
                <a:cxn ang="0">
                  <a:pos x="csX0" y="csY0"/>
                </a:cxn>
                <a:cxn ang="0">
                  <a:pos x="csX1" y="csY1"/>
                </a:cxn>
                <a:cxn ang="0">
                  <a:pos x="csX2" y="csY2"/>
                </a:cxn>
                <a:cxn ang="0">
                  <a:pos x="csX3" y="csY3"/>
                </a:cxn>
                <a:cxn ang="0">
                  <a:pos x="csX4" y="csY4"/>
                </a:cxn>
              </a:cxnLst>
              <a:rect l="l" t="t" r="r" b="b"/>
              <a:pathLst>
                <a:path w="1219200" h="678873">
                  <a:moveTo>
                    <a:pt x="0" y="0"/>
                  </a:moveTo>
                  <a:lnTo>
                    <a:pt x="1219200" y="0"/>
                  </a:lnTo>
                  <a:lnTo>
                    <a:pt x="1080655" y="678873"/>
                  </a:lnTo>
                  <a:lnTo>
                    <a:pt x="152400" y="678873"/>
                  </a:lnTo>
                  <a:lnTo>
                    <a:pt x="0" y="0"/>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5" name="TextBox 54">
            <a:extLst>
              <a:ext uri="{FF2B5EF4-FFF2-40B4-BE49-F238E27FC236}">
                <a16:creationId xmlns:a16="http://schemas.microsoft.com/office/drawing/2014/main" id="{6D549738-5F01-FB83-9184-142BE3295C4F}"/>
              </a:ext>
            </a:extLst>
          </p:cNvPr>
          <p:cNvSpPr txBox="1"/>
          <p:nvPr/>
        </p:nvSpPr>
        <p:spPr>
          <a:xfrm>
            <a:off x="1081510" y="4811595"/>
            <a:ext cx="1518086"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White light</a:t>
            </a:r>
          </a:p>
        </p:txBody>
      </p:sp>
      <p:sp>
        <p:nvSpPr>
          <p:cNvPr id="56" name="TextBox 55">
            <a:extLst>
              <a:ext uri="{FF2B5EF4-FFF2-40B4-BE49-F238E27FC236}">
                <a16:creationId xmlns:a16="http://schemas.microsoft.com/office/drawing/2014/main" id="{6298AF91-A2B3-5CE4-6976-3291F9F8C7A5}"/>
              </a:ext>
            </a:extLst>
          </p:cNvPr>
          <p:cNvSpPr txBox="1"/>
          <p:nvPr/>
        </p:nvSpPr>
        <p:spPr>
          <a:xfrm>
            <a:off x="2822606" y="4259330"/>
            <a:ext cx="1885453"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Dispersion</a:t>
            </a:r>
          </a:p>
        </p:txBody>
      </p:sp>
      <p:sp>
        <p:nvSpPr>
          <p:cNvPr id="57" name="TextBox 56">
            <a:extLst>
              <a:ext uri="{FF2B5EF4-FFF2-40B4-BE49-F238E27FC236}">
                <a16:creationId xmlns:a16="http://schemas.microsoft.com/office/drawing/2014/main" id="{779F1666-0DF1-50C4-DAC6-D67ECEAE7CC9}"/>
              </a:ext>
            </a:extLst>
          </p:cNvPr>
          <p:cNvSpPr txBox="1"/>
          <p:nvPr/>
        </p:nvSpPr>
        <p:spPr>
          <a:xfrm>
            <a:off x="5496547" y="4782550"/>
            <a:ext cx="2695921"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Split into its colours</a:t>
            </a:r>
          </a:p>
        </p:txBody>
      </p:sp>
      <p:sp>
        <p:nvSpPr>
          <p:cNvPr id="5" name="TextBox 4">
            <a:extLst>
              <a:ext uri="{FF2B5EF4-FFF2-40B4-BE49-F238E27FC236}">
                <a16:creationId xmlns:a16="http://schemas.microsoft.com/office/drawing/2014/main" id="{04D863CC-6A2D-8FB4-57A1-A3850881408B}"/>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
        <p:nvSpPr>
          <p:cNvPr id="6" name="Rectangle 5">
            <a:extLst>
              <a:ext uri="{FF2B5EF4-FFF2-40B4-BE49-F238E27FC236}">
                <a16:creationId xmlns:a16="http://schemas.microsoft.com/office/drawing/2014/main" id="{2FAA67C2-D400-B272-730F-E7E9EC0541D7}"/>
              </a:ext>
            </a:extLst>
          </p:cNvPr>
          <p:cNvSpPr/>
          <p:nvPr/>
        </p:nvSpPr>
        <p:spPr>
          <a:xfrm flipH="1">
            <a:off x="5496547" y="3429000"/>
            <a:ext cx="1724976" cy="898837"/>
          </a:xfrm>
          <a:prstGeom prst="rect">
            <a:avLst/>
          </a:prstGeom>
          <a:gradFill>
            <a:gsLst>
              <a:gs pos="100000">
                <a:srgbClr val="000060"/>
              </a:gs>
              <a:gs pos="6000">
                <a:srgbClr val="FF2701"/>
              </a:gs>
              <a:gs pos="0">
                <a:srgbClr val="D00000"/>
              </a:gs>
              <a:gs pos="32000">
                <a:srgbClr val="FE9202"/>
              </a:gs>
              <a:gs pos="40000">
                <a:srgbClr val="FFFF00"/>
              </a:gs>
              <a:gs pos="55000">
                <a:srgbClr val="00FF00"/>
              </a:gs>
              <a:gs pos="66000">
                <a:srgbClr val="00FFFF"/>
              </a:gs>
              <a:gs pos="80000">
                <a:srgbClr val="0000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2460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2" grpId="0" animBg="1"/>
      <p:bldP spid="55" grpId="0"/>
      <p:bldP spid="56" grpId="0"/>
      <p:bldP spid="57" grpId="0"/>
      <p:bldP spid="5" grpId="0"/>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8C5A5-280A-9F44-67B8-51E468B11B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4FE79E-6B6C-FB2C-F6FA-BC64F3C7449B}"/>
              </a:ext>
            </a:extLst>
          </p:cNvPr>
          <p:cNvSpPr>
            <a:spLocks noGrp="1"/>
          </p:cNvSpPr>
          <p:nvPr>
            <p:ph type="title"/>
          </p:nvPr>
        </p:nvSpPr>
        <p:spPr>
          <a:solidFill>
            <a:schemeClr val="accent2">
              <a:lumMod val="20000"/>
              <a:lumOff val="80000"/>
            </a:schemeClr>
          </a:solidFill>
        </p:spPr>
        <p:txBody>
          <a:bodyPr/>
          <a:lstStyle/>
          <a:p>
            <a:r>
              <a:rPr lang="en-GB" dirty="0"/>
              <a:t>Which shows dispersion?</a:t>
            </a:r>
          </a:p>
        </p:txBody>
      </p:sp>
      <p:sp>
        <p:nvSpPr>
          <p:cNvPr id="74" name="Rectangle: Rounded Corners 73">
            <a:extLst>
              <a:ext uri="{FF2B5EF4-FFF2-40B4-BE49-F238E27FC236}">
                <a16:creationId xmlns:a16="http://schemas.microsoft.com/office/drawing/2014/main" id="{F10F0AC2-4565-47B9-D29F-7754C99705E3}"/>
              </a:ext>
            </a:extLst>
          </p:cNvPr>
          <p:cNvSpPr/>
          <p:nvPr/>
        </p:nvSpPr>
        <p:spPr>
          <a:xfrm>
            <a:off x="4990379" y="1373286"/>
            <a:ext cx="3650464" cy="2136831"/>
          </a:xfrm>
          <a:prstGeom prst="roundRect">
            <a:avLst>
              <a:gd name="adj" fmla="val 10250"/>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Isosceles Triangle 75">
            <a:extLst>
              <a:ext uri="{FF2B5EF4-FFF2-40B4-BE49-F238E27FC236}">
                <a16:creationId xmlns:a16="http://schemas.microsoft.com/office/drawing/2014/main" id="{2B3A889B-CE18-8F73-88C2-9FCB752031AC}"/>
              </a:ext>
            </a:extLst>
          </p:cNvPr>
          <p:cNvSpPr/>
          <p:nvPr/>
        </p:nvSpPr>
        <p:spPr>
          <a:xfrm>
            <a:off x="5697871" y="1656409"/>
            <a:ext cx="1869409" cy="1612137"/>
          </a:xfrm>
          <a:prstGeom prst="triangle">
            <a:avLst/>
          </a:prstGeom>
          <a:solidFill>
            <a:schemeClr val="tx2">
              <a:lumMod val="25000"/>
              <a:lumOff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8" name="Straight Connector 77">
            <a:extLst>
              <a:ext uri="{FF2B5EF4-FFF2-40B4-BE49-F238E27FC236}">
                <a16:creationId xmlns:a16="http://schemas.microsoft.com/office/drawing/2014/main" id="{70AB2F49-C076-9D8D-59D3-80FDEA6B948E}"/>
              </a:ext>
            </a:extLst>
          </p:cNvPr>
          <p:cNvCxnSpPr>
            <a:cxnSpLocks/>
            <a:stCxn id="76" idx="1"/>
          </p:cNvCxnSpPr>
          <p:nvPr/>
        </p:nvCxnSpPr>
        <p:spPr>
          <a:xfrm flipH="1">
            <a:off x="5066671" y="2462477"/>
            <a:ext cx="1098552" cy="198262"/>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28D982A6-64B2-753C-7D8F-F835132388DF}"/>
              </a:ext>
            </a:extLst>
          </p:cNvPr>
          <p:cNvCxnSpPr>
            <a:cxnSpLocks/>
            <a:stCxn id="76" idx="5"/>
            <a:endCxn id="76" idx="1"/>
          </p:cNvCxnSpPr>
          <p:nvPr/>
        </p:nvCxnSpPr>
        <p:spPr>
          <a:xfrm flipH="1">
            <a:off x="6165223" y="2462478"/>
            <a:ext cx="934705"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20FBE72A-8860-5AA4-8242-30E5340EED0E}"/>
              </a:ext>
            </a:extLst>
          </p:cNvPr>
          <p:cNvCxnSpPr>
            <a:cxnSpLocks/>
          </p:cNvCxnSpPr>
          <p:nvPr/>
        </p:nvCxnSpPr>
        <p:spPr>
          <a:xfrm flipH="1" flipV="1">
            <a:off x="7087752" y="2471311"/>
            <a:ext cx="1150543" cy="212875"/>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637EA0DD-D3B1-746B-94FB-F15104471ED5}"/>
              </a:ext>
            </a:extLst>
          </p:cNvPr>
          <p:cNvSpPr txBox="1"/>
          <p:nvPr/>
        </p:nvSpPr>
        <p:spPr>
          <a:xfrm>
            <a:off x="976833" y="893320"/>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115" name="TextBox 114">
            <a:extLst>
              <a:ext uri="{FF2B5EF4-FFF2-40B4-BE49-F238E27FC236}">
                <a16:creationId xmlns:a16="http://schemas.microsoft.com/office/drawing/2014/main" id="{222960DC-132D-A6C7-2A5F-CF8561DABD19}"/>
              </a:ext>
            </a:extLst>
          </p:cNvPr>
          <p:cNvSpPr txBox="1"/>
          <p:nvPr/>
        </p:nvSpPr>
        <p:spPr>
          <a:xfrm>
            <a:off x="5192433" y="819453"/>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B</a:t>
            </a:r>
          </a:p>
        </p:txBody>
      </p:sp>
      <p:sp>
        <p:nvSpPr>
          <p:cNvPr id="157" name="Rectangle: Rounded Corners 156">
            <a:extLst>
              <a:ext uri="{FF2B5EF4-FFF2-40B4-BE49-F238E27FC236}">
                <a16:creationId xmlns:a16="http://schemas.microsoft.com/office/drawing/2014/main" id="{CD22B527-FA2F-95FF-B4FC-1DF4FDD3F179}"/>
              </a:ext>
            </a:extLst>
          </p:cNvPr>
          <p:cNvSpPr/>
          <p:nvPr/>
        </p:nvSpPr>
        <p:spPr>
          <a:xfrm>
            <a:off x="3165147" y="4478252"/>
            <a:ext cx="3650464" cy="2136831"/>
          </a:xfrm>
          <a:prstGeom prst="roundRect">
            <a:avLst>
              <a:gd name="adj" fmla="val 10250"/>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2" name="TextBox 161">
            <a:extLst>
              <a:ext uri="{FF2B5EF4-FFF2-40B4-BE49-F238E27FC236}">
                <a16:creationId xmlns:a16="http://schemas.microsoft.com/office/drawing/2014/main" id="{867A0C64-ECD8-4E41-B183-06766316FD84}"/>
              </a:ext>
            </a:extLst>
          </p:cNvPr>
          <p:cNvSpPr txBox="1"/>
          <p:nvPr/>
        </p:nvSpPr>
        <p:spPr>
          <a:xfrm>
            <a:off x="3306185" y="3891824"/>
            <a:ext cx="444352"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C</a:t>
            </a:r>
          </a:p>
        </p:txBody>
      </p:sp>
      <p:sp>
        <p:nvSpPr>
          <p:cNvPr id="163" name="Freeform: Shape 162">
            <a:extLst>
              <a:ext uri="{FF2B5EF4-FFF2-40B4-BE49-F238E27FC236}">
                <a16:creationId xmlns:a16="http://schemas.microsoft.com/office/drawing/2014/main" id="{2D12F7C2-88DB-353C-C919-A8E3DB98F57B}"/>
              </a:ext>
            </a:extLst>
          </p:cNvPr>
          <p:cNvSpPr/>
          <p:nvPr/>
        </p:nvSpPr>
        <p:spPr bwMode="auto">
          <a:xfrm>
            <a:off x="4383621" y="4865716"/>
            <a:ext cx="873069" cy="1564689"/>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25000"/>
              <a:lumOff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lt1"/>
              </a:solidFill>
            </a:endParaRPr>
          </a:p>
        </p:txBody>
      </p:sp>
      <p:sp>
        <p:nvSpPr>
          <p:cNvPr id="169" name="Rectangle 168">
            <a:extLst>
              <a:ext uri="{FF2B5EF4-FFF2-40B4-BE49-F238E27FC236}">
                <a16:creationId xmlns:a16="http://schemas.microsoft.com/office/drawing/2014/main" id="{9B22D02E-F98E-DE01-B281-C8203EF785C2}"/>
              </a:ext>
            </a:extLst>
          </p:cNvPr>
          <p:cNvSpPr/>
          <p:nvPr/>
        </p:nvSpPr>
        <p:spPr>
          <a:xfrm>
            <a:off x="3413119" y="5498994"/>
            <a:ext cx="1407037" cy="149067"/>
          </a:xfrm>
          <a:prstGeom prst="rect">
            <a:avLst/>
          </a:prstGeom>
          <a:solidFill>
            <a:srgbClr val="FFFF9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0" name="Freeform: Shape 169">
            <a:extLst>
              <a:ext uri="{FF2B5EF4-FFF2-40B4-BE49-F238E27FC236}">
                <a16:creationId xmlns:a16="http://schemas.microsoft.com/office/drawing/2014/main" id="{B3D6277D-DEC7-C5D0-D0B9-F5B32BBAE8BC}"/>
              </a:ext>
            </a:extLst>
          </p:cNvPr>
          <p:cNvSpPr/>
          <p:nvPr/>
        </p:nvSpPr>
        <p:spPr>
          <a:xfrm>
            <a:off x="4820155" y="5328425"/>
            <a:ext cx="1608532" cy="508675"/>
          </a:xfrm>
          <a:custGeom>
            <a:avLst/>
            <a:gdLst>
              <a:gd name="csX0" fmla="*/ 1608532 w 1608532"/>
              <a:gd name="csY0" fmla="*/ 0 h 508675"/>
              <a:gd name="csX1" fmla="*/ 1604703 w 1608532"/>
              <a:gd name="csY1" fmla="*/ 508675 h 508675"/>
              <a:gd name="csX2" fmla="*/ 0 w 1608532"/>
              <a:gd name="csY2" fmla="*/ 320563 h 508675"/>
              <a:gd name="csX3" fmla="*/ 3828 w 1608532"/>
              <a:gd name="csY3" fmla="*/ 169559 h 508675"/>
            </a:gdLst>
            <a:ahLst/>
            <a:cxnLst>
              <a:cxn ang="0">
                <a:pos x="csX0" y="csY0"/>
              </a:cxn>
              <a:cxn ang="0">
                <a:pos x="csX1" y="csY1"/>
              </a:cxn>
              <a:cxn ang="0">
                <a:pos x="csX2" y="csY2"/>
              </a:cxn>
              <a:cxn ang="0">
                <a:pos x="csX3" y="csY3"/>
              </a:cxn>
            </a:cxnLst>
            <a:rect l="l" t="t" r="r" b="b"/>
            <a:pathLst>
              <a:path w="1608532" h="508675">
                <a:moveTo>
                  <a:pt x="1608532" y="0"/>
                </a:moveTo>
                <a:cubicBezTo>
                  <a:pt x="1607256" y="141967"/>
                  <a:pt x="1605979" y="366708"/>
                  <a:pt x="1604703" y="508675"/>
                </a:cubicBezTo>
                <a:lnTo>
                  <a:pt x="0" y="320563"/>
                </a:lnTo>
                <a:lnTo>
                  <a:pt x="3828" y="169559"/>
                </a:lnTo>
              </a:path>
            </a:pathLst>
          </a:custGeom>
          <a:solidFill>
            <a:srgbClr val="FFFF99"/>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9" name="Group 38">
            <a:extLst>
              <a:ext uri="{FF2B5EF4-FFF2-40B4-BE49-F238E27FC236}">
                <a16:creationId xmlns:a16="http://schemas.microsoft.com/office/drawing/2014/main" id="{82BEEB9A-3FD3-5167-6BFB-190C8BB72474}"/>
              </a:ext>
            </a:extLst>
          </p:cNvPr>
          <p:cNvGrpSpPr/>
          <p:nvPr/>
        </p:nvGrpSpPr>
        <p:grpSpPr>
          <a:xfrm>
            <a:off x="668900" y="1423390"/>
            <a:ext cx="3650464" cy="2136831"/>
            <a:chOff x="668900" y="1423390"/>
            <a:chExt cx="3650464" cy="2136831"/>
          </a:xfrm>
        </p:grpSpPr>
        <p:grpSp>
          <p:nvGrpSpPr>
            <p:cNvPr id="4" name="Group 3">
              <a:extLst>
                <a:ext uri="{FF2B5EF4-FFF2-40B4-BE49-F238E27FC236}">
                  <a16:creationId xmlns:a16="http://schemas.microsoft.com/office/drawing/2014/main" id="{3C5C0778-FD0F-C6A1-DC0F-3DB4AD441B74}"/>
                </a:ext>
              </a:extLst>
            </p:cNvPr>
            <p:cNvGrpSpPr/>
            <p:nvPr/>
          </p:nvGrpSpPr>
          <p:grpSpPr>
            <a:xfrm>
              <a:off x="668900" y="1423390"/>
              <a:ext cx="3650464" cy="2136831"/>
              <a:chOff x="2830048" y="2915217"/>
              <a:chExt cx="3339117" cy="1759547"/>
            </a:xfrm>
          </p:grpSpPr>
          <p:sp>
            <p:nvSpPr>
              <p:cNvPr id="5" name="Rectangle: Rounded Corners 4">
                <a:extLst>
                  <a:ext uri="{FF2B5EF4-FFF2-40B4-BE49-F238E27FC236}">
                    <a16:creationId xmlns:a16="http://schemas.microsoft.com/office/drawing/2014/main" id="{CE5CD822-F582-44CC-7548-83132DADAA75}"/>
                  </a:ext>
                </a:extLst>
              </p:cNvPr>
              <p:cNvSpPr/>
              <p:nvPr/>
            </p:nvSpPr>
            <p:spPr>
              <a:xfrm>
                <a:off x="2830048" y="2915217"/>
                <a:ext cx="3339117" cy="1759547"/>
              </a:xfrm>
              <a:prstGeom prst="roundRect">
                <a:avLst>
                  <a:gd name="adj" fmla="val 10250"/>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06632FF1-CCB5-041D-AE28-B6F8821A980C}"/>
                  </a:ext>
                </a:extLst>
              </p:cNvPr>
              <p:cNvGrpSpPr/>
              <p:nvPr/>
            </p:nvGrpSpPr>
            <p:grpSpPr>
              <a:xfrm rot="564170">
                <a:off x="4185495" y="3709588"/>
                <a:ext cx="1833560" cy="380564"/>
                <a:chOff x="2320666" y="1049515"/>
                <a:chExt cx="6255962" cy="1199319"/>
              </a:xfrm>
            </p:grpSpPr>
            <p:sp>
              <p:nvSpPr>
                <p:cNvPr id="24" name="Isosceles Triangle 2">
                  <a:extLst>
                    <a:ext uri="{FF2B5EF4-FFF2-40B4-BE49-F238E27FC236}">
                      <a16:creationId xmlns:a16="http://schemas.microsoft.com/office/drawing/2014/main" id="{0EF1835C-8023-2990-3022-28D680A6B4BA}"/>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Isosceles Triangle 6">
                  <a:extLst>
                    <a:ext uri="{FF2B5EF4-FFF2-40B4-BE49-F238E27FC236}">
                      <a16:creationId xmlns:a16="http://schemas.microsoft.com/office/drawing/2014/main" id="{067536CA-AD0C-AA3E-7A68-D44D6DB972F4}"/>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Isosceles Triangle 7">
                  <a:extLst>
                    <a:ext uri="{FF2B5EF4-FFF2-40B4-BE49-F238E27FC236}">
                      <a16:creationId xmlns:a16="http://schemas.microsoft.com/office/drawing/2014/main" id="{0F01E170-2CEF-AC73-16F4-E4573C26DECF}"/>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Isosceles Triangle 8">
                  <a:extLst>
                    <a:ext uri="{FF2B5EF4-FFF2-40B4-BE49-F238E27FC236}">
                      <a16:creationId xmlns:a16="http://schemas.microsoft.com/office/drawing/2014/main" id="{A6DA0935-F754-2A12-6D07-C7CB24AA39D0}"/>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Isosceles Triangle 3">
                  <a:extLst>
                    <a:ext uri="{FF2B5EF4-FFF2-40B4-BE49-F238E27FC236}">
                      <a16:creationId xmlns:a16="http://schemas.microsoft.com/office/drawing/2014/main" id="{F7CF6EA3-A7E4-10C3-BE39-BFEFEA162050}"/>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Isosceles Triangle 9">
                  <a:extLst>
                    <a:ext uri="{FF2B5EF4-FFF2-40B4-BE49-F238E27FC236}">
                      <a16:creationId xmlns:a16="http://schemas.microsoft.com/office/drawing/2014/main" id="{D774A9AE-FC19-0BA2-E67F-5E4DB66F6759}"/>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Isosceles Triangle 10">
                  <a:extLst>
                    <a:ext uri="{FF2B5EF4-FFF2-40B4-BE49-F238E27FC236}">
                      <a16:creationId xmlns:a16="http://schemas.microsoft.com/office/drawing/2014/main" id="{FFE7D9CD-D8DE-701B-7A37-56B562C48CD2}"/>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Isosceles Triangle 13">
                  <a:extLst>
                    <a:ext uri="{FF2B5EF4-FFF2-40B4-BE49-F238E27FC236}">
                      <a16:creationId xmlns:a16="http://schemas.microsoft.com/office/drawing/2014/main" id="{CE4C32B1-7307-3C53-32AC-179F9E431921}"/>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Isosceles Triangle 11">
                  <a:extLst>
                    <a:ext uri="{FF2B5EF4-FFF2-40B4-BE49-F238E27FC236}">
                      <a16:creationId xmlns:a16="http://schemas.microsoft.com/office/drawing/2014/main" id="{5E30CA30-833C-CE1D-3FE4-54924BFAD318}"/>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Isosceles Triangle 12">
                  <a:extLst>
                    <a:ext uri="{FF2B5EF4-FFF2-40B4-BE49-F238E27FC236}">
                      <a16:creationId xmlns:a16="http://schemas.microsoft.com/office/drawing/2014/main" id="{70C8AF5B-5A8C-B38F-4173-40B199A79269}"/>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Isosceles Triangle 14">
                  <a:extLst>
                    <a:ext uri="{FF2B5EF4-FFF2-40B4-BE49-F238E27FC236}">
                      <a16:creationId xmlns:a16="http://schemas.microsoft.com/office/drawing/2014/main" id="{8B71E79A-9686-25E8-4395-97196B3E605A}"/>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Isosceles Triangle 4">
                  <a:extLst>
                    <a:ext uri="{FF2B5EF4-FFF2-40B4-BE49-F238E27FC236}">
                      <a16:creationId xmlns:a16="http://schemas.microsoft.com/office/drawing/2014/main" id="{47989D23-2C8E-6C6B-777C-42BAE6B1A9DB}"/>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Isosceles Triangle 15">
                  <a:extLst>
                    <a:ext uri="{FF2B5EF4-FFF2-40B4-BE49-F238E27FC236}">
                      <a16:creationId xmlns:a16="http://schemas.microsoft.com/office/drawing/2014/main" id="{EE0D10B0-5E46-24D3-603A-E15D97D210E9}"/>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Isosceles Triangle 5">
                  <a:extLst>
                    <a:ext uri="{FF2B5EF4-FFF2-40B4-BE49-F238E27FC236}">
                      <a16:creationId xmlns:a16="http://schemas.microsoft.com/office/drawing/2014/main" id="{776186C7-FCA7-25AE-4752-5E5121BBF10C}"/>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Isosceles Triangle 6">
                <a:extLst>
                  <a:ext uri="{FF2B5EF4-FFF2-40B4-BE49-F238E27FC236}">
                    <a16:creationId xmlns:a16="http://schemas.microsoft.com/office/drawing/2014/main" id="{0CA39FA4-27F3-88EB-309C-0B3B6CBEBFE7}"/>
                  </a:ext>
                </a:extLst>
              </p:cNvPr>
              <p:cNvSpPr/>
              <p:nvPr/>
            </p:nvSpPr>
            <p:spPr>
              <a:xfrm>
                <a:off x="3477198" y="3148351"/>
                <a:ext cx="1709968" cy="1327494"/>
              </a:xfrm>
              <a:prstGeom prst="triangle">
                <a:avLst/>
              </a:prstGeom>
              <a:solidFill>
                <a:schemeClr val="tx2">
                  <a:lumMod val="25000"/>
                  <a:lumOff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9E82FD64-7D94-EFB3-23D7-FEACB792800E}"/>
                  </a:ext>
                </a:extLst>
              </p:cNvPr>
              <p:cNvGrpSpPr/>
              <p:nvPr/>
            </p:nvGrpSpPr>
            <p:grpSpPr>
              <a:xfrm rot="150629">
                <a:off x="3840888" y="3769169"/>
                <a:ext cx="976256" cy="132493"/>
                <a:chOff x="623973" y="3508670"/>
                <a:chExt cx="6657335" cy="1114239"/>
              </a:xfrm>
            </p:grpSpPr>
            <p:sp>
              <p:nvSpPr>
                <p:cNvPr id="10" name="Isosceles Triangle 2">
                  <a:extLst>
                    <a:ext uri="{FF2B5EF4-FFF2-40B4-BE49-F238E27FC236}">
                      <a16:creationId xmlns:a16="http://schemas.microsoft.com/office/drawing/2014/main" id="{0E068119-82E6-5F56-7097-55E703C72288}"/>
                    </a:ext>
                  </a:extLst>
                </p:cNvPr>
                <p:cNvSpPr/>
                <p:nvPr/>
              </p:nvSpPr>
              <p:spPr>
                <a:xfrm rot="16183361" flipH="1">
                  <a:off x="3389459" y="787872"/>
                  <a:ext cx="513587" cy="595518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6">
                  <a:extLst>
                    <a:ext uri="{FF2B5EF4-FFF2-40B4-BE49-F238E27FC236}">
                      <a16:creationId xmlns:a16="http://schemas.microsoft.com/office/drawing/2014/main" id="{BAEACA8D-7828-FFB6-17FD-129288DA4B1A}"/>
                    </a:ext>
                  </a:extLst>
                </p:cNvPr>
                <p:cNvSpPr/>
                <p:nvPr/>
              </p:nvSpPr>
              <p:spPr>
                <a:xfrm rot="16183361" flipH="1">
                  <a:off x="3457211" y="780996"/>
                  <a:ext cx="436045" cy="604676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Isosceles Triangle 7">
                  <a:extLst>
                    <a:ext uri="{FF2B5EF4-FFF2-40B4-BE49-F238E27FC236}">
                      <a16:creationId xmlns:a16="http://schemas.microsoft.com/office/drawing/2014/main" id="{47FB53B5-860B-CF2D-E959-6928321F893D}"/>
                    </a:ext>
                  </a:extLst>
                </p:cNvPr>
                <p:cNvSpPr/>
                <p:nvPr/>
              </p:nvSpPr>
              <p:spPr>
                <a:xfrm rot="16183361" flipH="1">
                  <a:off x="3508186" y="772590"/>
                  <a:ext cx="402133" cy="609737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Isosceles Triangle 8">
                  <a:extLst>
                    <a:ext uri="{FF2B5EF4-FFF2-40B4-BE49-F238E27FC236}">
                      <a16:creationId xmlns:a16="http://schemas.microsoft.com/office/drawing/2014/main" id="{1C5219AE-F041-9CB7-4770-B4662F184F98}"/>
                    </a:ext>
                  </a:extLst>
                </p:cNvPr>
                <p:cNvSpPr/>
                <p:nvPr/>
              </p:nvSpPr>
              <p:spPr>
                <a:xfrm rot="16183361" flipH="1">
                  <a:off x="3558032" y="826164"/>
                  <a:ext cx="288345" cy="610089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3">
                  <a:extLst>
                    <a:ext uri="{FF2B5EF4-FFF2-40B4-BE49-F238E27FC236}">
                      <a16:creationId xmlns:a16="http://schemas.microsoft.com/office/drawing/2014/main" id="{A1CA3155-A182-BEC4-DA5C-E63F88F415BC}"/>
                    </a:ext>
                  </a:extLst>
                </p:cNvPr>
                <p:cNvSpPr/>
                <p:nvPr/>
              </p:nvSpPr>
              <p:spPr>
                <a:xfrm rot="16183361" flipH="1">
                  <a:off x="3636166" y="783269"/>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Isosceles Triangle 9">
                  <a:extLst>
                    <a:ext uri="{FF2B5EF4-FFF2-40B4-BE49-F238E27FC236}">
                      <a16:creationId xmlns:a16="http://schemas.microsoft.com/office/drawing/2014/main" id="{EEF75365-A40D-3E3C-B689-1CA7E22F5B58}"/>
                    </a:ext>
                  </a:extLst>
                </p:cNvPr>
                <p:cNvSpPr/>
                <p:nvPr/>
              </p:nvSpPr>
              <p:spPr>
                <a:xfrm rot="16183361" flipH="1">
                  <a:off x="3675151" y="827467"/>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Isosceles Triangle 10">
                  <a:extLst>
                    <a:ext uri="{FF2B5EF4-FFF2-40B4-BE49-F238E27FC236}">
                      <a16:creationId xmlns:a16="http://schemas.microsoft.com/office/drawing/2014/main" id="{574700B8-07DC-6CD6-846D-97E8CA5FB194}"/>
                    </a:ext>
                  </a:extLst>
                </p:cNvPr>
                <p:cNvSpPr/>
                <p:nvPr/>
              </p:nvSpPr>
              <p:spPr>
                <a:xfrm rot="16183361" flipH="1">
                  <a:off x="3677914" y="903254"/>
                  <a:ext cx="262915" cy="630781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Isosceles Triangle 13">
                  <a:extLst>
                    <a:ext uri="{FF2B5EF4-FFF2-40B4-BE49-F238E27FC236}">
                      <a16:creationId xmlns:a16="http://schemas.microsoft.com/office/drawing/2014/main" id="{D6CB431A-6F40-4EF5-CA43-DC1F80AA80A9}"/>
                    </a:ext>
                  </a:extLst>
                </p:cNvPr>
                <p:cNvSpPr/>
                <p:nvPr/>
              </p:nvSpPr>
              <p:spPr>
                <a:xfrm rot="16183361" flipH="1">
                  <a:off x="3700778" y="933209"/>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Isosceles Triangle 11">
                  <a:extLst>
                    <a:ext uri="{FF2B5EF4-FFF2-40B4-BE49-F238E27FC236}">
                      <a16:creationId xmlns:a16="http://schemas.microsoft.com/office/drawing/2014/main" id="{3F13BB76-07B8-22ED-BB0A-2E9B90510E73}"/>
                    </a:ext>
                  </a:extLst>
                </p:cNvPr>
                <p:cNvSpPr/>
                <p:nvPr/>
              </p:nvSpPr>
              <p:spPr>
                <a:xfrm rot="16183361" flipH="1">
                  <a:off x="3697399" y="985616"/>
                  <a:ext cx="262915" cy="63339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Isosceles Triangle 12">
                  <a:extLst>
                    <a:ext uri="{FF2B5EF4-FFF2-40B4-BE49-F238E27FC236}">
                      <a16:creationId xmlns:a16="http://schemas.microsoft.com/office/drawing/2014/main" id="{D63B4EDE-46FF-08EB-BFDB-876B0FD0D90F}"/>
                    </a:ext>
                  </a:extLst>
                </p:cNvPr>
                <p:cNvSpPr/>
                <p:nvPr/>
              </p:nvSpPr>
              <p:spPr>
                <a:xfrm rot="16183361" flipH="1">
                  <a:off x="3749497" y="940760"/>
                  <a:ext cx="262915" cy="642905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Isosceles Triangle 14">
                  <a:extLst>
                    <a:ext uri="{FF2B5EF4-FFF2-40B4-BE49-F238E27FC236}">
                      <a16:creationId xmlns:a16="http://schemas.microsoft.com/office/drawing/2014/main" id="{67DAF683-D0DE-2B3F-07B1-B867D247D6D4}"/>
                    </a:ext>
                  </a:extLst>
                </p:cNvPr>
                <p:cNvSpPr/>
                <p:nvPr/>
              </p:nvSpPr>
              <p:spPr>
                <a:xfrm rot="16183361" flipH="1">
                  <a:off x="3712122" y="968514"/>
                  <a:ext cx="332044" cy="643547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Isosceles Triangle 4">
                  <a:extLst>
                    <a:ext uri="{FF2B5EF4-FFF2-40B4-BE49-F238E27FC236}">
                      <a16:creationId xmlns:a16="http://schemas.microsoft.com/office/drawing/2014/main" id="{FA715EBD-FDF3-C7DA-DB74-C82018F988DD}"/>
                    </a:ext>
                  </a:extLst>
                </p:cNvPr>
                <p:cNvSpPr/>
                <p:nvPr/>
              </p:nvSpPr>
              <p:spPr>
                <a:xfrm rot="16183361" flipH="1">
                  <a:off x="3724140" y="953193"/>
                  <a:ext cx="430041" cy="65658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Isosceles Triangle 15">
                  <a:extLst>
                    <a:ext uri="{FF2B5EF4-FFF2-40B4-BE49-F238E27FC236}">
                      <a16:creationId xmlns:a16="http://schemas.microsoft.com/office/drawing/2014/main" id="{2941EB7B-5A9B-93B0-C578-FEE94B978B19}"/>
                    </a:ext>
                  </a:extLst>
                </p:cNvPr>
                <p:cNvSpPr/>
                <p:nvPr/>
              </p:nvSpPr>
              <p:spPr>
                <a:xfrm rot="16183361" flipH="1">
                  <a:off x="3685420" y="995629"/>
                  <a:ext cx="514190" cy="657016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Isosceles Triangle 5">
                  <a:extLst>
                    <a:ext uri="{FF2B5EF4-FFF2-40B4-BE49-F238E27FC236}">
                      <a16:creationId xmlns:a16="http://schemas.microsoft.com/office/drawing/2014/main" id="{F14ED295-8741-26A8-85D7-37213F0EBB48}"/>
                    </a:ext>
                  </a:extLst>
                </p:cNvPr>
                <p:cNvSpPr/>
                <p:nvPr/>
              </p:nvSpPr>
              <p:spPr>
                <a:xfrm rot="16183361" flipH="1">
                  <a:off x="3669816" y="1011418"/>
                  <a:ext cx="603067" cy="661991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9" name="Straight Connector 8">
                <a:extLst>
                  <a:ext uri="{FF2B5EF4-FFF2-40B4-BE49-F238E27FC236}">
                    <a16:creationId xmlns:a16="http://schemas.microsoft.com/office/drawing/2014/main" id="{895BA3B8-EBDB-765F-C315-888C97D4086A}"/>
                  </a:ext>
                </a:extLst>
              </p:cNvPr>
              <p:cNvCxnSpPr>
                <a:cxnSpLocks/>
              </p:cNvCxnSpPr>
              <p:nvPr/>
            </p:nvCxnSpPr>
            <p:spPr>
              <a:xfrm flipH="1">
                <a:off x="2968321" y="3803803"/>
                <a:ext cx="1004857" cy="16325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 name="TextBox 2">
              <a:hlinkClick r:id="rId2"/>
              <a:extLst>
                <a:ext uri="{FF2B5EF4-FFF2-40B4-BE49-F238E27FC236}">
                  <a16:creationId xmlns:a16="http://schemas.microsoft.com/office/drawing/2014/main" id="{EC8B1B92-FBAF-CDBA-5A45-799A1D9250D4}"/>
                </a:ext>
              </a:extLst>
            </p:cNvPr>
            <p:cNvSpPr txBox="1"/>
            <p:nvPr/>
          </p:nvSpPr>
          <p:spPr>
            <a:xfrm>
              <a:off x="3620100" y="3185166"/>
              <a:ext cx="593432" cy="338554"/>
            </a:xfrm>
            <a:prstGeom prst="rect">
              <a:avLst/>
            </a:prstGeom>
            <a:noFill/>
          </p:spPr>
          <p:txBody>
            <a:bodyPr wrap="none" rtlCol="0">
              <a:spAutoFit/>
            </a:bodyPr>
            <a:lstStyle/>
            <a:p>
              <a:pPr algn="l"/>
              <a:r>
                <a:rPr lang="en-GB" sz="1600" dirty="0">
                  <a:solidFill>
                    <a:schemeClr val="bg1">
                      <a:lumMod val="65000"/>
                    </a:schemeClr>
                  </a:solidFill>
                  <a:latin typeface="Arial" panose="020B0604020202020204" pitchFamily="34" charset="0"/>
                  <a:cs typeface="Arial" panose="020B0604020202020204" pitchFamily="34" charset="0"/>
                </a:rPr>
                <a:t>CC0</a:t>
              </a:r>
            </a:p>
          </p:txBody>
        </p:sp>
      </p:grpSp>
      <p:sp>
        <p:nvSpPr>
          <p:cNvPr id="38" name="TextBox 37">
            <a:extLst>
              <a:ext uri="{FF2B5EF4-FFF2-40B4-BE49-F238E27FC236}">
                <a16:creationId xmlns:a16="http://schemas.microsoft.com/office/drawing/2014/main" id="{990738BD-478B-826E-8EA7-8365B55862B9}"/>
              </a:ext>
            </a:extLst>
          </p:cNvPr>
          <p:cNvSpPr txBox="1"/>
          <p:nvPr/>
        </p:nvSpPr>
        <p:spPr>
          <a:xfrm>
            <a:off x="8580950" y="6334780"/>
            <a:ext cx="320922" cy="338554"/>
          </a:xfrm>
          <a:prstGeom prst="rect">
            <a:avLst/>
          </a:prstGeom>
          <a:noFill/>
        </p:spPr>
        <p:txBody>
          <a:bodyPr wrap="none" rtlCol="0">
            <a:spAutoFit/>
          </a:bodyPr>
          <a:lstStyle/>
          <a:p>
            <a:pPr algn="l"/>
            <a:r>
              <a:rPr lang="en-GB" sz="1600" dirty="0">
                <a:solidFill>
                  <a:srgbClr val="0000FF"/>
                </a:solidFill>
                <a:latin typeface="Arial" panose="020B0604020202020204" pitchFamily="34" charset="0"/>
                <a:cs typeface="Arial" panose="020B0604020202020204" pitchFamily="34" charset="0"/>
              </a:rPr>
              <a:t>A</a:t>
            </a:r>
          </a:p>
        </p:txBody>
      </p:sp>
    </p:spTree>
    <p:extLst>
      <p:ext uri="{BB962C8B-B14F-4D97-AF65-F5344CB8AC3E}">
        <p14:creationId xmlns:p14="http://schemas.microsoft.com/office/powerpoint/2010/main" val="2273271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Arrow Connector 17">
            <a:extLst>
              <a:ext uri="{FF2B5EF4-FFF2-40B4-BE49-F238E27FC236}">
                <a16:creationId xmlns:a16="http://schemas.microsoft.com/office/drawing/2014/main" id="{1329E085-5B62-0E10-1BB1-79E974261381}"/>
              </a:ext>
            </a:extLst>
          </p:cNvPr>
          <p:cNvCxnSpPr>
            <a:cxnSpLocks/>
          </p:cNvCxnSpPr>
          <p:nvPr/>
        </p:nvCxnSpPr>
        <p:spPr>
          <a:xfrm flipH="1">
            <a:off x="2626013" y="2612528"/>
            <a:ext cx="1904706" cy="343775"/>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5045C09-3F4D-5D97-5E45-83BBAEDFD10C}"/>
              </a:ext>
            </a:extLst>
          </p:cNvPr>
          <p:cNvSpPr txBox="1"/>
          <p:nvPr/>
        </p:nvSpPr>
        <p:spPr>
          <a:xfrm>
            <a:off x="1215234" y="3652932"/>
            <a:ext cx="3024336" cy="523220"/>
          </a:xfrm>
          <a:prstGeom prst="rect">
            <a:avLst/>
          </a:prstGeom>
          <a:noFill/>
        </p:spPr>
        <p:txBody>
          <a:bodyPr wrap="square" rtlCol="0">
            <a:spAutoFit/>
          </a:bodyPr>
          <a:lstStyle/>
          <a:p>
            <a:pPr algn="l"/>
            <a:r>
              <a:rPr lang="en-IE" sz="2800" dirty="0"/>
              <a:t>Ray box</a:t>
            </a:r>
          </a:p>
        </p:txBody>
      </p:sp>
      <p:sp>
        <p:nvSpPr>
          <p:cNvPr id="2" name="Title 1">
            <a:extLst>
              <a:ext uri="{FF2B5EF4-FFF2-40B4-BE49-F238E27FC236}">
                <a16:creationId xmlns:a16="http://schemas.microsoft.com/office/drawing/2014/main" id="{BD0DA42C-395C-552C-7022-61067E2F9378}"/>
              </a:ext>
            </a:extLst>
          </p:cNvPr>
          <p:cNvSpPr>
            <a:spLocks noGrp="1"/>
          </p:cNvSpPr>
          <p:nvPr>
            <p:ph type="title"/>
          </p:nvPr>
        </p:nvSpPr>
        <p:spPr/>
        <p:txBody>
          <a:bodyPr/>
          <a:lstStyle/>
          <a:p>
            <a:r>
              <a:rPr lang="en-IE" altLang="en-US" dirty="0"/>
              <a:t>Demonstrate dispersion</a:t>
            </a:r>
            <a:endParaRPr lang="en-GB" dirty="0"/>
          </a:p>
        </p:txBody>
      </p:sp>
      <p:sp>
        <p:nvSpPr>
          <p:cNvPr id="3" name="Freeform: Shape 2">
            <a:extLst>
              <a:ext uri="{FF2B5EF4-FFF2-40B4-BE49-F238E27FC236}">
                <a16:creationId xmlns:a16="http://schemas.microsoft.com/office/drawing/2014/main" id="{E07FEED4-7FC4-542C-8988-50EA7686067D}"/>
              </a:ext>
            </a:extLst>
          </p:cNvPr>
          <p:cNvSpPr/>
          <p:nvPr/>
        </p:nvSpPr>
        <p:spPr>
          <a:xfrm rot="20800655">
            <a:off x="2007896" y="2893460"/>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Isosceles Triangle 4">
            <a:extLst>
              <a:ext uri="{FF2B5EF4-FFF2-40B4-BE49-F238E27FC236}">
                <a16:creationId xmlns:a16="http://schemas.microsoft.com/office/drawing/2014/main" id="{461D5DD8-4C7C-9F9D-4D87-1EA28FA011DF}"/>
              </a:ext>
            </a:extLst>
          </p:cNvPr>
          <p:cNvSpPr/>
          <p:nvPr/>
        </p:nvSpPr>
        <p:spPr>
          <a:xfrm>
            <a:off x="3578366" y="1915899"/>
            <a:ext cx="2093977" cy="1805445"/>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32004168-4FE2-8C33-7F2D-B954C1B3EA87}"/>
              </a:ext>
            </a:extLst>
          </p:cNvPr>
          <p:cNvCxnSpPr>
            <a:cxnSpLocks/>
          </p:cNvCxnSpPr>
          <p:nvPr/>
        </p:nvCxnSpPr>
        <p:spPr>
          <a:xfrm flipH="1">
            <a:off x="7817916" y="2429894"/>
            <a:ext cx="666014" cy="216674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B7A6B29-7528-F3F0-36F1-16CFD2B4382F}"/>
              </a:ext>
            </a:extLst>
          </p:cNvPr>
          <p:cNvCxnSpPr>
            <a:cxnSpLocks/>
          </p:cNvCxnSpPr>
          <p:nvPr/>
        </p:nvCxnSpPr>
        <p:spPr>
          <a:xfrm>
            <a:off x="5043055" y="2612528"/>
            <a:ext cx="3144981" cy="698708"/>
          </a:xfrm>
          <a:prstGeom prst="line">
            <a:avLst/>
          </a:prstGeom>
          <a:ln w="38100">
            <a:solidFill>
              <a:srgbClr val="FF0000"/>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93CDA73-2AB6-B011-B297-3633E9D35854}"/>
              </a:ext>
            </a:extLst>
          </p:cNvPr>
          <p:cNvCxnSpPr>
            <a:cxnSpLocks/>
          </p:cNvCxnSpPr>
          <p:nvPr/>
        </p:nvCxnSpPr>
        <p:spPr>
          <a:xfrm>
            <a:off x="5090534" y="2728747"/>
            <a:ext cx="2958957" cy="1039689"/>
          </a:xfrm>
          <a:prstGeom prst="line">
            <a:avLst/>
          </a:prstGeom>
          <a:ln w="38100">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84AC89EA-083B-5E47-54CE-20E064447ACF}"/>
              </a:ext>
            </a:extLst>
          </p:cNvPr>
          <p:cNvCxnSpPr>
            <a:cxnSpLocks/>
          </p:cNvCxnSpPr>
          <p:nvPr/>
        </p:nvCxnSpPr>
        <p:spPr>
          <a:xfrm flipH="1">
            <a:off x="4186305" y="2622053"/>
            <a:ext cx="820414" cy="42469"/>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64029FA-CF08-8EA9-93B1-8CA2C893AF6A}"/>
              </a:ext>
            </a:extLst>
          </p:cNvPr>
          <p:cNvCxnSpPr>
            <a:cxnSpLocks/>
          </p:cNvCxnSpPr>
          <p:nvPr/>
        </p:nvCxnSpPr>
        <p:spPr>
          <a:xfrm flipH="1" flipV="1">
            <a:off x="4178727" y="2686050"/>
            <a:ext cx="917148" cy="41275"/>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0C4328D-2C34-1330-142F-8D33A2D6278F}"/>
              </a:ext>
            </a:extLst>
          </p:cNvPr>
          <p:cNvSpPr txBox="1"/>
          <p:nvPr/>
        </p:nvSpPr>
        <p:spPr>
          <a:xfrm>
            <a:off x="7024255" y="4808815"/>
            <a:ext cx="1402140"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White screen</a:t>
            </a:r>
          </a:p>
        </p:txBody>
      </p:sp>
      <p:sp>
        <p:nvSpPr>
          <p:cNvPr id="30" name="TextBox 29">
            <a:extLst>
              <a:ext uri="{FF2B5EF4-FFF2-40B4-BE49-F238E27FC236}">
                <a16:creationId xmlns:a16="http://schemas.microsoft.com/office/drawing/2014/main" id="{4619FAD7-4B4D-1873-5ACE-208D576A0483}"/>
              </a:ext>
            </a:extLst>
          </p:cNvPr>
          <p:cNvSpPr txBox="1"/>
          <p:nvPr/>
        </p:nvSpPr>
        <p:spPr>
          <a:xfrm>
            <a:off x="3389346" y="3869951"/>
            <a:ext cx="2082621"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Glass prism</a:t>
            </a:r>
          </a:p>
        </p:txBody>
      </p:sp>
      <p:sp>
        <p:nvSpPr>
          <p:cNvPr id="31" name="TextBox 30">
            <a:extLst>
              <a:ext uri="{FF2B5EF4-FFF2-40B4-BE49-F238E27FC236}">
                <a16:creationId xmlns:a16="http://schemas.microsoft.com/office/drawing/2014/main" id="{65E15ED0-F2AF-4963-1A13-64AA1120B0DD}"/>
              </a:ext>
            </a:extLst>
          </p:cNvPr>
          <p:cNvSpPr txBox="1"/>
          <p:nvPr/>
        </p:nvSpPr>
        <p:spPr>
          <a:xfrm>
            <a:off x="436076" y="1456645"/>
            <a:ext cx="26661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Darkened room</a:t>
            </a:r>
          </a:p>
        </p:txBody>
      </p:sp>
      <p:sp>
        <p:nvSpPr>
          <p:cNvPr id="4" name="TextBox 3">
            <a:extLst>
              <a:ext uri="{FF2B5EF4-FFF2-40B4-BE49-F238E27FC236}">
                <a16:creationId xmlns:a16="http://schemas.microsoft.com/office/drawing/2014/main" id="{8AA45856-5B82-46F3-091C-E704F48F91D7}"/>
              </a:ext>
            </a:extLst>
          </p:cNvPr>
          <p:cNvSpPr txBox="1"/>
          <p:nvPr/>
        </p:nvSpPr>
        <p:spPr>
          <a:xfrm>
            <a:off x="5918804" y="1456645"/>
            <a:ext cx="2565126"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Dispersed light</a:t>
            </a:r>
          </a:p>
        </p:txBody>
      </p:sp>
      <p:cxnSp>
        <p:nvCxnSpPr>
          <p:cNvPr id="7" name="Straight Arrow Connector 6">
            <a:extLst>
              <a:ext uri="{FF2B5EF4-FFF2-40B4-BE49-F238E27FC236}">
                <a16:creationId xmlns:a16="http://schemas.microsoft.com/office/drawing/2014/main" id="{5C2CFBC4-B215-FE55-B6C5-ED56EE10AB0D}"/>
              </a:ext>
            </a:extLst>
          </p:cNvPr>
          <p:cNvCxnSpPr>
            <a:cxnSpLocks/>
          </p:cNvCxnSpPr>
          <p:nvPr/>
        </p:nvCxnSpPr>
        <p:spPr>
          <a:xfrm>
            <a:off x="7323988" y="1894983"/>
            <a:ext cx="446449" cy="1125261"/>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 grpId="0" animBg="1"/>
      <p:bldP spid="5" grpId="0" animBg="1"/>
      <p:bldP spid="29" grpId="0"/>
      <p:bldP spid="30" grpId="0"/>
      <p:bldP spid="31"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4423B9-42E9-9B77-1145-14DFC4271ADA}"/>
              </a:ext>
            </a:extLst>
          </p:cNvPr>
          <p:cNvSpPr>
            <a:spLocks noGrp="1"/>
          </p:cNvSpPr>
          <p:nvPr>
            <p:ph type="title"/>
          </p:nvPr>
        </p:nvSpPr>
        <p:spPr>
          <a:xfrm>
            <a:off x="241300" y="155246"/>
            <a:ext cx="8724900" cy="590931"/>
          </a:xfrm>
        </p:spPr>
        <p:txBody>
          <a:bodyPr/>
          <a:lstStyle/>
          <a:p>
            <a:r>
              <a:rPr lang="en-GB" dirty="0"/>
              <a:t>Why does dispersion occur in a prism?</a:t>
            </a:r>
          </a:p>
        </p:txBody>
      </p:sp>
      <p:sp>
        <p:nvSpPr>
          <p:cNvPr id="38" name="TextBox 37">
            <a:extLst>
              <a:ext uri="{FF2B5EF4-FFF2-40B4-BE49-F238E27FC236}">
                <a16:creationId xmlns:a16="http://schemas.microsoft.com/office/drawing/2014/main" id="{955619E0-74ED-7148-B207-EDFBB7D8B057}"/>
              </a:ext>
            </a:extLst>
          </p:cNvPr>
          <p:cNvSpPr txBox="1"/>
          <p:nvPr/>
        </p:nvSpPr>
        <p:spPr>
          <a:xfrm>
            <a:off x="654480" y="1495991"/>
            <a:ext cx="4774799" cy="4431983"/>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White light is a mix of all the wavelengths of light from 400 nm to 700 nm. </a:t>
            </a:r>
          </a:p>
          <a:p>
            <a:pPr algn="l">
              <a:spcAft>
                <a:spcPts val="1800"/>
              </a:spcAft>
            </a:pPr>
            <a:r>
              <a:rPr lang="en-GB" sz="2800" dirty="0">
                <a:latin typeface="Arial" panose="020B0604020202020204" pitchFamily="34" charset="0"/>
                <a:cs typeface="Arial" panose="020B0604020202020204" pitchFamily="34" charset="0"/>
              </a:rPr>
              <a:t>Glass has a different refractive index for each wavelength. (Blue bends more than red)</a:t>
            </a:r>
          </a:p>
          <a:p>
            <a:pPr algn="l">
              <a:spcAft>
                <a:spcPts val="1800"/>
              </a:spcAft>
            </a:pPr>
            <a:r>
              <a:rPr lang="en-GB" sz="2800" dirty="0">
                <a:latin typeface="Arial" panose="020B0604020202020204" pitchFamily="34" charset="0"/>
                <a:cs typeface="Arial" panose="020B0604020202020204" pitchFamily="34" charset="0"/>
              </a:rPr>
              <a:t>A prism can thus separate all the colours.</a:t>
            </a:r>
          </a:p>
        </p:txBody>
      </p:sp>
      <p:grpSp>
        <p:nvGrpSpPr>
          <p:cNvPr id="40" name="Group 39">
            <a:extLst>
              <a:ext uri="{FF2B5EF4-FFF2-40B4-BE49-F238E27FC236}">
                <a16:creationId xmlns:a16="http://schemas.microsoft.com/office/drawing/2014/main" id="{1445952B-58CD-5EC7-757B-2C99704DC28B}"/>
              </a:ext>
            </a:extLst>
          </p:cNvPr>
          <p:cNvGrpSpPr/>
          <p:nvPr/>
        </p:nvGrpSpPr>
        <p:grpSpPr>
          <a:xfrm>
            <a:off x="5152108" y="2263343"/>
            <a:ext cx="3631674" cy="1946266"/>
            <a:chOff x="5152108" y="2263343"/>
            <a:chExt cx="3631674" cy="1946266"/>
          </a:xfrm>
        </p:grpSpPr>
        <p:grpSp>
          <p:nvGrpSpPr>
            <p:cNvPr id="4" name="Group 3">
              <a:extLst>
                <a:ext uri="{FF2B5EF4-FFF2-40B4-BE49-F238E27FC236}">
                  <a16:creationId xmlns:a16="http://schemas.microsoft.com/office/drawing/2014/main" id="{639C1342-BC6E-0150-F561-15682335C1C3}"/>
                </a:ext>
              </a:extLst>
            </p:cNvPr>
            <p:cNvGrpSpPr/>
            <p:nvPr/>
          </p:nvGrpSpPr>
          <p:grpSpPr>
            <a:xfrm>
              <a:off x="5152108" y="2263343"/>
              <a:ext cx="3631674" cy="1913709"/>
              <a:chOff x="2830048" y="2915217"/>
              <a:chExt cx="3339117" cy="1759547"/>
            </a:xfrm>
          </p:grpSpPr>
          <p:sp>
            <p:nvSpPr>
              <p:cNvPr id="5" name="Rectangle: Rounded Corners 4">
                <a:extLst>
                  <a:ext uri="{FF2B5EF4-FFF2-40B4-BE49-F238E27FC236}">
                    <a16:creationId xmlns:a16="http://schemas.microsoft.com/office/drawing/2014/main" id="{C7E4148F-6B59-D01A-3868-70F3F54D8B79}"/>
                  </a:ext>
                </a:extLst>
              </p:cNvPr>
              <p:cNvSpPr/>
              <p:nvPr/>
            </p:nvSpPr>
            <p:spPr>
              <a:xfrm>
                <a:off x="2830048" y="2915217"/>
                <a:ext cx="3339117" cy="1759547"/>
              </a:xfrm>
              <a:prstGeom prst="roundRect">
                <a:avLst>
                  <a:gd name="adj" fmla="val 10250"/>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a:extLst>
                  <a:ext uri="{FF2B5EF4-FFF2-40B4-BE49-F238E27FC236}">
                    <a16:creationId xmlns:a16="http://schemas.microsoft.com/office/drawing/2014/main" id="{FAD830AB-855A-AF2F-605C-1DB2AE09C8E7}"/>
                  </a:ext>
                </a:extLst>
              </p:cNvPr>
              <p:cNvGrpSpPr/>
              <p:nvPr/>
            </p:nvGrpSpPr>
            <p:grpSpPr>
              <a:xfrm rot="564170">
                <a:off x="4185495" y="3709588"/>
                <a:ext cx="1833560" cy="380564"/>
                <a:chOff x="2320666" y="1049515"/>
                <a:chExt cx="6255962" cy="1199319"/>
              </a:xfrm>
            </p:grpSpPr>
            <p:sp>
              <p:nvSpPr>
                <p:cNvPr id="24" name="Isosceles Triangle 2">
                  <a:extLst>
                    <a:ext uri="{FF2B5EF4-FFF2-40B4-BE49-F238E27FC236}">
                      <a16:creationId xmlns:a16="http://schemas.microsoft.com/office/drawing/2014/main" id="{D529B211-463A-B1C8-6DEB-CBC5591F9AEC}"/>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Isosceles Triangle 6">
                  <a:extLst>
                    <a:ext uri="{FF2B5EF4-FFF2-40B4-BE49-F238E27FC236}">
                      <a16:creationId xmlns:a16="http://schemas.microsoft.com/office/drawing/2014/main" id="{296D0695-BA91-25E6-AB71-BBD4EBA7353C}"/>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Isosceles Triangle 7">
                  <a:extLst>
                    <a:ext uri="{FF2B5EF4-FFF2-40B4-BE49-F238E27FC236}">
                      <a16:creationId xmlns:a16="http://schemas.microsoft.com/office/drawing/2014/main" id="{D1DFA0F5-EC2D-248D-60A3-44FA01482C10}"/>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Isosceles Triangle 8">
                  <a:extLst>
                    <a:ext uri="{FF2B5EF4-FFF2-40B4-BE49-F238E27FC236}">
                      <a16:creationId xmlns:a16="http://schemas.microsoft.com/office/drawing/2014/main" id="{4370C252-55A5-759B-8C57-0E8C7401B297}"/>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Isosceles Triangle 3">
                  <a:extLst>
                    <a:ext uri="{FF2B5EF4-FFF2-40B4-BE49-F238E27FC236}">
                      <a16:creationId xmlns:a16="http://schemas.microsoft.com/office/drawing/2014/main" id="{6A2ED657-CE42-F4AA-62CB-DB8439AD8F0C}"/>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Isosceles Triangle 9">
                  <a:extLst>
                    <a:ext uri="{FF2B5EF4-FFF2-40B4-BE49-F238E27FC236}">
                      <a16:creationId xmlns:a16="http://schemas.microsoft.com/office/drawing/2014/main" id="{1FAF6201-371B-5B53-15FC-A85EDFEFED37}"/>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Isosceles Triangle 10">
                  <a:extLst>
                    <a:ext uri="{FF2B5EF4-FFF2-40B4-BE49-F238E27FC236}">
                      <a16:creationId xmlns:a16="http://schemas.microsoft.com/office/drawing/2014/main" id="{BF46C15F-78C4-24BB-03FC-9670DDCFEF97}"/>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Isosceles Triangle 13">
                  <a:extLst>
                    <a:ext uri="{FF2B5EF4-FFF2-40B4-BE49-F238E27FC236}">
                      <a16:creationId xmlns:a16="http://schemas.microsoft.com/office/drawing/2014/main" id="{8947589C-FDC3-F436-DF69-4EC0E44CF324}"/>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Isosceles Triangle 11">
                  <a:extLst>
                    <a:ext uri="{FF2B5EF4-FFF2-40B4-BE49-F238E27FC236}">
                      <a16:creationId xmlns:a16="http://schemas.microsoft.com/office/drawing/2014/main" id="{EFC731FB-DEB4-929B-A22D-3AEF7CFE6E97}"/>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Isosceles Triangle 12">
                  <a:extLst>
                    <a:ext uri="{FF2B5EF4-FFF2-40B4-BE49-F238E27FC236}">
                      <a16:creationId xmlns:a16="http://schemas.microsoft.com/office/drawing/2014/main" id="{EA53C6E7-0C3A-E490-16BE-C93D5B52A73F}"/>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Isosceles Triangle 14">
                  <a:extLst>
                    <a:ext uri="{FF2B5EF4-FFF2-40B4-BE49-F238E27FC236}">
                      <a16:creationId xmlns:a16="http://schemas.microsoft.com/office/drawing/2014/main" id="{637FD6FC-57B9-6CFC-AAEF-B87219E03FE0}"/>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Isosceles Triangle 4">
                  <a:extLst>
                    <a:ext uri="{FF2B5EF4-FFF2-40B4-BE49-F238E27FC236}">
                      <a16:creationId xmlns:a16="http://schemas.microsoft.com/office/drawing/2014/main" id="{2CD9D3AB-0E67-C871-1120-60E4024DA90A}"/>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Isosceles Triangle 15">
                  <a:extLst>
                    <a:ext uri="{FF2B5EF4-FFF2-40B4-BE49-F238E27FC236}">
                      <a16:creationId xmlns:a16="http://schemas.microsoft.com/office/drawing/2014/main" id="{47AF4165-3C06-E25A-6C5C-9564C6BB258B}"/>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Isosceles Triangle 5">
                  <a:extLst>
                    <a:ext uri="{FF2B5EF4-FFF2-40B4-BE49-F238E27FC236}">
                      <a16:creationId xmlns:a16="http://schemas.microsoft.com/office/drawing/2014/main" id="{0EE93484-C9B2-320F-670D-A2DC017F0EB7}"/>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Isosceles Triangle 6">
                <a:extLst>
                  <a:ext uri="{FF2B5EF4-FFF2-40B4-BE49-F238E27FC236}">
                    <a16:creationId xmlns:a16="http://schemas.microsoft.com/office/drawing/2014/main" id="{E45A5D9E-20A9-5100-DFE7-5F5AADC669DA}"/>
                  </a:ext>
                </a:extLst>
              </p:cNvPr>
              <p:cNvSpPr/>
              <p:nvPr/>
            </p:nvSpPr>
            <p:spPr>
              <a:xfrm>
                <a:off x="3477198" y="3148351"/>
                <a:ext cx="1709968" cy="1327494"/>
              </a:xfrm>
              <a:prstGeom prst="triangle">
                <a:avLst/>
              </a:prstGeom>
              <a:solidFill>
                <a:srgbClr val="79FFFF"/>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809031A9-966C-65A8-7D0A-23CDE467801D}"/>
                  </a:ext>
                </a:extLst>
              </p:cNvPr>
              <p:cNvGrpSpPr/>
              <p:nvPr/>
            </p:nvGrpSpPr>
            <p:grpSpPr>
              <a:xfrm rot="150629">
                <a:off x="3840888" y="3769169"/>
                <a:ext cx="976256" cy="132493"/>
                <a:chOff x="623973" y="3508670"/>
                <a:chExt cx="6657335" cy="1114239"/>
              </a:xfrm>
            </p:grpSpPr>
            <p:sp>
              <p:nvSpPr>
                <p:cNvPr id="10" name="Isosceles Triangle 2">
                  <a:extLst>
                    <a:ext uri="{FF2B5EF4-FFF2-40B4-BE49-F238E27FC236}">
                      <a16:creationId xmlns:a16="http://schemas.microsoft.com/office/drawing/2014/main" id="{083EFB4D-C1F1-FA4B-AED6-648CE42A793C}"/>
                    </a:ext>
                  </a:extLst>
                </p:cNvPr>
                <p:cNvSpPr/>
                <p:nvPr/>
              </p:nvSpPr>
              <p:spPr>
                <a:xfrm rot="16183361" flipH="1">
                  <a:off x="3389459" y="787872"/>
                  <a:ext cx="513587" cy="595518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6">
                  <a:extLst>
                    <a:ext uri="{FF2B5EF4-FFF2-40B4-BE49-F238E27FC236}">
                      <a16:creationId xmlns:a16="http://schemas.microsoft.com/office/drawing/2014/main" id="{5B3664F6-99BD-A568-32DD-AF9C6A581246}"/>
                    </a:ext>
                  </a:extLst>
                </p:cNvPr>
                <p:cNvSpPr/>
                <p:nvPr/>
              </p:nvSpPr>
              <p:spPr>
                <a:xfrm rot="16183361" flipH="1">
                  <a:off x="3457211" y="780996"/>
                  <a:ext cx="436045" cy="604676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Isosceles Triangle 7">
                  <a:extLst>
                    <a:ext uri="{FF2B5EF4-FFF2-40B4-BE49-F238E27FC236}">
                      <a16:creationId xmlns:a16="http://schemas.microsoft.com/office/drawing/2014/main" id="{DB8D34BA-3C2F-7854-7D1E-9160DC80605C}"/>
                    </a:ext>
                  </a:extLst>
                </p:cNvPr>
                <p:cNvSpPr/>
                <p:nvPr/>
              </p:nvSpPr>
              <p:spPr>
                <a:xfrm rot="16183361" flipH="1">
                  <a:off x="3508186" y="772590"/>
                  <a:ext cx="402133" cy="609737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Isosceles Triangle 8">
                  <a:extLst>
                    <a:ext uri="{FF2B5EF4-FFF2-40B4-BE49-F238E27FC236}">
                      <a16:creationId xmlns:a16="http://schemas.microsoft.com/office/drawing/2014/main" id="{D04E134A-FC97-719C-7EF9-2085A38F42BF}"/>
                    </a:ext>
                  </a:extLst>
                </p:cNvPr>
                <p:cNvSpPr/>
                <p:nvPr/>
              </p:nvSpPr>
              <p:spPr>
                <a:xfrm rot="16183361" flipH="1">
                  <a:off x="3558032" y="826164"/>
                  <a:ext cx="288345" cy="610089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3">
                  <a:extLst>
                    <a:ext uri="{FF2B5EF4-FFF2-40B4-BE49-F238E27FC236}">
                      <a16:creationId xmlns:a16="http://schemas.microsoft.com/office/drawing/2014/main" id="{4121DE0E-9931-0185-E128-B29A7B2512BD}"/>
                    </a:ext>
                  </a:extLst>
                </p:cNvPr>
                <p:cNvSpPr/>
                <p:nvPr/>
              </p:nvSpPr>
              <p:spPr>
                <a:xfrm rot="16183361" flipH="1">
                  <a:off x="3636166" y="783269"/>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Isosceles Triangle 9">
                  <a:extLst>
                    <a:ext uri="{FF2B5EF4-FFF2-40B4-BE49-F238E27FC236}">
                      <a16:creationId xmlns:a16="http://schemas.microsoft.com/office/drawing/2014/main" id="{3A4FD287-4D5B-1D37-4619-FD96CA3AAD4C}"/>
                    </a:ext>
                  </a:extLst>
                </p:cNvPr>
                <p:cNvSpPr/>
                <p:nvPr/>
              </p:nvSpPr>
              <p:spPr>
                <a:xfrm rot="16183361" flipH="1">
                  <a:off x="3675151" y="827467"/>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Isosceles Triangle 10">
                  <a:extLst>
                    <a:ext uri="{FF2B5EF4-FFF2-40B4-BE49-F238E27FC236}">
                      <a16:creationId xmlns:a16="http://schemas.microsoft.com/office/drawing/2014/main" id="{14CBAEB7-E38A-2BB3-C722-B15BFEB09181}"/>
                    </a:ext>
                  </a:extLst>
                </p:cNvPr>
                <p:cNvSpPr/>
                <p:nvPr/>
              </p:nvSpPr>
              <p:spPr>
                <a:xfrm rot="16183361" flipH="1">
                  <a:off x="3677914" y="903254"/>
                  <a:ext cx="262915" cy="630781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Isosceles Triangle 13">
                  <a:extLst>
                    <a:ext uri="{FF2B5EF4-FFF2-40B4-BE49-F238E27FC236}">
                      <a16:creationId xmlns:a16="http://schemas.microsoft.com/office/drawing/2014/main" id="{14566EB8-9A72-023B-ADA5-772625B7E6D8}"/>
                    </a:ext>
                  </a:extLst>
                </p:cNvPr>
                <p:cNvSpPr/>
                <p:nvPr/>
              </p:nvSpPr>
              <p:spPr>
                <a:xfrm rot="16183361" flipH="1">
                  <a:off x="3700778" y="933209"/>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Isosceles Triangle 11">
                  <a:extLst>
                    <a:ext uri="{FF2B5EF4-FFF2-40B4-BE49-F238E27FC236}">
                      <a16:creationId xmlns:a16="http://schemas.microsoft.com/office/drawing/2014/main" id="{FC3D3F0F-0D59-486B-48D8-37F1D0579BD6}"/>
                    </a:ext>
                  </a:extLst>
                </p:cNvPr>
                <p:cNvSpPr/>
                <p:nvPr/>
              </p:nvSpPr>
              <p:spPr>
                <a:xfrm rot="16183361" flipH="1">
                  <a:off x="3697399" y="985616"/>
                  <a:ext cx="262915" cy="63339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Isosceles Triangle 12">
                  <a:extLst>
                    <a:ext uri="{FF2B5EF4-FFF2-40B4-BE49-F238E27FC236}">
                      <a16:creationId xmlns:a16="http://schemas.microsoft.com/office/drawing/2014/main" id="{62884672-B3B3-7257-0C55-9A9DE1C6BAC4}"/>
                    </a:ext>
                  </a:extLst>
                </p:cNvPr>
                <p:cNvSpPr/>
                <p:nvPr/>
              </p:nvSpPr>
              <p:spPr>
                <a:xfrm rot="16183361" flipH="1">
                  <a:off x="3749497" y="940760"/>
                  <a:ext cx="262915" cy="642905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Isosceles Triangle 14">
                  <a:extLst>
                    <a:ext uri="{FF2B5EF4-FFF2-40B4-BE49-F238E27FC236}">
                      <a16:creationId xmlns:a16="http://schemas.microsoft.com/office/drawing/2014/main" id="{BEC7E7A0-6394-58E1-C9EB-79824A9BD5AF}"/>
                    </a:ext>
                  </a:extLst>
                </p:cNvPr>
                <p:cNvSpPr/>
                <p:nvPr/>
              </p:nvSpPr>
              <p:spPr>
                <a:xfrm rot="16183361" flipH="1">
                  <a:off x="3712122" y="968514"/>
                  <a:ext cx="332044" cy="643547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Isosceles Triangle 4">
                  <a:extLst>
                    <a:ext uri="{FF2B5EF4-FFF2-40B4-BE49-F238E27FC236}">
                      <a16:creationId xmlns:a16="http://schemas.microsoft.com/office/drawing/2014/main" id="{1613C3F8-CC53-3E26-9446-0F3960AE932B}"/>
                    </a:ext>
                  </a:extLst>
                </p:cNvPr>
                <p:cNvSpPr/>
                <p:nvPr/>
              </p:nvSpPr>
              <p:spPr>
                <a:xfrm rot="16183361" flipH="1">
                  <a:off x="3724140" y="953193"/>
                  <a:ext cx="430041" cy="65658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Isosceles Triangle 15">
                  <a:extLst>
                    <a:ext uri="{FF2B5EF4-FFF2-40B4-BE49-F238E27FC236}">
                      <a16:creationId xmlns:a16="http://schemas.microsoft.com/office/drawing/2014/main" id="{1D651BA5-B474-2815-78A6-3F36CB6D11B7}"/>
                    </a:ext>
                  </a:extLst>
                </p:cNvPr>
                <p:cNvSpPr/>
                <p:nvPr/>
              </p:nvSpPr>
              <p:spPr>
                <a:xfrm rot="16183361" flipH="1">
                  <a:off x="3685420" y="995629"/>
                  <a:ext cx="514190" cy="657016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Isosceles Triangle 5">
                  <a:extLst>
                    <a:ext uri="{FF2B5EF4-FFF2-40B4-BE49-F238E27FC236}">
                      <a16:creationId xmlns:a16="http://schemas.microsoft.com/office/drawing/2014/main" id="{70E2688C-D485-CB16-DA82-C3C851CC4258}"/>
                    </a:ext>
                  </a:extLst>
                </p:cNvPr>
                <p:cNvSpPr/>
                <p:nvPr/>
              </p:nvSpPr>
              <p:spPr>
                <a:xfrm rot="16183361" flipH="1">
                  <a:off x="3669816" y="1011418"/>
                  <a:ext cx="603067" cy="661991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9" name="Straight Connector 8">
                <a:extLst>
                  <a:ext uri="{FF2B5EF4-FFF2-40B4-BE49-F238E27FC236}">
                    <a16:creationId xmlns:a16="http://schemas.microsoft.com/office/drawing/2014/main" id="{C825CEE0-1810-BAE8-D3F4-3118BADA12D8}"/>
                  </a:ext>
                </a:extLst>
              </p:cNvPr>
              <p:cNvCxnSpPr>
                <a:cxnSpLocks/>
                <a:stCxn id="7" idx="1"/>
              </p:cNvCxnSpPr>
              <p:nvPr/>
            </p:nvCxnSpPr>
            <p:spPr>
              <a:xfrm flipH="1">
                <a:off x="2899833" y="3812098"/>
                <a:ext cx="1004857" cy="16325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9" name="TextBox 38">
              <a:hlinkClick r:id="rId2"/>
              <a:extLst>
                <a:ext uri="{FF2B5EF4-FFF2-40B4-BE49-F238E27FC236}">
                  <a16:creationId xmlns:a16="http://schemas.microsoft.com/office/drawing/2014/main" id="{2CEA6892-B01F-BFF8-662C-164C6FE510AA}"/>
                </a:ext>
              </a:extLst>
            </p:cNvPr>
            <p:cNvSpPr txBox="1"/>
            <p:nvPr/>
          </p:nvSpPr>
          <p:spPr>
            <a:xfrm>
              <a:off x="7953047" y="3871055"/>
              <a:ext cx="593432" cy="338554"/>
            </a:xfrm>
            <a:prstGeom prst="rect">
              <a:avLst/>
            </a:prstGeom>
            <a:noFill/>
          </p:spPr>
          <p:txBody>
            <a:bodyPr wrap="none" rtlCol="0">
              <a:spAutoFit/>
            </a:bodyPr>
            <a:lstStyle/>
            <a:p>
              <a:pPr algn="l"/>
              <a:r>
                <a:rPr lang="en-GB" sz="1600" dirty="0">
                  <a:solidFill>
                    <a:schemeClr val="bg1">
                      <a:lumMod val="65000"/>
                    </a:schemeClr>
                  </a:solidFill>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377144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D05FE-33A2-4D2D-864E-000B56BD822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9CA033-B7DA-61C8-8AC1-C7EF8C839F2C}"/>
              </a:ext>
            </a:extLst>
          </p:cNvPr>
          <p:cNvSpPr>
            <a:spLocks noGrp="1"/>
          </p:cNvSpPr>
          <p:nvPr>
            <p:ph type="title"/>
          </p:nvPr>
        </p:nvSpPr>
        <p:spPr/>
        <p:txBody>
          <a:bodyPr/>
          <a:lstStyle/>
          <a:p>
            <a:r>
              <a:rPr lang="en-GB" dirty="0"/>
              <a:t>What about a diffraction grating?</a:t>
            </a:r>
          </a:p>
        </p:txBody>
      </p:sp>
      <p:sp>
        <p:nvSpPr>
          <p:cNvPr id="38" name="TextBox 37">
            <a:extLst>
              <a:ext uri="{FF2B5EF4-FFF2-40B4-BE49-F238E27FC236}">
                <a16:creationId xmlns:a16="http://schemas.microsoft.com/office/drawing/2014/main" id="{E0D4404B-98F0-0550-B258-2AD3020F72A5}"/>
              </a:ext>
            </a:extLst>
          </p:cNvPr>
          <p:cNvSpPr txBox="1"/>
          <p:nvPr/>
        </p:nvSpPr>
        <p:spPr>
          <a:xfrm>
            <a:off x="724362" y="4338283"/>
            <a:ext cx="7558902" cy="1384995"/>
          </a:xfrm>
          <a:prstGeom prst="rect">
            <a:avLst/>
          </a:prstGeom>
          <a:noFill/>
        </p:spPr>
        <p:txBody>
          <a:bodyPr wrap="square" rtlCol="0">
            <a:spAutoFit/>
          </a:bodyPr>
          <a:lstStyle/>
          <a:p>
            <a:pPr algn="l">
              <a:spcAft>
                <a:spcPts val="1800"/>
              </a:spcAft>
            </a:pPr>
            <a:r>
              <a:rPr lang="en-GB" sz="2800" dirty="0">
                <a:latin typeface="Arial" panose="020B0604020202020204" pitchFamily="34" charset="0"/>
                <a:cs typeface="Arial" panose="020B0604020202020204" pitchFamily="34" charset="0"/>
              </a:rPr>
              <a:t>A diffraction grating will also separate all the colours. Diffraction gratings are covered later in 2.6.</a:t>
            </a:r>
          </a:p>
        </p:txBody>
      </p:sp>
      <p:grpSp>
        <p:nvGrpSpPr>
          <p:cNvPr id="2" name="Group 1">
            <a:extLst>
              <a:ext uri="{FF2B5EF4-FFF2-40B4-BE49-F238E27FC236}">
                <a16:creationId xmlns:a16="http://schemas.microsoft.com/office/drawing/2014/main" id="{A124174D-24A2-1541-9E01-8EC53ED1EB74}"/>
              </a:ext>
            </a:extLst>
          </p:cNvPr>
          <p:cNvGrpSpPr/>
          <p:nvPr/>
        </p:nvGrpSpPr>
        <p:grpSpPr>
          <a:xfrm>
            <a:off x="2064328" y="1261806"/>
            <a:ext cx="4084844" cy="2564053"/>
            <a:chOff x="189494" y="1568105"/>
            <a:chExt cx="6394450" cy="4187156"/>
          </a:xfrm>
        </p:grpSpPr>
        <p:sp>
          <p:nvSpPr>
            <p:cNvPr id="42" name="Rectangle: Rounded Corners 41">
              <a:extLst>
                <a:ext uri="{FF2B5EF4-FFF2-40B4-BE49-F238E27FC236}">
                  <a16:creationId xmlns:a16="http://schemas.microsoft.com/office/drawing/2014/main" id="{B5E305C5-5543-5207-C7D3-6EDBA3857C6E}"/>
                </a:ext>
              </a:extLst>
            </p:cNvPr>
            <p:cNvSpPr/>
            <p:nvPr/>
          </p:nvSpPr>
          <p:spPr>
            <a:xfrm>
              <a:off x="189494" y="1568105"/>
              <a:ext cx="6394450" cy="4187156"/>
            </a:xfrm>
            <a:prstGeom prst="roundRect">
              <a:avLst>
                <a:gd name="adj" fmla="val 10250"/>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43" name="Group 42">
              <a:extLst>
                <a:ext uri="{FF2B5EF4-FFF2-40B4-BE49-F238E27FC236}">
                  <a16:creationId xmlns:a16="http://schemas.microsoft.com/office/drawing/2014/main" id="{FA4CBBEF-AC6B-46D0-3469-1F8251A982C5}"/>
                </a:ext>
              </a:extLst>
            </p:cNvPr>
            <p:cNvGrpSpPr/>
            <p:nvPr/>
          </p:nvGrpSpPr>
          <p:grpSpPr>
            <a:xfrm rot="515246" flipV="1">
              <a:off x="1825428" y="3709504"/>
              <a:ext cx="4104967" cy="576536"/>
              <a:chOff x="2320666" y="1049515"/>
              <a:chExt cx="6255962" cy="1199319"/>
            </a:xfrm>
          </p:grpSpPr>
          <p:sp>
            <p:nvSpPr>
              <p:cNvPr id="93" name="Isosceles Triangle 2">
                <a:extLst>
                  <a:ext uri="{FF2B5EF4-FFF2-40B4-BE49-F238E27FC236}">
                    <a16:creationId xmlns:a16="http://schemas.microsoft.com/office/drawing/2014/main" id="{5DFF6120-BDC2-B820-A37E-1938922BA1B7}"/>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Isosceles Triangle 6">
                <a:extLst>
                  <a:ext uri="{FF2B5EF4-FFF2-40B4-BE49-F238E27FC236}">
                    <a16:creationId xmlns:a16="http://schemas.microsoft.com/office/drawing/2014/main" id="{69C64C41-2822-95BD-FC37-FF473867B9BB}"/>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Isosceles Triangle 7">
                <a:extLst>
                  <a:ext uri="{FF2B5EF4-FFF2-40B4-BE49-F238E27FC236}">
                    <a16:creationId xmlns:a16="http://schemas.microsoft.com/office/drawing/2014/main" id="{8E07CD8E-534B-CDEE-B3B4-76B1E44D48D3}"/>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Isosceles Triangle 8">
                <a:extLst>
                  <a:ext uri="{FF2B5EF4-FFF2-40B4-BE49-F238E27FC236}">
                    <a16:creationId xmlns:a16="http://schemas.microsoft.com/office/drawing/2014/main" id="{EC965BD2-5E47-7E87-9012-58CA0410869F}"/>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Isosceles Triangle 3">
                <a:extLst>
                  <a:ext uri="{FF2B5EF4-FFF2-40B4-BE49-F238E27FC236}">
                    <a16:creationId xmlns:a16="http://schemas.microsoft.com/office/drawing/2014/main" id="{69F71A58-4645-F256-F0B6-FFD87C0AD57F}"/>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Isosceles Triangle 9">
                <a:extLst>
                  <a:ext uri="{FF2B5EF4-FFF2-40B4-BE49-F238E27FC236}">
                    <a16:creationId xmlns:a16="http://schemas.microsoft.com/office/drawing/2014/main" id="{C3D025B1-8A2E-1FF8-9041-81FE1A0DB80D}"/>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Isosceles Triangle 10">
                <a:extLst>
                  <a:ext uri="{FF2B5EF4-FFF2-40B4-BE49-F238E27FC236}">
                    <a16:creationId xmlns:a16="http://schemas.microsoft.com/office/drawing/2014/main" id="{005C299F-7804-2043-41C7-C7FBC8E311A3}"/>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Isosceles Triangle 13">
                <a:extLst>
                  <a:ext uri="{FF2B5EF4-FFF2-40B4-BE49-F238E27FC236}">
                    <a16:creationId xmlns:a16="http://schemas.microsoft.com/office/drawing/2014/main" id="{F2740012-23C9-A981-5676-2B665AE6FC52}"/>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Isosceles Triangle 11">
                <a:extLst>
                  <a:ext uri="{FF2B5EF4-FFF2-40B4-BE49-F238E27FC236}">
                    <a16:creationId xmlns:a16="http://schemas.microsoft.com/office/drawing/2014/main" id="{3DE7B290-0B7F-4CA5-8B10-45EA8F45945A}"/>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Isosceles Triangle 12">
                <a:extLst>
                  <a:ext uri="{FF2B5EF4-FFF2-40B4-BE49-F238E27FC236}">
                    <a16:creationId xmlns:a16="http://schemas.microsoft.com/office/drawing/2014/main" id="{7C54A9D1-0627-3184-0F06-23E4921E29D5}"/>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Isosceles Triangle 14">
                <a:extLst>
                  <a:ext uri="{FF2B5EF4-FFF2-40B4-BE49-F238E27FC236}">
                    <a16:creationId xmlns:a16="http://schemas.microsoft.com/office/drawing/2014/main" id="{1D2BC0DE-A7A6-03E6-4310-0E9C178BAD76}"/>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Isosceles Triangle 4">
                <a:extLst>
                  <a:ext uri="{FF2B5EF4-FFF2-40B4-BE49-F238E27FC236}">
                    <a16:creationId xmlns:a16="http://schemas.microsoft.com/office/drawing/2014/main" id="{FDD999D6-3BD3-40F6-26C6-909C18E44DCC}"/>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Isosceles Triangle 15">
                <a:extLst>
                  <a:ext uri="{FF2B5EF4-FFF2-40B4-BE49-F238E27FC236}">
                    <a16:creationId xmlns:a16="http://schemas.microsoft.com/office/drawing/2014/main" id="{908DA3A0-2BBE-D110-D060-D653779263B8}"/>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Isosceles Triangle 5">
                <a:extLst>
                  <a:ext uri="{FF2B5EF4-FFF2-40B4-BE49-F238E27FC236}">
                    <a16:creationId xmlns:a16="http://schemas.microsoft.com/office/drawing/2014/main" id="{C5388E20-315C-68AD-5D20-79139D80A5E3}"/>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4" name="Group 43">
              <a:extLst>
                <a:ext uri="{FF2B5EF4-FFF2-40B4-BE49-F238E27FC236}">
                  <a16:creationId xmlns:a16="http://schemas.microsoft.com/office/drawing/2014/main" id="{919372DF-D4C6-FFC2-9617-439D0B499FDC}"/>
                </a:ext>
              </a:extLst>
            </p:cNvPr>
            <p:cNvGrpSpPr/>
            <p:nvPr/>
          </p:nvGrpSpPr>
          <p:grpSpPr>
            <a:xfrm rot="1268811" flipV="1">
              <a:off x="1727228" y="4187374"/>
              <a:ext cx="4310166" cy="583457"/>
              <a:chOff x="2320666" y="1049515"/>
              <a:chExt cx="6255962" cy="1199319"/>
            </a:xfrm>
          </p:grpSpPr>
          <p:sp>
            <p:nvSpPr>
              <p:cNvPr id="79" name="Isosceles Triangle 2">
                <a:extLst>
                  <a:ext uri="{FF2B5EF4-FFF2-40B4-BE49-F238E27FC236}">
                    <a16:creationId xmlns:a16="http://schemas.microsoft.com/office/drawing/2014/main" id="{9B6FBA22-E017-CD76-61E2-9837D705CBC9}"/>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Isosceles Triangle 6">
                <a:extLst>
                  <a:ext uri="{FF2B5EF4-FFF2-40B4-BE49-F238E27FC236}">
                    <a16:creationId xmlns:a16="http://schemas.microsoft.com/office/drawing/2014/main" id="{71846DB1-1B59-A34F-5731-06526ECB89E5}"/>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Isosceles Triangle 7">
                <a:extLst>
                  <a:ext uri="{FF2B5EF4-FFF2-40B4-BE49-F238E27FC236}">
                    <a16:creationId xmlns:a16="http://schemas.microsoft.com/office/drawing/2014/main" id="{E17184E3-33C7-F5DC-E6EA-4C27F5D6D7CB}"/>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Isosceles Triangle 8">
                <a:extLst>
                  <a:ext uri="{FF2B5EF4-FFF2-40B4-BE49-F238E27FC236}">
                    <a16:creationId xmlns:a16="http://schemas.microsoft.com/office/drawing/2014/main" id="{F524FC33-010A-2746-4C65-AC2060F556B1}"/>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Isosceles Triangle 3">
                <a:extLst>
                  <a:ext uri="{FF2B5EF4-FFF2-40B4-BE49-F238E27FC236}">
                    <a16:creationId xmlns:a16="http://schemas.microsoft.com/office/drawing/2014/main" id="{58F61938-8D8E-76B9-CC1D-AA27AC5C135A}"/>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Isosceles Triangle 9">
                <a:extLst>
                  <a:ext uri="{FF2B5EF4-FFF2-40B4-BE49-F238E27FC236}">
                    <a16:creationId xmlns:a16="http://schemas.microsoft.com/office/drawing/2014/main" id="{16144368-1AE9-2287-F2B9-5DCA527664A8}"/>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Isosceles Triangle 10">
                <a:extLst>
                  <a:ext uri="{FF2B5EF4-FFF2-40B4-BE49-F238E27FC236}">
                    <a16:creationId xmlns:a16="http://schemas.microsoft.com/office/drawing/2014/main" id="{DB647AB2-9343-035B-3635-5C77CDE1ECFC}"/>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Isosceles Triangle 13">
                <a:extLst>
                  <a:ext uri="{FF2B5EF4-FFF2-40B4-BE49-F238E27FC236}">
                    <a16:creationId xmlns:a16="http://schemas.microsoft.com/office/drawing/2014/main" id="{7797A17A-77F9-9F62-6782-F97898D9D576}"/>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Isosceles Triangle 11">
                <a:extLst>
                  <a:ext uri="{FF2B5EF4-FFF2-40B4-BE49-F238E27FC236}">
                    <a16:creationId xmlns:a16="http://schemas.microsoft.com/office/drawing/2014/main" id="{50FA6F46-0FD9-0622-E9B0-C3EBE97ABC5E}"/>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Isosceles Triangle 12">
                <a:extLst>
                  <a:ext uri="{FF2B5EF4-FFF2-40B4-BE49-F238E27FC236}">
                    <a16:creationId xmlns:a16="http://schemas.microsoft.com/office/drawing/2014/main" id="{31B50D15-042B-9EA6-A252-83067D726E33}"/>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Isosceles Triangle 14">
                <a:extLst>
                  <a:ext uri="{FF2B5EF4-FFF2-40B4-BE49-F238E27FC236}">
                    <a16:creationId xmlns:a16="http://schemas.microsoft.com/office/drawing/2014/main" id="{B54875F5-8DC9-B299-2023-04E3D171EF1F}"/>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Isosceles Triangle 4">
                <a:extLst>
                  <a:ext uri="{FF2B5EF4-FFF2-40B4-BE49-F238E27FC236}">
                    <a16:creationId xmlns:a16="http://schemas.microsoft.com/office/drawing/2014/main" id="{330FD818-16CC-63EF-2F6B-AC49D627581A}"/>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Isosceles Triangle 15">
                <a:extLst>
                  <a:ext uri="{FF2B5EF4-FFF2-40B4-BE49-F238E27FC236}">
                    <a16:creationId xmlns:a16="http://schemas.microsoft.com/office/drawing/2014/main" id="{99653DDA-F7A8-DD52-37B0-E3832739C7FA}"/>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Isosceles Triangle 5">
                <a:extLst>
                  <a:ext uri="{FF2B5EF4-FFF2-40B4-BE49-F238E27FC236}">
                    <a16:creationId xmlns:a16="http://schemas.microsoft.com/office/drawing/2014/main" id="{39FF1D8F-BBBB-F7DE-0F0A-59FEAE2BB140}"/>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6" name="Group 45">
              <a:extLst>
                <a:ext uri="{FF2B5EF4-FFF2-40B4-BE49-F238E27FC236}">
                  <a16:creationId xmlns:a16="http://schemas.microsoft.com/office/drawing/2014/main" id="{A305AF0A-7A39-B4D6-FDF6-CC8BD83FBBC1}"/>
                </a:ext>
              </a:extLst>
            </p:cNvPr>
            <p:cNvGrpSpPr/>
            <p:nvPr/>
          </p:nvGrpSpPr>
          <p:grpSpPr>
            <a:xfrm rot="21115249">
              <a:off x="1906303" y="3060493"/>
              <a:ext cx="4104967" cy="586176"/>
              <a:chOff x="2320666" y="1049515"/>
              <a:chExt cx="6255962" cy="1199319"/>
            </a:xfrm>
          </p:grpSpPr>
          <p:sp>
            <p:nvSpPr>
              <p:cNvPr id="65" name="Isosceles Triangle 2">
                <a:extLst>
                  <a:ext uri="{FF2B5EF4-FFF2-40B4-BE49-F238E27FC236}">
                    <a16:creationId xmlns:a16="http://schemas.microsoft.com/office/drawing/2014/main" id="{BB67B067-74C6-25C8-425E-778F1477F9D7}"/>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Isosceles Triangle 6">
                <a:extLst>
                  <a:ext uri="{FF2B5EF4-FFF2-40B4-BE49-F238E27FC236}">
                    <a16:creationId xmlns:a16="http://schemas.microsoft.com/office/drawing/2014/main" id="{346A20B4-6706-4CDB-0423-AE711CE8AFAF}"/>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Isosceles Triangle 7">
                <a:extLst>
                  <a:ext uri="{FF2B5EF4-FFF2-40B4-BE49-F238E27FC236}">
                    <a16:creationId xmlns:a16="http://schemas.microsoft.com/office/drawing/2014/main" id="{966E6700-A6FE-4C4E-58C5-24D680965F74}"/>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Isosceles Triangle 8">
                <a:extLst>
                  <a:ext uri="{FF2B5EF4-FFF2-40B4-BE49-F238E27FC236}">
                    <a16:creationId xmlns:a16="http://schemas.microsoft.com/office/drawing/2014/main" id="{212E88B1-9119-287A-A2B1-4D13801278FC}"/>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Isosceles Triangle 3">
                <a:extLst>
                  <a:ext uri="{FF2B5EF4-FFF2-40B4-BE49-F238E27FC236}">
                    <a16:creationId xmlns:a16="http://schemas.microsoft.com/office/drawing/2014/main" id="{E0CD2C2A-C292-72E5-C1F7-5BDB64AC9541}"/>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Isosceles Triangle 9">
                <a:extLst>
                  <a:ext uri="{FF2B5EF4-FFF2-40B4-BE49-F238E27FC236}">
                    <a16:creationId xmlns:a16="http://schemas.microsoft.com/office/drawing/2014/main" id="{723AA7E8-45A3-C81C-2E1C-8047AA626736}"/>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Isosceles Triangle 10">
                <a:extLst>
                  <a:ext uri="{FF2B5EF4-FFF2-40B4-BE49-F238E27FC236}">
                    <a16:creationId xmlns:a16="http://schemas.microsoft.com/office/drawing/2014/main" id="{EB9AA524-1DD9-5716-3B1C-E094B5A368DD}"/>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Isosceles Triangle 13">
                <a:extLst>
                  <a:ext uri="{FF2B5EF4-FFF2-40B4-BE49-F238E27FC236}">
                    <a16:creationId xmlns:a16="http://schemas.microsoft.com/office/drawing/2014/main" id="{85D1D938-EB0E-75F5-8103-A37DB46FCF92}"/>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Isosceles Triangle 11">
                <a:extLst>
                  <a:ext uri="{FF2B5EF4-FFF2-40B4-BE49-F238E27FC236}">
                    <a16:creationId xmlns:a16="http://schemas.microsoft.com/office/drawing/2014/main" id="{41CF713A-D7B4-2240-F825-7C3EA4EB3826}"/>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Isosceles Triangle 12">
                <a:extLst>
                  <a:ext uri="{FF2B5EF4-FFF2-40B4-BE49-F238E27FC236}">
                    <a16:creationId xmlns:a16="http://schemas.microsoft.com/office/drawing/2014/main" id="{6A5173EA-8F29-6BED-BF93-DC6D2510149E}"/>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Isosceles Triangle 14">
                <a:extLst>
                  <a:ext uri="{FF2B5EF4-FFF2-40B4-BE49-F238E27FC236}">
                    <a16:creationId xmlns:a16="http://schemas.microsoft.com/office/drawing/2014/main" id="{99D8B32D-B3DE-597D-29AF-354E431C6E9A}"/>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Isosceles Triangle 4">
                <a:extLst>
                  <a:ext uri="{FF2B5EF4-FFF2-40B4-BE49-F238E27FC236}">
                    <a16:creationId xmlns:a16="http://schemas.microsoft.com/office/drawing/2014/main" id="{7F6979B9-BED7-FF17-DC9D-5B2AC440B6FE}"/>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Isosceles Triangle 15">
                <a:extLst>
                  <a:ext uri="{FF2B5EF4-FFF2-40B4-BE49-F238E27FC236}">
                    <a16:creationId xmlns:a16="http://schemas.microsoft.com/office/drawing/2014/main" id="{EC587FAD-D533-4C9B-34EF-4AF8474E97B6}"/>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Isosceles Triangle 5">
                <a:extLst>
                  <a:ext uri="{FF2B5EF4-FFF2-40B4-BE49-F238E27FC236}">
                    <a16:creationId xmlns:a16="http://schemas.microsoft.com/office/drawing/2014/main" id="{0175A9D9-EA53-D5EE-F84D-8F2B7C790CB1}"/>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a:extLst>
                <a:ext uri="{FF2B5EF4-FFF2-40B4-BE49-F238E27FC236}">
                  <a16:creationId xmlns:a16="http://schemas.microsoft.com/office/drawing/2014/main" id="{FE7C7F4E-89CB-D9FB-8127-4ACE3C5C0D26}"/>
                </a:ext>
              </a:extLst>
            </p:cNvPr>
            <p:cNvGrpSpPr/>
            <p:nvPr/>
          </p:nvGrpSpPr>
          <p:grpSpPr>
            <a:xfrm rot="20331189">
              <a:off x="1715736" y="2609497"/>
              <a:ext cx="4415383" cy="574381"/>
              <a:chOff x="2320666" y="1049515"/>
              <a:chExt cx="6255962" cy="1199319"/>
            </a:xfrm>
          </p:grpSpPr>
          <p:sp>
            <p:nvSpPr>
              <p:cNvPr id="51" name="Isosceles Triangle 2">
                <a:extLst>
                  <a:ext uri="{FF2B5EF4-FFF2-40B4-BE49-F238E27FC236}">
                    <a16:creationId xmlns:a16="http://schemas.microsoft.com/office/drawing/2014/main" id="{4EE94E10-01A1-02BB-FB6E-1AECAF463986}"/>
                  </a:ext>
                </a:extLst>
              </p:cNvPr>
              <p:cNvSpPr/>
              <p:nvPr/>
            </p:nvSpPr>
            <p:spPr>
              <a:xfrm rot="16183361" flipH="1">
                <a:off x="5171846" y="-1757134"/>
                <a:ext cx="596656" cy="6209953"/>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96656"/>
                  <a:gd name="connsiteY0" fmla="*/ 6209953 h 6209953"/>
                  <a:gd name="connsiteX1" fmla="*/ 596656 w 596656"/>
                  <a:gd name="connsiteY1" fmla="*/ 0 h 6209953"/>
                  <a:gd name="connsiteX2" fmla="*/ 94776 w 596656"/>
                  <a:gd name="connsiteY2" fmla="*/ 6209953 h 6209953"/>
                  <a:gd name="connsiteX3" fmla="*/ 0 w 596656"/>
                  <a:gd name="connsiteY3" fmla="*/ 6209953 h 6209953"/>
                </a:gdLst>
                <a:ahLst/>
                <a:cxnLst>
                  <a:cxn ang="0">
                    <a:pos x="connsiteX0" y="connsiteY0"/>
                  </a:cxn>
                  <a:cxn ang="0">
                    <a:pos x="connsiteX1" y="connsiteY1"/>
                  </a:cxn>
                  <a:cxn ang="0">
                    <a:pos x="connsiteX2" y="connsiteY2"/>
                  </a:cxn>
                  <a:cxn ang="0">
                    <a:pos x="connsiteX3" y="connsiteY3"/>
                  </a:cxn>
                </a:cxnLst>
                <a:rect l="l" t="t" r="r" b="b"/>
                <a:pathLst>
                  <a:path w="596656" h="6209953">
                    <a:moveTo>
                      <a:pt x="0" y="6209953"/>
                    </a:moveTo>
                    <a:lnTo>
                      <a:pt x="596656" y="0"/>
                    </a:lnTo>
                    <a:lnTo>
                      <a:pt x="94776" y="6209953"/>
                    </a:lnTo>
                    <a:lnTo>
                      <a:pt x="0" y="6209953"/>
                    </a:lnTo>
                    <a:close/>
                  </a:path>
                </a:pathLst>
              </a:custGeom>
              <a:solidFill>
                <a:srgbClr val="FF00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Isosceles Triangle 6">
                <a:extLst>
                  <a:ext uri="{FF2B5EF4-FFF2-40B4-BE49-F238E27FC236}">
                    <a16:creationId xmlns:a16="http://schemas.microsoft.com/office/drawing/2014/main" id="{B7BAD2B5-FD37-87C7-DCE0-11A471D02224}"/>
                  </a:ext>
                </a:extLst>
              </p:cNvPr>
              <p:cNvSpPr/>
              <p:nvPr/>
            </p:nvSpPr>
            <p:spPr>
              <a:xfrm rot="16183361" flipH="1">
                <a:off x="5204891" y="-1722385"/>
                <a:ext cx="512443" cy="622542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504567"/>
                  <a:gd name="connsiteY0" fmla="*/ 6212683 h 6212683"/>
                  <a:gd name="connsiteX1" fmla="*/ 504567 w 504567"/>
                  <a:gd name="connsiteY1" fmla="*/ 0 h 6212683"/>
                  <a:gd name="connsiteX2" fmla="*/ 94776 w 504567"/>
                  <a:gd name="connsiteY2" fmla="*/ 6212683 h 6212683"/>
                  <a:gd name="connsiteX3" fmla="*/ 0 w 504567"/>
                  <a:gd name="connsiteY3" fmla="*/ 6212683 h 6212683"/>
                  <a:gd name="connsiteX0" fmla="*/ 0 w 509307"/>
                  <a:gd name="connsiteY0" fmla="*/ 6217468 h 6217468"/>
                  <a:gd name="connsiteX1" fmla="*/ 509307 w 509307"/>
                  <a:gd name="connsiteY1" fmla="*/ 0 h 6217468"/>
                  <a:gd name="connsiteX2" fmla="*/ 94776 w 509307"/>
                  <a:gd name="connsiteY2" fmla="*/ 6217468 h 6217468"/>
                  <a:gd name="connsiteX3" fmla="*/ 0 w 509307"/>
                  <a:gd name="connsiteY3" fmla="*/ 6217468 h 6217468"/>
                  <a:gd name="connsiteX0" fmla="*/ 0 w 512443"/>
                  <a:gd name="connsiteY0" fmla="*/ 6225420 h 6225420"/>
                  <a:gd name="connsiteX1" fmla="*/ 512443 w 512443"/>
                  <a:gd name="connsiteY1" fmla="*/ 0 h 6225420"/>
                  <a:gd name="connsiteX2" fmla="*/ 94776 w 512443"/>
                  <a:gd name="connsiteY2" fmla="*/ 6225420 h 6225420"/>
                  <a:gd name="connsiteX3" fmla="*/ 0 w 512443"/>
                  <a:gd name="connsiteY3" fmla="*/ 6225420 h 6225420"/>
                </a:gdLst>
                <a:ahLst/>
                <a:cxnLst>
                  <a:cxn ang="0">
                    <a:pos x="connsiteX0" y="connsiteY0"/>
                  </a:cxn>
                  <a:cxn ang="0">
                    <a:pos x="connsiteX1" y="connsiteY1"/>
                  </a:cxn>
                  <a:cxn ang="0">
                    <a:pos x="connsiteX2" y="connsiteY2"/>
                  </a:cxn>
                  <a:cxn ang="0">
                    <a:pos x="connsiteX3" y="connsiteY3"/>
                  </a:cxn>
                </a:cxnLst>
                <a:rect l="l" t="t" r="r" b="b"/>
                <a:pathLst>
                  <a:path w="512443" h="6225420">
                    <a:moveTo>
                      <a:pt x="0" y="6225420"/>
                    </a:moveTo>
                    <a:lnTo>
                      <a:pt x="512443" y="0"/>
                    </a:lnTo>
                    <a:lnTo>
                      <a:pt x="94776" y="6225420"/>
                    </a:lnTo>
                    <a:lnTo>
                      <a:pt x="0" y="6225420"/>
                    </a:lnTo>
                    <a:close/>
                  </a:path>
                </a:pathLst>
              </a:custGeom>
              <a:solidFill>
                <a:srgbClr val="FF7A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Isosceles Triangle 7">
                <a:extLst>
                  <a:ext uri="{FF2B5EF4-FFF2-40B4-BE49-F238E27FC236}">
                    <a16:creationId xmlns:a16="http://schemas.microsoft.com/office/drawing/2014/main" id="{B4B1CB9B-55D5-74C3-2D13-F791DC1DFD4E}"/>
                  </a:ext>
                </a:extLst>
              </p:cNvPr>
              <p:cNvSpPr/>
              <p:nvPr/>
            </p:nvSpPr>
            <p:spPr>
              <a:xfrm rot="16183361" flipH="1">
                <a:off x="5249967" y="-1672862"/>
                <a:ext cx="426782" cy="6212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428353"/>
                  <a:gd name="connsiteY0" fmla="*/ 6215489 h 6215489"/>
                  <a:gd name="connsiteX1" fmla="*/ 428353 w 428353"/>
                  <a:gd name="connsiteY1" fmla="*/ 0 h 6215489"/>
                  <a:gd name="connsiteX2" fmla="*/ 94776 w 428353"/>
                  <a:gd name="connsiteY2" fmla="*/ 6215489 h 6215489"/>
                  <a:gd name="connsiteX3" fmla="*/ 0 w 428353"/>
                  <a:gd name="connsiteY3" fmla="*/ 6215489 h 6215489"/>
                  <a:gd name="connsiteX0" fmla="*/ 0 w 426782"/>
                  <a:gd name="connsiteY0" fmla="*/ 6212306 h 6212306"/>
                  <a:gd name="connsiteX1" fmla="*/ 426782 w 426782"/>
                  <a:gd name="connsiteY1" fmla="*/ 0 h 6212306"/>
                  <a:gd name="connsiteX2" fmla="*/ 94776 w 426782"/>
                  <a:gd name="connsiteY2" fmla="*/ 6212306 h 6212306"/>
                  <a:gd name="connsiteX3" fmla="*/ 0 w 426782"/>
                  <a:gd name="connsiteY3" fmla="*/ 6212306 h 6212306"/>
                </a:gdLst>
                <a:ahLst/>
                <a:cxnLst>
                  <a:cxn ang="0">
                    <a:pos x="connsiteX0" y="connsiteY0"/>
                  </a:cxn>
                  <a:cxn ang="0">
                    <a:pos x="connsiteX1" y="connsiteY1"/>
                  </a:cxn>
                  <a:cxn ang="0">
                    <a:pos x="connsiteX2" y="connsiteY2"/>
                  </a:cxn>
                  <a:cxn ang="0">
                    <a:pos x="connsiteX3" y="connsiteY3"/>
                  </a:cxn>
                </a:cxnLst>
                <a:rect l="l" t="t" r="r" b="b"/>
                <a:pathLst>
                  <a:path w="426782" h="6212306">
                    <a:moveTo>
                      <a:pt x="0" y="6212306"/>
                    </a:moveTo>
                    <a:lnTo>
                      <a:pt x="426782" y="0"/>
                    </a:lnTo>
                    <a:lnTo>
                      <a:pt x="94776" y="6212306"/>
                    </a:lnTo>
                    <a:lnTo>
                      <a:pt x="0" y="6212306"/>
                    </a:lnTo>
                    <a:close/>
                  </a:path>
                </a:pathLst>
              </a:custGeom>
              <a:solidFill>
                <a:srgbClr val="FFB0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Isosceles Triangle 8">
                <a:extLst>
                  <a:ext uri="{FF2B5EF4-FFF2-40B4-BE49-F238E27FC236}">
                    <a16:creationId xmlns:a16="http://schemas.microsoft.com/office/drawing/2014/main" id="{E2014692-1882-323B-BD07-2E4E813142AB}"/>
                  </a:ext>
                </a:extLst>
              </p:cNvPr>
              <p:cNvSpPr/>
              <p:nvPr/>
            </p:nvSpPr>
            <p:spPr>
              <a:xfrm rot="16183361" flipH="1">
                <a:off x="5287756" y="-1636907"/>
                <a:ext cx="342598" cy="6221424"/>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342598"/>
                  <a:gd name="connsiteY0" fmla="*/ 6221424 h 6221424"/>
                  <a:gd name="connsiteX1" fmla="*/ 342598 w 342598"/>
                  <a:gd name="connsiteY1" fmla="*/ 0 h 6221424"/>
                  <a:gd name="connsiteX2" fmla="*/ 94776 w 342598"/>
                  <a:gd name="connsiteY2" fmla="*/ 6221424 h 6221424"/>
                  <a:gd name="connsiteX3" fmla="*/ 0 w 342598"/>
                  <a:gd name="connsiteY3" fmla="*/ 6221424 h 6221424"/>
                </a:gdLst>
                <a:ahLst/>
                <a:cxnLst>
                  <a:cxn ang="0">
                    <a:pos x="connsiteX0" y="connsiteY0"/>
                  </a:cxn>
                  <a:cxn ang="0">
                    <a:pos x="connsiteX1" y="connsiteY1"/>
                  </a:cxn>
                  <a:cxn ang="0">
                    <a:pos x="connsiteX2" y="connsiteY2"/>
                  </a:cxn>
                  <a:cxn ang="0">
                    <a:pos x="connsiteX3" y="connsiteY3"/>
                  </a:cxn>
                </a:cxnLst>
                <a:rect l="l" t="t" r="r" b="b"/>
                <a:pathLst>
                  <a:path w="342598" h="6221424">
                    <a:moveTo>
                      <a:pt x="0" y="6221424"/>
                    </a:moveTo>
                    <a:lnTo>
                      <a:pt x="342598" y="0"/>
                    </a:lnTo>
                    <a:lnTo>
                      <a:pt x="94776" y="6221424"/>
                    </a:lnTo>
                    <a:lnTo>
                      <a:pt x="0" y="6221424"/>
                    </a:lnTo>
                    <a:close/>
                  </a:path>
                </a:pathLst>
              </a:custGeom>
              <a:solidFill>
                <a:srgbClr val="FEDB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Isosceles Triangle 3">
                <a:extLst>
                  <a:ext uri="{FF2B5EF4-FFF2-40B4-BE49-F238E27FC236}">
                    <a16:creationId xmlns:a16="http://schemas.microsoft.com/office/drawing/2014/main" id="{489C5151-D0DF-8D69-7CF3-88612F33DDE1}"/>
                  </a:ext>
                </a:extLst>
              </p:cNvPr>
              <p:cNvSpPr/>
              <p:nvPr/>
            </p:nvSpPr>
            <p:spPr>
              <a:xfrm rot="16183361" flipH="1">
                <a:off x="5332859" y="-1592042"/>
                <a:ext cx="261652" cy="6217857"/>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256890"/>
                  <a:gd name="connsiteY0" fmla="*/ 6217834 h 6217834"/>
                  <a:gd name="connsiteX1" fmla="*/ 256890 w 256890"/>
                  <a:gd name="connsiteY1" fmla="*/ 0 h 6217834"/>
                  <a:gd name="connsiteX2" fmla="*/ 94776 w 256890"/>
                  <a:gd name="connsiteY2" fmla="*/ 6217834 h 6217834"/>
                  <a:gd name="connsiteX3" fmla="*/ 0 w 256890"/>
                  <a:gd name="connsiteY3" fmla="*/ 6217834 h 6217834"/>
                  <a:gd name="connsiteX0" fmla="*/ 0 w 261652"/>
                  <a:gd name="connsiteY0" fmla="*/ 6217857 h 6217857"/>
                  <a:gd name="connsiteX1" fmla="*/ 261652 w 261652"/>
                  <a:gd name="connsiteY1" fmla="*/ 0 h 6217857"/>
                  <a:gd name="connsiteX2" fmla="*/ 94776 w 261652"/>
                  <a:gd name="connsiteY2" fmla="*/ 6217857 h 6217857"/>
                  <a:gd name="connsiteX3" fmla="*/ 0 w 261652"/>
                  <a:gd name="connsiteY3" fmla="*/ 6217857 h 6217857"/>
                </a:gdLst>
                <a:ahLst/>
                <a:cxnLst>
                  <a:cxn ang="0">
                    <a:pos x="connsiteX0" y="connsiteY0"/>
                  </a:cxn>
                  <a:cxn ang="0">
                    <a:pos x="connsiteX1" y="connsiteY1"/>
                  </a:cxn>
                  <a:cxn ang="0">
                    <a:pos x="connsiteX2" y="connsiteY2"/>
                  </a:cxn>
                  <a:cxn ang="0">
                    <a:pos x="connsiteX3" y="connsiteY3"/>
                  </a:cxn>
                </a:cxnLst>
                <a:rect l="l" t="t" r="r" b="b"/>
                <a:pathLst>
                  <a:path w="261652" h="6217857">
                    <a:moveTo>
                      <a:pt x="0" y="6217857"/>
                    </a:moveTo>
                    <a:lnTo>
                      <a:pt x="261652" y="0"/>
                    </a:lnTo>
                    <a:lnTo>
                      <a:pt x="94776" y="6217857"/>
                    </a:lnTo>
                    <a:lnTo>
                      <a:pt x="0" y="6217857"/>
                    </a:lnTo>
                    <a:close/>
                  </a:path>
                </a:pathLst>
              </a:custGeom>
              <a:solidFill>
                <a:srgbClr val="FFFF0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Isosceles Triangle 9">
                <a:extLst>
                  <a:ext uri="{FF2B5EF4-FFF2-40B4-BE49-F238E27FC236}">
                    <a16:creationId xmlns:a16="http://schemas.microsoft.com/office/drawing/2014/main" id="{53083C44-1704-E2D3-A1DA-C24477B5BCC8}"/>
                  </a:ext>
                </a:extLst>
              </p:cNvPr>
              <p:cNvSpPr/>
              <p:nvPr/>
            </p:nvSpPr>
            <p:spPr>
              <a:xfrm rot="16183361" flipH="1">
                <a:off x="5371844" y="-1547844"/>
                <a:ext cx="180706" cy="621429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180706"/>
                  <a:gd name="connsiteY0" fmla="*/ 6214290 h 6214290"/>
                  <a:gd name="connsiteX1" fmla="*/ 180706 w 180706"/>
                  <a:gd name="connsiteY1" fmla="*/ 0 h 6214290"/>
                  <a:gd name="connsiteX2" fmla="*/ 94776 w 180706"/>
                  <a:gd name="connsiteY2" fmla="*/ 6214290 h 6214290"/>
                  <a:gd name="connsiteX3" fmla="*/ 0 w 180706"/>
                  <a:gd name="connsiteY3" fmla="*/ 6214290 h 6214290"/>
                </a:gdLst>
                <a:ahLst/>
                <a:cxnLst>
                  <a:cxn ang="0">
                    <a:pos x="connsiteX0" y="connsiteY0"/>
                  </a:cxn>
                  <a:cxn ang="0">
                    <a:pos x="connsiteX1" y="connsiteY1"/>
                  </a:cxn>
                  <a:cxn ang="0">
                    <a:pos x="connsiteX2" y="connsiteY2"/>
                  </a:cxn>
                  <a:cxn ang="0">
                    <a:pos x="connsiteX3" y="connsiteY3"/>
                  </a:cxn>
                </a:cxnLst>
                <a:rect l="l" t="t" r="r" b="b"/>
                <a:pathLst>
                  <a:path w="180706" h="6214290">
                    <a:moveTo>
                      <a:pt x="0" y="6214290"/>
                    </a:moveTo>
                    <a:lnTo>
                      <a:pt x="180706" y="0"/>
                    </a:lnTo>
                    <a:lnTo>
                      <a:pt x="94776" y="6214290"/>
                    </a:lnTo>
                    <a:lnTo>
                      <a:pt x="0" y="6214290"/>
                    </a:lnTo>
                    <a:close/>
                  </a:path>
                </a:pathLst>
              </a:custGeom>
              <a:solidFill>
                <a:srgbClr val="C9FF0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Isosceles Triangle 10">
                <a:extLst>
                  <a:ext uri="{FF2B5EF4-FFF2-40B4-BE49-F238E27FC236}">
                    <a16:creationId xmlns:a16="http://schemas.microsoft.com/office/drawing/2014/main" id="{7998DE75-C78B-8C4F-6ACD-8BC46DAB88DB}"/>
                  </a:ext>
                </a:extLst>
              </p:cNvPr>
              <p:cNvSpPr/>
              <p:nvPr/>
            </p:nvSpPr>
            <p:spPr>
              <a:xfrm rot="16183361" flipH="1">
                <a:off x="5411381" y="-1508859"/>
                <a:ext cx="94776" cy="6213860"/>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13860 h 6213860"/>
                  <a:gd name="connsiteX1" fmla="*/ 91807 w 94776"/>
                  <a:gd name="connsiteY1" fmla="*/ 0 h 6213860"/>
                  <a:gd name="connsiteX2" fmla="*/ 94776 w 94776"/>
                  <a:gd name="connsiteY2" fmla="*/ 6213860 h 6213860"/>
                  <a:gd name="connsiteX3" fmla="*/ 0 w 94776"/>
                  <a:gd name="connsiteY3" fmla="*/ 6213860 h 6213860"/>
                </a:gdLst>
                <a:ahLst/>
                <a:cxnLst>
                  <a:cxn ang="0">
                    <a:pos x="connsiteX0" y="connsiteY0"/>
                  </a:cxn>
                  <a:cxn ang="0">
                    <a:pos x="connsiteX1" y="connsiteY1"/>
                  </a:cxn>
                  <a:cxn ang="0">
                    <a:pos x="connsiteX2" y="connsiteY2"/>
                  </a:cxn>
                  <a:cxn ang="0">
                    <a:pos x="connsiteX3" y="connsiteY3"/>
                  </a:cxn>
                </a:cxnLst>
                <a:rect l="l" t="t" r="r" b="b"/>
                <a:pathLst>
                  <a:path w="94776" h="6213860">
                    <a:moveTo>
                      <a:pt x="0" y="6213860"/>
                    </a:moveTo>
                    <a:lnTo>
                      <a:pt x="91807" y="0"/>
                    </a:lnTo>
                    <a:cubicBezTo>
                      <a:pt x="92797" y="2071287"/>
                      <a:pt x="93786" y="4142573"/>
                      <a:pt x="94776" y="6213860"/>
                    </a:cubicBezTo>
                    <a:lnTo>
                      <a:pt x="0" y="6213860"/>
                    </a:lnTo>
                    <a:close/>
                  </a:path>
                </a:pathLst>
              </a:custGeom>
              <a:solidFill>
                <a:srgbClr val="20FE0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Isosceles Triangle 13">
                <a:extLst>
                  <a:ext uri="{FF2B5EF4-FFF2-40B4-BE49-F238E27FC236}">
                    <a16:creationId xmlns:a16="http://schemas.microsoft.com/office/drawing/2014/main" id="{C7BCAF71-2209-23CE-403F-77DE141D73FF}"/>
                  </a:ext>
                </a:extLst>
              </p:cNvPr>
              <p:cNvSpPr/>
              <p:nvPr/>
            </p:nvSpPr>
            <p:spPr>
              <a:xfrm rot="16183361" flipH="1">
                <a:off x="5397471" y="-1442102"/>
                <a:ext cx="94776" cy="6248385"/>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0 w 94776"/>
                  <a:gd name="connsiteY0" fmla="*/ 6248385 h 6248385"/>
                  <a:gd name="connsiteX1" fmla="*/ 9088 w 94776"/>
                  <a:gd name="connsiteY1" fmla="*/ 0 h 6248385"/>
                  <a:gd name="connsiteX2" fmla="*/ 94776 w 94776"/>
                  <a:gd name="connsiteY2" fmla="*/ 6248385 h 6248385"/>
                  <a:gd name="connsiteX3" fmla="*/ 0 w 94776"/>
                  <a:gd name="connsiteY3" fmla="*/ 6248385 h 6248385"/>
                </a:gdLst>
                <a:ahLst/>
                <a:cxnLst>
                  <a:cxn ang="0">
                    <a:pos x="connsiteX0" y="connsiteY0"/>
                  </a:cxn>
                  <a:cxn ang="0">
                    <a:pos x="connsiteX1" y="connsiteY1"/>
                  </a:cxn>
                  <a:cxn ang="0">
                    <a:pos x="connsiteX2" y="connsiteY2"/>
                  </a:cxn>
                  <a:cxn ang="0">
                    <a:pos x="connsiteX3" y="connsiteY3"/>
                  </a:cxn>
                </a:cxnLst>
                <a:rect l="l" t="t" r="r" b="b"/>
                <a:pathLst>
                  <a:path w="94776" h="6248385">
                    <a:moveTo>
                      <a:pt x="0" y="6248385"/>
                    </a:moveTo>
                    <a:cubicBezTo>
                      <a:pt x="3029" y="4165590"/>
                      <a:pt x="6059" y="2082795"/>
                      <a:pt x="9088" y="0"/>
                    </a:cubicBezTo>
                    <a:lnTo>
                      <a:pt x="94776" y="6248385"/>
                    </a:lnTo>
                    <a:lnTo>
                      <a:pt x="0" y="6248385"/>
                    </a:lnTo>
                    <a:close/>
                  </a:path>
                </a:pathLst>
              </a:custGeom>
              <a:solidFill>
                <a:srgbClr val="01FF6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Isosceles Triangle 11">
                <a:extLst>
                  <a:ext uri="{FF2B5EF4-FFF2-40B4-BE49-F238E27FC236}">
                    <a16:creationId xmlns:a16="http://schemas.microsoft.com/office/drawing/2014/main" id="{10E5DED3-4B73-404E-BF28-4DE1A3A6FD57}"/>
                  </a:ext>
                </a:extLst>
              </p:cNvPr>
              <p:cNvSpPr/>
              <p:nvPr/>
            </p:nvSpPr>
            <p:spPr>
              <a:xfrm rot="16183361" flipH="1">
                <a:off x="5382455" y="-1377870"/>
                <a:ext cx="168083" cy="621623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73307 w 168083"/>
                  <a:gd name="connsiteY0" fmla="*/ 6216236 h 6216236"/>
                  <a:gd name="connsiteX1" fmla="*/ 0 w 168083"/>
                  <a:gd name="connsiteY1" fmla="*/ 0 h 6216236"/>
                  <a:gd name="connsiteX2" fmla="*/ 168083 w 168083"/>
                  <a:gd name="connsiteY2" fmla="*/ 6216236 h 6216236"/>
                  <a:gd name="connsiteX3" fmla="*/ 73307 w 168083"/>
                  <a:gd name="connsiteY3" fmla="*/ 6216236 h 6216236"/>
                </a:gdLst>
                <a:ahLst/>
                <a:cxnLst>
                  <a:cxn ang="0">
                    <a:pos x="connsiteX0" y="connsiteY0"/>
                  </a:cxn>
                  <a:cxn ang="0">
                    <a:pos x="connsiteX1" y="connsiteY1"/>
                  </a:cxn>
                  <a:cxn ang="0">
                    <a:pos x="connsiteX2" y="connsiteY2"/>
                  </a:cxn>
                  <a:cxn ang="0">
                    <a:pos x="connsiteX3" y="connsiteY3"/>
                  </a:cxn>
                </a:cxnLst>
                <a:rect l="l" t="t" r="r" b="b"/>
                <a:pathLst>
                  <a:path w="168083" h="6216236">
                    <a:moveTo>
                      <a:pt x="73307" y="6216236"/>
                    </a:moveTo>
                    <a:lnTo>
                      <a:pt x="0" y="0"/>
                    </a:lnTo>
                    <a:lnTo>
                      <a:pt x="168083" y="6216236"/>
                    </a:lnTo>
                    <a:lnTo>
                      <a:pt x="73307" y="6216236"/>
                    </a:lnTo>
                    <a:close/>
                  </a:path>
                </a:pathLst>
              </a:custGeom>
              <a:solidFill>
                <a:srgbClr val="02FEB0"/>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Isosceles Triangle 12">
                <a:extLst>
                  <a:ext uri="{FF2B5EF4-FFF2-40B4-BE49-F238E27FC236}">
                    <a16:creationId xmlns:a16="http://schemas.microsoft.com/office/drawing/2014/main" id="{994C3256-6223-31EE-1FEB-F6B6A9BCF021}"/>
                  </a:ext>
                </a:extLst>
              </p:cNvPr>
              <p:cNvSpPr/>
              <p:nvPr/>
            </p:nvSpPr>
            <p:spPr>
              <a:xfrm rot="16183361" flipH="1">
                <a:off x="5340957" y="-1328660"/>
                <a:ext cx="253775" cy="620947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165380 w 260156"/>
                  <a:gd name="connsiteY0" fmla="*/ 6215790 h 6215790"/>
                  <a:gd name="connsiteX1" fmla="*/ 0 w 260156"/>
                  <a:gd name="connsiteY1" fmla="*/ 0 h 6215790"/>
                  <a:gd name="connsiteX2" fmla="*/ 260156 w 260156"/>
                  <a:gd name="connsiteY2" fmla="*/ 6215790 h 6215790"/>
                  <a:gd name="connsiteX3" fmla="*/ 165380 w 260156"/>
                  <a:gd name="connsiteY3" fmla="*/ 6215790 h 6215790"/>
                  <a:gd name="connsiteX0" fmla="*/ 159030 w 253806"/>
                  <a:gd name="connsiteY0" fmla="*/ 6215821 h 6215821"/>
                  <a:gd name="connsiteX1" fmla="*/ 0 w 253806"/>
                  <a:gd name="connsiteY1" fmla="*/ 0 h 6215821"/>
                  <a:gd name="connsiteX2" fmla="*/ 253806 w 253806"/>
                  <a:gd name="connsiteY2" fmla="*/ 6215821 h 6215821"/>
                  <a:gd name="connsiteX3" fmla="*/ 159030 w 253806"/>
                  <a:gd name="connsiteY3" fmla="*/ 6215821 h 6215821"/>
                  <a:gd name="connsiteX0" fmla="*/ 158999 w 253775"/>
                  <a:gd name="connsiteY0" fmla="*/ 6209471 h 6209471"/>
                  <a:gd name="connsiteX1" fmla="*/ 0 w 253775"/>
                  <a:gd name="connsiteY1" fmla="*/ 0 h 6209471"/>
                  <a:gd name="connsiteX2" fmla="*/ 253775 w 253775"/>
                  <a:gd name="connsiteY2" fmla="*/ 6209471 h 6209471"/>
                  <a:gd name="connsiteX3" fmla="*/ 158999 w 253775"/>
                  <a:gd name="connsiteY3" fmla="*/ 6209471 h 6209471"/>
                </a:gdLst>
                <a:ahLst/>
                <a:cxnLst>
                  <a:cxn ang="0">
                    <a:pos x="connsiteX0" y="connsiteY0"/>
                  </a:cxn>
                  <a:cxn ang="0">
                    <a:pos x="connsiteX1" y="connsiteY1"/>
                  </a:cxn>
                  <a:cxn ang="0">
                    <a:pos x="connsiteX2" y="connsiteY2"/>
                  </a:cxn>
                  <a:cxn ang="0">
                    <a:pos x="connsiteX3" y="connsiteY3"/>
                  </a:cxn>
                </a:cxnLst>
                <a:rect l="l" t="t" r="r" b="b"/>
                <a:pathLst>
                  <a:path w="253775" h="6209471">
                    <a:moveTo>
                      <a:pt x="158999" y="6209471"/>
                    </a:moveTo>
                    <a:lnTo>
                      <a:pt x="0" y="0"/>
                    </a:lnTo>
                    <a:lnTo>
                      <a:pt x="253775" y="6209471"/>
                    </a:lnTo>
                    <a:lnTo>
                      <a:pt x="158999" y="6209471"/>
                    </a:lnTo>
                    <a:close/>
                  </a:path>
                </a:pathLst>
              </a:custGeom>
              <a:solidFill>
                <a:srgbClr val="01D5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Isosceles Triangle 14">
                <a:extLst>
                  <a:ext uri="{FF2B5EF4-FFF2-40B4-BE49-F238E27FC236}">
                    <a16:creationId xmlns:a16="http://schemas.microsoft.com/office/drawing/2014/main" id="{D1B00D9F-6058-9E14-D405-1F49414D9154}"/>
                  </a:ext>
                </a:extLst>
              </p:cNvPr>
              <p:cNvSpPr/>
              <p:nvPr/>
            </p:nvSpPr>
            <p:spPr>
              <a:xfrm rot="16183361" flipH="1">
                <a:off x="5294248" y="-1291543"/>
                <a:ext cx="344308" cy="6218558"/>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254233 w 349009"/>
                  <a:gd name="connsiteY0" fmla="*/ 6205835 h 6205835"/>
                  <a:gd name="connsiteX1" fmla="*/ 0 w 349009"/>
                  <a:gd name="connsiteY1" fmla="*/ 0 h 6205835"/>
                  <a:gd name="connsiteX2" fmla="*/ 349009 w 349009"/>
                  <a:gd name="connsiteY2" fmla="*/ 6205835 h 6205835"/>
                  <a:gd name="connsiteX3" fmla="*/ 254233 w 349009"/>
                  <a:gd name="connsiteY3" fmla="*/ 6205835 h 6205835"/>
                  <a:gd name="connsiteX0" fmla="*/ 249532 w 344308"/>
                  <a:gd name="connsiteY0" fmla="*/ 6218558 h 6218558"/>
                  <a:gd name="connsiteX1" fmla="*/ 0 w 344308"/>
                  <a:gd name="connsiteY1" fmla="*/ 0 h 6218558"/>
                  <a:gd name="connsiteX2" fmla="*/ 344308 w 344308"/>
                  <a:gd name="connsiteY2" fmla="*/ 6218558 h 6218558"/>
                  <a:gd name="connsiteX3" fmla="*/ 249532 w 344308"/>
                  <a:gd name="connsiteY3" fmla="*/ 6218558 h 6218558"/>
                </a:gdLst>
                <a:ahLst/>
                <a:cxnLst>
                  <a:cxn ang="0">
                    <a:pos x="connsiteX0" y="connsiteY0"/>
                  </a:cxn>
                  <a:cxn ang="0">
                    <a:pos x="connsiteX1" y="connsiteY1"/>
                  </a:cxn>
                  <a:cxn ang="0">
                    <a:pos x="connsiteX2" y="connsiteY2"/>
                  </a:cxn>
                  <a:cxn ang="0">
                    <a:pos x="connsiteX3" y="connsiteY3"/>
                  </a:cxn>
                </a:cxnLst>
                <a:rect l="l" t="t" r="r" b="b"/>
                <a:pathLst>
                  <a:path w="344308" h="6218558">
                    <a:moveTo>
                      <a:pt x="249532" y="6218558"/>
                    </a:moveTo>
                    <a:lnTo>
                      <a:pt x="0" y="0"/>
                    </a:lnTo>
                    <a:lnTo>
                      <a:pt x="344308" y="6218558"/>
                    </a:lnTo>
                    <a:lnTo>
                      <a:pt x="249532" y="6218558"/>
                    </a:lnTo>
                    <a:close/>
                  </a:path>
                </a:pathLst>
              </a:custGeom>
              <a:solidFill>
                <a:srgbClr val="0192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Isosceles Triangle 4">
                <a:extLst>
                  <a:ext uri="{FF2B5EF4-FFF2-40B4-BE49-F238E27FC236}">
                    <a16:creationId xmlns:a16="http://schemas.microsoft.com/office/drawing/2014/main" id="{FAF47988-B7FD-E198-64DA-F9E309D46A3F}"/>
                  </a:ext>
                </a:extLst>
              </p:cNvPr>
              <p:cNvSpPr/>
              <p:nvPr/>
            </p:nvSpPr>
            <p:spPr>
              <a:xfrm rot="16183361" flipH="1">
                <a:off x="5247790" y="-1248015"/>
                <a:ext cx="430040" cy="6219731"/>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343133 w 437909"/>
                  <a:gd name="connsiteY0" fmla="*/ 6205405 h 6205405"/>
                  <a:gd name="connsiteX1" fmla="*/ 0 w 437909"/>
                  <a:gd name="connsiteY1" fmla="*/ 0 h 6205405"/>
                  <a:gd name="connsiteX2" fmla="*/ 437909 w 437909"/>
                  <a:gd name="connsiteY2" fmla="*/ 6205405 h 6205405"/>
                  <a:gd name="connsiteX3" fmla="*/ 343133 w 437909"/>
                  <a:gd name="connsiteY3" fmla="*/ 6205405 h 6205405"/>
                  <a:gd name="connsiteX0" fmla="*/ 335264 w 430040"/>
                  <a:gd name="connsiteY0" fmla="*/ 6219731 h 6219731"/>
                  <a:gd name="connsiteX1" fmla="*/ 0 w 430040"/>
                  <a:gd name="connsiteY1" fmla="*/ 0 h 6219731"/>
                  <a:gd name="connsiteX2" fmla="*/ 430040 w 430040"/>
                  <a:gd name="connsiteY2" fmla="*/ 6219731 h 6219731"/>
                  <a:gd name="connsiteX3" fmla="*/ 335264 w 430040"/>
                  <a:gd name="connsiteY3" fmla="*/ 6219731 h 6219731"/>
                </a:gdLst>
                <a:ahLst/>
                <a:cxnLst>
                  <a:cxn ang="0">
                    <a:pos x="connsiteX0" y="connsiteY0"/>
                  </a:cxn>
                  <a:cxn ang="0">
                    <a:pos x="connsiteX1" y="connsiteY1"/>
                  </a:cxn>
                  <a:cxn ang="0">
                    <a:pos x="connsiteX2" y="connsiteY2"/>
                  </a:cxn>
                  <a:cxn ang="0">
                    <a:pos x="connsiteX3" y="connsiteY3"/>
                  </a:cxn>
                </a:cxnLst>
                <a:rect l="l" t="t" r="r" b="b"/>
                <a:pathLst>
                  <a:path w="430040" h="6219731">
                    <a:moveTo>
                      <a:pt x="335264" y="6219731"/>
                    </a:moveTo>
                    <a:lnTo>
                      <a:pt x="0" y="0"/>
                    </a:lnTo>
                    <a:lnTo>
                      <a:pt x="430040" y="6219731"/>
                    </a:lnTo>
                    <a:lnTo>
                      <a:pt x="335264" y="6219731"/>
                    </a:lnTo>
                    <a:close/>
                  </a:path>
                </a:pathLst>
              </a:custGeom>
              <a:solidFill>
                <a:srgbClr val="0000FF"/>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Isosceles Triangle 15">
                <a:extLst>
                  <a:ext uri="{FF2B5EF4-FFF2-40B4-BE49-F238E27FC236}">
                    <a16:creationId xmlns:a16="http://schemas.microsoft.com/office/drawing/2014/main" id="{EB70776A-D339-EE1D-AEF3-356077DE3BCD}"/>
                  </a:ext>
                </a:extLst>
              </p:cNvPr>
              <p:cNvSpPr/>
              <p:nvPr/>
            </p:nvSpPr>
            <p:spPr>
              <a:xfrm rot="16183361" flipH="1">
                <a:off x="5208283" y="-1204783"/>
                <a:ext cx="514192" cy="6222499"/>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422660 w 517436"/>
                  <a:gd name="connsiteY0" fmla="*/ 6236770 h 6236770"/>
                  <a:gd name="connsiteX1" fmla="*/ 0 w 517436"/>
                  <a:gd name="connsiteY1" fmla="*/ 0 h 6236770"/>
                  <a:gd name="connsiteX2" fmla="*/ 517436 w 517436"/>
                  <a:gd name="connsiteY2" fmla="*/ 6236770 h 6236770"/>
                  <a:gd name="connsiteX3" fmla="*/ 422660 w 517436"/>
                  <a:gd name="connsiteY3" fmla="*/ 6236770 h 6236770"/>
                  <a:gd name="connsiteX0" fmla="*/ 428795 w 523571"/>
                  <a:gd name="connsiteY0" fmla="*/ 6192290 h 6192290"/>
                  <a:gd name="connsiteX1" fmla="*/ 0 w 523571"/>
                  <a:gd name="connsiteY1" fmla="*/ 0 h 6192290"/>
                  <a:gd name="connsiteX2" fmla="*/ 523571 w 523571"/>
                  <a:gd name="connsiteY2" fmla="*/ 6192290 h 6192290"/>
                  <a:gd name="connsiteX3" fmla="*/ 428795 w 523571"/>
                  <a:gd name="connsiteY3" fmla="*/ 6192290 h 6192290"/>
                  <a:gd name="connsiteX0" fmla="*/ 419416 w 514192"/>
                  <a:gd name="connsiteY0" fmla="*/ 6222499 h 6222499"/>
                  <a:gd name="connsiteX1" fmla="*/ 0 w 514192"/>
                  <a:gd name="connsiteY1" fmla="*/ 0 h 6222499"/>
                  <a:gd name="connsiteX2" fmla="*/ 514192 w 514192"/>
                  <a:gd name="connsiteY2" fmla="*/ 6222499 h 6222499"/>
                  <a:gd name="connsiteX3" fmla="*/ 419416 w 514192"/>
                  <a:gd name="connsiteY3" fmla="*/ 6222499 h 6222499"/>
                </a:gdLst>
                <a:ahLst/>
                <a:cxnLst>
                  <a:cxn ang="0">
                    <a:pos x="connsiteX0" y="connsiteY0"/>
                  </a:cxn>
                  <a:cxn ang="0">
                    <a:pos x="connsiteX1" y="connsiteY1"/>
                  </a:cxn>
                  <a:cxn ang="0">
                    <a:pos x="connsiteX2" y="connsiteY2"/>
                  </a:cxn>
                  <a:cxn ang="0">
                    <a:pos x="connsiteX3" y="connsiteY3"/>
                  </a:cxn>
                </a:cxnLst>
                <a:rect l="l" t="t" r="r" b="b"/>
                <a:pathLst>
                  <a:path w="514192" h="6222499">
                    <a:moveTo>
                      <a:pt x="419416" y="6222499"/>
                    </a:moveTo>
                    <a:lnTo>
                      <a:pt x="0" y="0"/>
                    </a:lnTo>
                    <a:lnTo>
                      <a:pt x="514192" y="6222499"/>
                    </a:lnTo>
                    <a:lnTo>
                      <a:pt x="419416" y="6222499"/>
                    </a:lnTo>
                    <a:close/>
                  </a:path>
                </a:pathLst>
              </a:custGeom>
              <a:solidFill>
                <a:srgbClr val="0000C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Isosceles Triangle 5">
                <a:extLst>
                  <a:ext uri="{FF2B5EF4-FFF2-40B4-BE49-F238E27FC236}">
                    <a16:creationId xmlns:a16="http://schemas.microsoft.com/office/drawing/2014/main" id="{0E7039B8-A113-1370-0751-5106A6482921}"/>
                  </a:ext>
                </a:extLst>
              </p:cNvPr>
              <p:cNvSpPr/>
              <p:nvPr/>
            </p:nvSpPr>
            <p:spPr>
              <a:xfrm rot="16183361" flipH="1">
                <a:off x="5165213" y="-1161352"/>
                <a:ext cx="603067" cy="6217306"/>
              </a:xfrm>
              <a:custGeom>
                <a:avLst/>
                <a:gdLst>
                  <a:gd name="connsiteX0" fmla="*/ 0 w 94776"/>
                  <a:gd name="connsiteY0" fmla="*/ 6207295 h 6207295"/>
                  <a:gd name="connsiteX1" fmla="*/ 47388 w 94776"/>
                  <a:gd name="connsiteY1" fmla="*/ 0 h 6207295"/>
                  <a:gd name="connsiteX2" fmla="*/ 94776 w 94776"/>
                  <a:gd name="connsiteY2" fmla="*/ 6207295 h 6207295"/>
                  <a:gd name="connsiteX3" fmla="*/ 0 w 94776"/>
                  <a:gd name="connsiteY3" fmla="*/ 6207295 h 6207295"/>
                  <a:gd name="connsiteX0" fmla="*/ 505101 w 599877"/>
                  <a:gd name="connsiteY0" fmla="*/ 6214146 h 6214146"/>
                  <a:gd name="connsiteX1" fmla="*/ 0 w 599877"/>
                  <a:gd name="connsiteY1" fmla="*/ 0 h 6214146"/>
                  <a:gd name="connsiteX2" fmla="*/ 599877 w 599877"/>
                  <a:gd name="connsiteY2" fmla="*/ 6214146 h 6214146"/>
                  <a:gd name="connsiteX3" fmla="*/ 505101 w 599877"/>
                  <a:gd name="connsiteY3" fmla="*/ 6214146 h 6214146"/>
                  <a:gd name="connsiteX0" fmla="*/ 508291 w 603067"/>
                  <a:gd name="connsiteY0" fmla="*/ 6217306 h 6217306"/>
                  <a:gd name="connsiteX1" fmla="*/ 0 w 603067"/>
                  <a:gd name="connsiteY1" fmla="*/ 0 h 6217306"/>
                  <a:gd name="connsiteX2" fmla="*/ 603067 w 603067"/>
                  <a:gd name="connsiteY2" fmla="*/ 6217306 h 6217306"/>
                  <a:gd name="connsiteX3" fmla="*/ 508291 w 603067"/>
                  <a:gd name="connsiteY3" fmla="*/ 6217306 h 6217306"/>
                </a:gdLst>
                <a:ahLst/>
                <a:cxnLst>
                  <a:cxn ang="0">
                    <a:pos x="connsiteX0" y="connsiteY0"/>
                  </a:cxn>
                  <a:cxn ang="0">
                    <a:pos x="connsiteX1" y="connsiteY1"/>
                  </a:cxn>
                  <a:cxn ang="0">
                    <a:pos x="connsiteX2" y="connsiteY2"/>
                  </a:cxn>
                  <a:cxn ang="0">
                    <a:pos x="connsiteX3" y="connsiteY3"/>
                  </a:cxn>
                </a:cxnLst>
                <a:rect l="l" t="t" r="r" b="b"/>
                <a:pathLst>
                  <a:path w="603067" h="6217306">
                    <a:moveTo>
                      <a:pt x="508291" y="6217306"/>
                    </a:moveTo>
                    <a:lnTo>
                      <a:pt x="0" y="0"/>
                    </a:lnTo>
                    <a:lnTo>
                      <a:pt x="603067" y="6217306"/>
                    </a:lnTo>
                    <a:lnTo>
                      <a:pt x="508291" y="6217306"/>
                    </a:lnTo>
                    <a:close/>
                  </a:path>
                </a:pathLst>
              </a:custGeom>
              <a:solidFill>
                <a:srgbClr val="362872"/>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8" name="Straight Connector 47">
              <a:extLst>
                <a:ext uri="{FF2B5EF4-FFF2-40B4-BE49-F238E27FC236}">
                  <a16:creationId xmlns:a16="http://schemas.microsoft.com/office/drawing/2014/main" id="{5807485F-F738-5872-9623-70A2200144A0}"/>
                </a:ext>
              </a:extLst>
            </p:cNvPr>
            <p:cNvCxnSpPr>
              <a:cxnSpLocks/>
            </p:cNvCxnSpPr>
            <p:nvPr/>
          </p:nvCxnSpPr>
          <p:spPr>
            <a:xfrm rot="21541491" flipV="1">
              <a:off x="1976678" y="3383157"/>
              <a:ext cx="0" cy="6777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67D26B50-4128-557A-E6DD-0608C4EDD3DF}"/>
                </a:ext>
              </a:extLst>
            </p:cNvPr>
            <p:cNvSpPr txBox="1"/>
            <p:nvPr/>
          </p:nvSpPr>
          <p:spPr>
            <a:xfrm>
              <a:off x="367397" y="1619650"/>
              <a:ext cx="2907787" cy="1079762"/>
            </a:xfrm>
            <a:prstGeom prst="rect">
              <a:avLst/>
            </a:prstGeom>
            <a:noFill/>
          </p:spPr>
          <p:txBody>
            <a:bodyPr wrap="square" rtlCol="0">
              <a:spAutoFit/>
            </a:bodyPr>
            <a:lstStyle/>
            <a:p>
              <a:pPr algn="l"/>
              <a:r>
                <a:rPr lang="en-GB" sz="2800" dirty="0">
                  <a:solidFill>
                    <a:schemeClr val="bg1"/>
                  </a:solidFill>
                </a:rPr>
                <a:t>Grating</a:t>
              </a:r>
            </a:p>
          </p:txBody>
        </p:sp>
        <p:sp>
          <p:nvSpPr>
            <p:cNvPr id="50" name="Rectangle 49">
              <a:extLst>
                <a:ext uri="{FF2B5EF4-FFF2-40B4-BE49-F238E27FC236}">
                  <a16:creationId xmlns:a16="http://schemas.microsoft.com/office/drawing/2014/main" id="{D39FEB82-ED7E-DAAD-1B49-BA162F03A240}"/>
                </a:ext>
              </a:extLst>
            </p:cNvPr>
            <p:cNvSpPr/>
            <p:nvPr/>
          </p:nvSpPr>
          <p:spPr>
            <a:xfrm>
              <a:off x="5739394" y="1766735"/>
              <a:ext cx="501240" cy="3854659"/>
            </a:xfrm>
            <a:prstGeom prst="rect">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5" name="Straight Connector 44">
              <a:extLst>
                <a:ext uri="{FF2B5EF4-FFF2-40B4-BE49-F238E27FC236}">
                  <a16:creationId xmlns:a16="http://schemas.microsoft.com/office/drawing/2014/main" id="{4C9C3618-78FD-8682-A2F9-8E38DF3CBC63}"/>
                </a:ext>
              </a:extLst>
            </p:cNvPr>
            <p:cNvCxnSpPr>
              <a:cxnSpLocks/>
            </p:cNvCxnSpPr>
            <p:nvPr/>
          </p:nvCxnSpPr>
          <p:spPr>
            <a:xfrm flipH="1">
              <a:off x="748294" y="3671032"/>
              <a:ext cx="513264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TextBox 5">
            <a:hlinkClick r:id="rId2"/>
            <a:extLst>
              <a:ext uri="{FF2B5EF4-FFF2-40B4-BE49-F238E27FC236}">
                <a16:creationId xmlns:a16="http://schemas.microsoft.com/office/drawing/2014/main" id="{3DAF4F2A-4CAE-AAF5-5781-0047DDDCE7C8}"/>
              </a:ext>
            </a:extLst>
          </p:cNvPr>
          <p:cNvSpPr txBox="1"/>
          <p:nvPr/>
        </p:nvSpPr>
        <p:spPr>
          <a:xfrm>
            <a:off x="2177974" y="3518119"/>
            <a:ext cx="543739" cy="307777"/>
          </a:xfrm>
          <a:prstGeom prst="rect">
            <a:avLst/>
          </a:prstGeom>
          <a:noFill/>
        </p:spPr>
        <p:txBody>
          <a:bodyPr wrap="none" rtlCol="0">
            <a:spAutoFit/>
          </a:bodyPr>
          <a:lstStyle/>
          <a:p>
            <a:pPr algn="l"/>
            <a:r>
              <a:rPr lang="en-GB" sz="1400" dirty="0">
                <a:solidFill>
                  <a:schemeClr val="bg1">
                    <a:lumMod val="75000"/>
                  </a:schemeClr>
                </a:solidFill>
                <a:latin typeface="Arial" panose="020B0604020202020204" pitchFamily="34" charset="0"/>
                <a:cs typeface="Arial" panose="020B0604020202020204" pitchFamily="34" charset="0"/>
              </a:rPr>
              <a:t>CC0</a:t>
            </a:r>
          </a:p>
        </p:txBody>
      </p:sp>
    </p:spTree>
    <p:extLst>
      <p:ext uri="{BB962C8B-B14F-4D97-AF65-F5344CB8AC3E}">
        <p14:creationId xmlns:p14="http://schemas.microsoft.com/office/powerpoint/2010/main" val="674687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6328C9-E547-BD1A-62E5-D72DD7526DC2}"/>
              </a:ext>
            </a:extLst>
          </p:cNvPr>
          <p:cNvSpPr>
            <a:spLocks noGrp="1"/>
          </p:cNvSpPr>
          <p:nvPr>
            <p:ph type="title"/>
          </p:nvPr>
        </p:nvSpPr>
        <p:spPr/>
        <p:txBody>
          <a:bodyPr/>
          <a:lstStyle/>
          <a:p>
            <a:r>
              <a:rPr lang="en-GB" dirty="0"/>
              <a:t>Example 2</a:t>
            </a:r>
          </a:p>
        </p:txBody>
      </p:sp>
      <p:sp>
        <p:nvSpPr>
          <p:cNvPr id="4" name="Text Placeholder 3">
            <a:extLst>
              <a:ext uri="{FF2B5EF4-FFF2-40B4-BE49-F238E27FC236}">
                <a16:creationId xmlns:a16="http://schemas.microsoft.com/office/drawing/2014/main" id="{9ADE07DA-DC4E-1507-8F42-D2705EE06C2F}"/>
              </a:ext>
            </a:extLst>
          </p:cNvPr>
          <p:cNvSpPr>
            <a:spLocks noGrp="1"/>
          </p:cNvSpPr>
          <p:nvPr>
            <p:ph type="body" sz="quarter" idx="10"/>
          </p:nvPr>
        </p:nvSpPr>
        <p:spPr>
          <a:xfrm>
            <a:off x="122292" y="461664"/>
            <a:ext cx="8899415" cy="1643527"/>
          </a:xfrm>
        </p:spPr>
        <p:txBody>
          <a:bodyPr/>
          <a:lstStyle/>
          <a:p>
            <a:r>
              <a:rPr lang="en-GB" dirty="0"/>
              <a:t>The refractive index for the glass in the prism shown is  1.512 for red light (700 nm) and 1.531 for violet light (400 nm). Calculate the angle between the red and violet rays in the diagram.</a:t>
            </a:r>
          </a:p>
        </p:txBody>
      </p:sp>
      <p:sp>
        <p:nvSpPr>
          <p:cNvPr id="5" name="Isosceles Triangle 4">
            <a:extLst>
              <a:ext uri="{FF2B5EF4-FFF2-40B4-BE49-F238E27FC236}">
                <a16:creationId xmlns:a16="http://schemas.microsoft.com/office/drawing/2014/main" id="{DE509549-E331-E952-D3AC-6DFAEFB58755}"/>
              </a:ext>
            </a:extLst>
          </p:cNvPr>
          <p:cNvSpPr/>
          <p:nvPr/>
        </p:nvSpPr>
        <p:spPr>
          <a:xfrm>
            <a:off x="1443565" y="2538556"/>
            <a:ext cx="2421468" cy="1609890"/>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6EFD5171-281C-0B27-143E-919AD434D81F}"/>
              </a:ext>
            </a:extLst>
          </p:cNvPr>
          <p:cNvCxnSpPr>
            <a:cxnSpLocks/>
          </p:cNvCxnSpPr>
          <p:nvPr/>
        </p:nvCxnSpPr>
        <p:spPr>
          <a:xfrm flipV="1">
            <a:off x="300565" y="3429000"/>
            <a:ext cx="1712384" cy="555487"/>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DBBC9D0-CF63-C2E3-59C8-AFF8A60948FE}"/>
              </a:ext>
            </a:extLst>
          </p:cNvPr>
          <p:cNvCxnSpPr>
            <a:cxnSpLocks/>
          </p:cNvCxnSpPr>
          <p:nvPr/>
        </p:nvCxnSpPr>
        <p:spPr>
          <a:xfrm flipV="1">
            <a:off x="2012949" y="3276600"/>
            <a:ext cx="1231900" cy="152400"/>
          </a:xfrm>
          <a:prstGeom prst="line">
            <a:avLst/>
          </a:prstGeom>
          <a:ln w="28575">
            <a:solidFill>
              <a:srgbClr val="FF0000"/>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1C446A5A-09B3-6128-1913-8B22B78C5222}"/>
              </a:ext>
            </a:extLst>
          </p:cNvPr>
          <p:cNvCxnSpPr>
            <a:cxnSpLocks/>
          </p:cNvCxnSpPr>
          <p:nvPr/>
        </p:nvCxnSpPr>
        <p:spPr>
          <a:xfrm>
            <a:off x="1962149" y="3424155"/>
            <a:ext cx="1371600" cy="152400"/>
          </a:xfrm>
          <a:prstGeom prst="line">
            <a:avLst/>
          </a:prstGeom>
          <a:ln w="28575">
            <a:solidFill>
              <a:srgbClr val="3333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560928DB-1777-10C8-F280-4840155F29BF}"/>
              </a:ext>
            </a:extLst>
          </p:cNvPr>
          <p:cNvCxnSpPr>
            <a:cxnSpLocks/>
          </p:cNvCxnSpPr>
          <p:nvPr/>
        </p:nvCxnSpPr>
        <p:spPr>
          <a:xfrm>
            <a:off x="742949" y="2778878"/>
            <a:ext cx="2438400" cy="129055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768E22EC-FA0A-9B65-47CD-1F5F06422137}"/>
              </a:ext>
            </a:extLst>
          </p:cNvPr>
          <p:cNvSpPr txBox="1"/>
          <p:nvPr/>
        </p:nvSpPr>
        <p:spPr>
          <a:xfrm>
            <a:off x="769452" y="3155278"/>
            <a:ext cx="729687"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60</a:t>
            </a:r>
            <a:r>
              <a:rPr lang="en-GB" sz="2800" dirty="0"/>
              <a:t>°</a:t>
            </a:r>
            <a:endParaRPr lang="en-GB" sz="2800" dirty="0">
              <a:latin typeface="Arial" panose="020B0604020202020204" pitchFamily="34" charset="0"/>
              <a:cs typeface="Arial" panose="020B0604020202020204" pitchFamily="34" charset="0"/>
            </a:endParaRPr>
          </a:p>
        </p:txBody>
      </p:sp>
      <p:sp>
        <p:nvSpPr>
          <p:cNvPr id="2" name="Freeform: Shape 1">
            <a:extLst>
              <a:ext uri="{FF2B5EF4-FFF2-40B4-BE49-F238E27FC236}">
                <a16:creationId xmlns:a16="http://schemas.microsoft.com/office/drawing/2014/main" id="{F4043520-4522-BEFD-345A-900AD9512711}"/>
              </a:ext>
            </a:extLst>
          </p:cNvPr>
          <p:cNvSpPr/>
          <p:nvPr/>
        </p:nvSpPr>
        <p:spPr>
          <a:xfrm rot="608188">
            <a:off x="742949" y="3716598"/>
            <a:ext cx="292100" cy="225425"/>
          </a:xfrm>
          <a:custGeom>
            <a:avLst/>
            <a:gdLst>
              <a:gd name="csX0" fmla="*/ 0 w 292100"/>
              <a:gd name="csY0" fmla="*/ 22225 h 225425"/>
              <a:gd name="csX1" fmla="*/ 292100 w 292100"/>
              <a:gd name="csY1" fmla="*/ 0 h 225425"/>
              <a:gd name="csX2" fmla="*/ 136525 w 292100"/>
              <a:gd name="csY2" fmla="*/ 225425 h 225425"/>
            </a:gdLst>
            <a:ahLst/>
            <a:cxnLst>
              <a:cxn ang="0">
                <a:pos x="csX0" y="csY0"/>
              </a:cxn>
              <a:cxn ang="0">
                <a:pos x="csX1" y="csY1"/>
              </a:cxn>
              <a:cxn ang="0">
                <a:pos x="csX2" y="csY2"/>
              </a:cxn>
            </a:cxnLst>
            <a:rect l="l" t="t" r="r" b="b"/>
            <a:pathLst>
              <a:path w="292100" h="225425">
                <a:moveTo>
                  <a:pt x="0" y="22225"/>
                </a:moveTo>
                <a:lnTo>
                  <a:pt x="292100" y="0"/>
                </a:lnTo>
                <a:lnTo>
                  <a:pt x="136525" y="225425"/>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CEACDC25-AF60-24A2-EBFF-FEF3C5AE6461}"/>
              </a:ext>
            </a:extLst>
          </p:cNvPr>
          <p:cNvSpPr/>
          <p:nvPr/>
        </p:nvSpPr>
        <p:spPr>
          <a:xfrm>
            <a:off x="1478537" y="3238500"/>
            <a:ext cx="77211" cy="317500"/>
          </a:xfrm>
          <a:custGeom>
            <a:avLst/>
            <a:gdLst>
              <a:gd name="csX0" fmla="*/ 76200 w 76200"/>
              <a:gd name="csY0" fmla="*/ 0 h 317500"/>
              <a:gd name="csX1" fmla="*/ 0 w 76200"/>
              <a:gd name="csY1" fmla="*/ 139700 h 317500"/>
              <a:gd name="csX2" fmla="*/ 50800 w 76200"/>
              <a:gd name="csY2" fmla="*/ 317500 h 317500"/>
              <a:gd name="csX0" fmla="*/ 76873 w 76873"/>
              <a:gd name="csY0" fmla="*/ 0 h 317500"/>
              <a:gd name="csX1" fmla="*/ 673 w 76873"/>
              <a:gd name="csY1" fmla="*/ 139700 h 317500"/>
              <a:gd name="csX2" fmla="*/ 51473 w 76873"/>
              <a:gd name="csY2" fmla="*/ 317500 h 317500"/>
              <a:gd name="csX0" fmla="*/ 76873 w 76873"/>
              <a:gd name="csY0" fmla="*/ 0 h 317500"/>
              <a:gd name="csX1" fmla="*/ 673 w 76873"/>
              <a:gd name="csY1" fmla="*/ 139700 h 317500"/>
              <a:gd name="csX2" fmla="*/ 51473 w 76873"/>
              <a:gd name="csY2" fmla="*/ 317500 h 317500"/>
              <a:gd name="csX0" fmla="*/ 77211 w 77211"/>
              <a:gd name="csY0" fmla="*/ 0 h 317500"/>
              <a:gd name="csX1" fmla="*/ 1011 w 77211"/>
              <a:gd name="csY1" fmla="*/ 139700 h 317500"/>
              <a:gd name="csX2" fmla="*/ 51811 w 77211"/>
              <a:gd name="csY2" fmla="*/ 317500 h 317500"/>
            </a:gdLst>
            <a:ahLst/>
            <a:cxnLst>
              <a:cxn ang="0">
                <a:pos x="csX0" y="csY0"/>
              </a:cxn>
              <a:cxn ang="0">
                <a:pos x="csX1" y="csY1"/>
              </a:cxn>
              <a:cxn ang="0">
                <a:pos x="csX2" y="csY2"/>
              </a:cxn>
            </a:cxnLst>
            <a:rect l="l" t="t" r="r" b="b"/>
            <a:pathLst>
              <a:path w="77211" h="317500">
                <a:moveTo>
                  <a:pt x="77211" y="0"/>
                </a:moveTo>
                <a:cubicBezTo>
                  <a:pt x="34349" y="40217"/>
                  <a:pt x="7361" y="77258"/>
                  <a:pt x="1011" y="139700"/>
                </a:cubicBezTo>
                <a:cubicBezTo>
                  <a:pt x="-5339" y="202142"/>
                  <a:pt x="19003" y="258233"/>
                  <a:pt x="51811" y="31750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DF528A85-7F0A-DDBD-C384-8B7635FEC3CD}"/>
              </a:ext>
            </a:extLst>
          </p:cNvPr>
          <p:cNvSpPr txBox="1"/>
          <p:nvPr/>
        </p:nvSpPr>
        <p:spPr>
          <a:xfrm>
            <a:off x="3299342" y="2263664"/>
            <a:ext cx="2353734" cy="954107"/>
          </a:xfrm>
          <a:prstGeom prst="rect">
            <a:avLst/>
          </a:prstGeom>
          <a:noFill/>
        </p:spPr>
        <p:txBody>
          <a:bodyPr wrap="square" rtlCol="0">
            <a:spAutoFit/>
          </a:bodyPr>
          <a:lstStyle/>
          <a:p>
            <a:r>
              <a:rPr lang="en-GB" sz="2800" dirty="0"/>
              <a:t>Angle to calculate</a:t>
            </a:r>
            <a:endParaRPr lang="en-GB" sz="2800" dirty="0">
              <a:latin typeface="Arial" panose="020B0604020202020204" pitchFamily="34" charset="0"/>
              <a:cs typeface="Arial" panose="020B0604020202020204" pitchFamily="34" charset="0"/>
            </a:endParaRPr>
          </a:p>
        </p:txBody>
      </p:sp>
      <p:cxnSp>
        <p:nvCxnSpPr>
          <p:cNvPr id="20" name="Straight Arrow Connector 19">
            <a:extLst>
              <a:ext uri="{FF2B5EF4-FFF2-40B4-BE49-F238E27FC236}">
                <a16:creationId xmlns:a16="http://schemas.microsoft.com/office/drawing/2014/main" id="{91993CB1-B240-BACD-B95B-F05119ECC490}"/>
              </a:ext>
            </a:extLst>
          </p:cNvPr>
          <p:cNvCxnSpPr>
            <a:cxnSpLocks/>
          </p:cNvCxnSpPr>
          <p:nvPr/>
        </p:nvCxnSpPr>
        <p:spPr>
          <a:xfrm flipH="1">
            <a:off x="2679699" y="2699864"/>
            <a:ext cx="615950" cy="724291"/>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B55D1575-05E4-9C34-99AA-58C5FAABCADC}"/>
                  </a:ext>
                </a:extLst>
              </p:cNvPr>
              <p:cNvSpPr txBox="1"/>
              <p:nvPr/>
            </p:nvSpPr>
            <p:spPr>
              <a:xfrm>
                <a:off x="5603293" y="2421528"/>
                <a:ext cx="3055516" cy="2047997"/>
              </a:xfrm>
              <a:prstGeom prst="rect">
                <a:avLst/>
              </a:prstGeom>
              <a:noFill/>
            </p:spPr>
            <p:txBody>
              <a:bodyPr wrap="none" rtlCol="0">
                <a:spAutoFit/>
              </a:bodyPr>
              <a:lstStyle/>
              <a:p>
                <a:pPr algn="l"/>
                <a14:m>
                  <m:oMath xmlns:m="http://schemas.openxmlformats.org/officeDocument/2006/math">
                    <m:r>
                      <a:rPr lang="en-GB" sz="2800" b="0" i="1" dirty="0" smtClean="0">
                        <a:solidFill>
                          <a:srgbClr val="0000FF"/>
                        </a:solidFill>
                        <a:latin typeface="Cambria Math" panose="02040503050406030204" pitchFamily="18" charset="0"/>
                        <a:cs typeface="Arial" panose="020B0604020202020204" pitchFamily="34" charset="0"/>
                      </a:rPr>
                      <m:t>𝑛</m:t>
                    </m:r>
                    <m:r>
                      <a:rPr lang="en-GB" sz="2800" b="0" i="1" dirty="0" smtClean="0">
                        <a:solidFill>
                          <a:srgbClr val="0000FF"/>
                        </a:solidFill>
                        <a:latin typeface="Cambria Math" panose="02040503050406030204" pitchFamily="18" charset="0"/>
                        <a:cs typeface="Arial" panose="020B0604020202020204" pitchFamily="34" charset="0"/>
                      </a:rPr>
                      <m:t>=</m:t>
                    </m:r>
                    <m:f>
                      <m:fPr>
                        <m:ctrlPr>
                          <a:rPr lang="en-GB" sz="2800" b="0" i="0" dirty="0" smtClean="0">
                            <a:solidFill>
                              <a:srgbClr val="0000FF"/>
                            </a:solidFill>
                            <a:latin typeface="Cambria Math" panose="02040503050406030204" pitchFamily="18" charset="0"/>
                            <a:cs typeface="Arial" panose="020B0604020202020204" pitchFamily="34" charset="0"/>
                          </a:rPr>
                        </m:ctrlPr>
                      </m:fPr>
                      <m:num>
                        <m:r>
                          <m:rPr>
                            <m:sty m:val="p"/>
                          </m:rPr>
                          <a:rPr lang="en-GB" sz="2800" b="0" i="0" dirty="0" smtClean="0">
                            <a:solidFill>
                              <a:srgbClr val="0000FF"/>
                            </a:solidFill>
                            <a:latin typeface="Cambria Math" panose="02040503050406030204" pitchFamily="18" charset="0"/>
                            <a:cs typeface="Arial" panose="020B0604020202020204" pitchFamily="34" charset="0"/>
                          </a:rPr>
                          <m:t>sin</m:t>
                        </m:r>
                        <m:r>
                          <a:rPr lang="en-GB" sz="2800" b="0" i="0" dirty="0" smtClean="0">
                            <a:solidFill>
                              <a:srgbClr val="0000FF"/>
                            </a:solidFill>
                            <a:latin typeface="Cambria Math" panose="02040503050406030204" pitchFamily="18" charset="0"/>
                            <a:cs typeface="Arial" panose="020B0604020202020204" pitchFamily="34" charset="0"/>
                          </a:rPr>
                          <m:t>(</m:t>
                        </m:r>
                        <m:r>
                          <m:rPr>
                            <m:sty m:val="p"/>
                          </m:rPr>
                          <a:rPr lang="en-GB" sz="2800" b="0" i="0" dirty="0" smtClean="0">
                            <a:solidFill>
                              <a:srgbClr val="0000FF"/>
                            </a:solidFill>
                            <a:latin typeface="Cambria Math" panose="02040503050406030204" pitchFamily="18" charset="0"/>
                            <a:cs typeface="Arial" panose="020B0604020202020204" pitchFamily="34" charset="0"/>
                          </a:rPr>
                          <m:t>i</m:t>
                        </m:r>
                        <m:r>
                          <a:rPr lang="en-GB" sz="2800" b="0" i="0" dirty="0" smtClean="0">
                            <a:solidFill>
                              <a:srgbClr val="0000FF"/>
                            </a:solidFill>
                            <a:latin typeface="Cambria Math" panose="02040503050406030204" pitchFamily="18" charset="0"/>
                            <a:cs typeface="Arial" panose="020B0604020202020204" pitchFamily="34" charset="0"/>
                          </a:rPr>
                          <m:t>)</m:t>
                        </m:r>
                      </m:num>
                      <m:den>
                        <m:r>
                          <m:rPr>
                            <m:sty m:val="p"/>
                          </m:rPr>
                          <a:rPr lang="en-GB" sz="2800" b="0" i="0" dirty="0" smtClean="0">
                            <a:solidFill>
                              <a:srgbClr val="0000FF"/>
                            </a:solidFill>
                            <a:latin typeface="Cambria Math" panose="02040503050406030204" pitchFamily="18" charset="0"/>
                            <a:cs typeface="Arial" panose="020B0604020202020204" pitchFamily="34" charset="0"/>
                          </a:rPr>
                          <m:t>sin</m:t>
                        </m:r>
                        <m:r>
                          <a:rPr lang="en-GB" sz="2800" b="0" i="0" dirty="0" smtClean="0">
                            <a:solidFill>
                              <a:srgbClr val="0000FF"/>
                            </a:solidFill>
                            <a:latin typeface="Cambria Math" panose="02040503050406030204" pitchFamily="18" charset="0"/>
                            <a:cs typeface="Arial" panose="020B0604020202020204" pitchFamily="34" charset="0"/>
                          </a:rPr>
                          <m:t> (</m:t>
                        </m:r>
                        <m:r>
                          <m:rPr>
                            <m:sty m:val="p"/>
                          </m:rPr>
                          <a:rPr lang="en-GB" sz="2800" b="0" i="0" dirty="0" smtClean="0">
                            <a:solidFill>
                              <a:srgbClr val="0000FF"/>
                            </a:solidFill>
                            <a:latin typeface="Cambria Math" panose="02040503050406030204" pitchFamily="18" charset="0"/>
                            <a:cs typeface="Arial" panose="020B0604020202020204" pitchFamily="34" charset="0"/>
                          </a:rPr>
                          <m:t>r</m:t>
                        </m:r>
                        <m:r>
                          <a:rPr lang="en-GB" sz="2800" b="0" i="0" dirty="0" smtClean="0">
                            <a:solidFill>
                              <a:srgbClr val="0000FF"/>
                            </a:solidFill>
                            <a:latin typeface="Cambria Math" panose="02040503050406030204" pitchFamily="18" charset="0"/>
                            <a:cs typeface="Arial" panose="020B0604020202020204" pitchFamily="34" charset="0"/>
                          </a:rPr>
                          <m:t>)</m:t>
                        </m:r>
                      </m:den>
                    </m:f>
                  </m:oMath>
                </a14:m>
                <a:r>
                  <a:rPr lang="en-GB" sz="2800" b="0" i="0" dirty="0">
                    <a:solidFill>
                      <a:srgbClr val="0000FF"/>
                    </a:solidFill>
                    <a:latin typeface="Cambria Math" panose="02040503050406030204" pitchFamily="18" charset="0"/>
                    <a:cs typeface="Arial" panose="020B0604020202020204" pitchFamily="34" charset="0"/>
                  </a:rPr>
                  <a:t> </a:t>
                </a:r>
              </a:p>
              <a:p>
                <a:pPr algn="l"/>
                <a14:m>
                  <m:oMath xmlns:m="http://schemas.openxmlformats.org/officeDocument/2006/math">
                    <m:r>
                      <a:rPr lang="en-GB" sz="2800" b="0" i="0" dirty="0" smtClean="0">
                        <a:solidFill>
                          <a:srgbClr val="0000FF"/>
                        </a:solidFill>
                        <a:latin typeface="Cambria Math" panose="02040503050406030204" pitchFamily="18" charset="0"/>
                        <a:cs typeface="Arial" panose="020B0604020202020204" pitchFamily="34" charset="0"/>
                      </a:rPr>
                      <m:t>⇒</m:t>
                    </m:r>
                    <m:r>
                      <m:rPr>
                        <m:sty m:val="p"/>
                      </m:rPr>
                      <a:rPr lang="en-GB" sz="2800" b="0" i="0" dirty="0" smtClean="0">
                        <a:solidFill>
                          <a:srgbClr val="0000FF"/>
                        </a:solidFill>
                        <a:latin typeface="Cambria Math" panose="02040503050406030204" pitchFamily="18" charset="0"/>
                        <a:cs typeface="Arial" panose="020B0604020202020204" pitchFamily="34" charset="0"/>
                      </a:rPr>
                      <m:t>sin</m:t>
                    </m:r>
                    <m:r>
                      <a:rPr lang="en-GB" sz="2800" b="0" i="0" dirty="0" smtClean="0">
                        <a:solidFill>
                          <a:srgbClr val="0000FF"/>
                        </a:solidFill>
                        <a:latin typeface="Cambria Math" panose="02040503050406030204" pitchFamily="18" charset="0"/>
                        <a:cs typeface="Arial" panose="020B0604020202020204" pitchFamily="34" charset="0"/>
                      </a:rPr>
                      <m:t> </m:t>
                    </m:r>
                    <m:r>
                      <m:rPr>
                        <m:sty m:val="p"/>
                      </m:rPr>
                      <a:rPr lang="en-GB" sz="2800" b="0" i="0" dirty="0" smtClean="0">
                        <a:solidFill>
                          <a:srgbClr val="0000FF"/>
                        </a:solidFill>
                        <a:latin typeface="Cambria Math" panose="02040503050406030204" pitchFamily="18" charset="0"/>
                        <a:cs typeface="Arial" panose="020B0604020202020204" pitchFamily="34" charset="0"/>
                      </a:rPr>
                      <m:t>r</m:t>
                    </m:r>
                    <m:r>
                      <a:rPr lang="en-GB" sz="2800" b="0" i="0" dirty="0" smtClean="0">
                        <a:solidFill>
                          <a:srgbClr val="0000FF"/>
                        </a:solidFill>
                        <a:latin typeface="Cambria Math" panose="02040503050406030204" pitchFamily="18" charset="0"/>
                        <a:cs typeface="Arial" panose="020B0604020202020204" pitchFamily="34" charset="0"/>
                      </a:rPr>
                      <m:t>=</m:t>
                    </m:r>
                    <m:f>
                      <m:fPr>
                        <m:ctrlPr>
                          <a:rPr lang="en-GB" sz="2800" b="0" i="0" dirty="0" smtClean="0">
                            <a:solidFill>
                              <a:srgbClr val="0000FF"/>
                            </a:solidFill>
                            <a:latin typeface="Cambria Math" panose="02040503050406030204" pitchFamily="18" charset="0"/>
                            <a:cs typeface="Arial" panose="020B0604020202020204" pitchFamily="34" charset="0"/>
                          </a:rPr>
                        </m:ctrlPr>
                      </m:fPr>
                      <m:num>
                        <m:r>
                          <m:rPr>
                            <m:sty m:val="p"/>
                          </m:rPr>
                          <a:rPr lang="en-GB" sz="2800" b="0" i="0" dirty="0" smtClean="0">
                            <a:solidFill>
                              <a:srgbClr val="0000FF"/>
                            </a:solidFill>
                            <a:latin typeface="Cambria Math" panose="02040503050406030204" pitchFamily="18" charset="0"/>
                            <a:cs typeface="Arial" panose="020B0604020202020204" pitchFamily="34" charset="0"/>
                          </a:rPr>
                          <m:t>sin</m:t>
                        </m:r>
                        <m:r>
                          <a:rPr lang="en-GB" sz="2800" b="0" i="0" dirty="0" smtClean="0">
                            <a:solidFill>
                              <a:srgbClr val="0000FF"/>
                            </a:solidFill>
                            <a:latin typeface="Cambria Math" panose="02040503050406030204" pitchFamily="18" charset="0"/>
                            <a:cs typeface="Arial" panose="020B0604020202020204" pitchFamily="34" charset="0"/>
                          </a:rPr>
                          <m:t> </m:t>
                        </m:r>
                        <m:r>
                          <m:rPr>
                            <m:sty m:val="p"/>
                          </m:rPr>
                          <a:rPr lang="en-GB" sz="2800" b="0" i="0" dirty="0" smtClean="0">
                            <a:solidFill>
                              <a:srgbClr val="0000FF"/>
                            </a:solidFill>
                            <a:latin typeface="Cambria Math" panose="02040503050406030204" pitchFamily="18" charset="0"/>
                            <a:cs typeface="Arial" panose="020B0604020202020204" pitchFamily="34" charset="0"/>
                          </a:rPr>
                          <m:t>i</m:t>
                        </m:r>
                      </m:num>
                      <m:den>
                        <m:r>
                          <m:rPr>
                            <m:sty m:val="p"/>
                          </m:rPr>
                          <a:rPr lang="en-GB" sz="2800" b="0" i="0" dirty="0" smtClean="0">
                            <a:solidFill>
                              <a:srgbClr val="0000FF"/>
                            </a:solidFill>
                            <a:latin typeface="Cambria Math" panose="02040503050406030204" pitchFamily="18" charset="0"/>
                            <a:cs typeface="Arial" panose="020B0604020202020204" pitchFamily="34" charset="0"/>
                          </a:rPr>
                          <m:t>n</m:t>
                        </m:r>
                      </m:den>
                    </m:f>
                  </m:oMath>
                </a14:m>
                <a:r>
                  <a:rPr lang="en-GB" sz="2800" b="0" i="0" dirty="0">
                    <a:solidFill>
                      <a:srgbClr val="0000FF"/>
                    </a:solidFill>
                    <a:latin typeface="Cambria Math" panose="02040503050406030204" pitchFamily="18" charset="0"/>
                    <a:cs typeface="Arial" panose="020B0604020202020204" pitchFamily="34" charset="0"/>
                  </a:rPr>
                  <a:t> </a:t>
                </a:r>
              </a:p>
              <a:p>
                <a:pPr algn="l"/>
                <a14:m>
                  <m:oMath xmlns:m="http://schemas.openxmlformats.org/officeDocument/2006/math">
                    <m:r>
                      <a:rPr lang="en-GB" sz="2800" b="0" i="0" dirty="0" smtClean="0">
                        <a:solidFill>
                          <a:srgbClr val="0000FF"/>
                        </a:solidFill>
                        <a:latin typeface="Cambria Math" panose="02040503050406030204" pitchFamily="18" charset="0"/>
                        <a:cs typeface="Arial" panose="020B0604020202020204" pitchFamily="34" charset="0"/>
                      </a:rPr>
                      <m:t>⇒</m:t>
                    </m:r>
                    <m:r>
                      <m:rPr>
                        <m:sty m:val="p"/>
                      </m:rPr>
                      <a:rPr lang="en-GB" sz="2800" b="0" i="0" dirty="0" smtClean="0">
                        <a:solidFill>
                          <a:srgbClr val="0000FF"/>
                        </a:solidFill>
                        <a:latin typeface="Cambria Math" panose="02040503050406030204" pitchFamily="18" charset="0"/>
                        <a:cs typeface="Arial" panose="020B0604020202020204" pitchFamily="34" charset="0"/>
                      </a:rPr>
                      <m:t>r</m:t>
                    </m:r>
                    <m:r>
                      <a:rPr lang="en-GB" sz="2800" b="0" i="0" dirty="0" smtClean="0">
                        <a:solidFill>
                          <a:srgbClr val="0000FF"/>
                        </a:solidFill>
                        <a:latin typeface="Cambria Math" panose="02040503050406030204" pitchFamily="18" charset="0"/>
                        <a:cs typeface="Arial" panose="020B0604020202020204" pitchFamily="34" charset="0"/>
                      </a:rPr>
                      <m:t>=</m:t>
                    </m:r>
                    <m:sSup>
                      <m:sSupPr>
                        <m:ctrlPr>
                          <a:rPr lang="en-GB" sz="2800" b="0" i="0" dirty="0" smtClean="0">
                            <a:solidFill>
                              <a:srgbClr val="0000FF"/>
                            </a:solidFill>
                            <a:latin typeface="Cambria Math" panose="02040503050406030204" pitchFamily="18" charset="0"/>
                            <a:cs typeface="Arial" panose="020B0604020202020204" pitchFamily="34" charset="0"/>
                          </a:rPr>
                        </m:ctrlPr>
                      </m:sSupPr>
                      <m:e>
                        <m:r>
                          <m:rPr>
                            <m:sty m:val="p"/>
                          </m:rPr>
                          <a:rPr lang="en-GB" sz="2800" b="0" i="0" dirty="0" smtClean="0">
                            <a:solidFill>
                              <a:srgbClr val="0000FF"/>
                            </a:solidFill>
                            <a:latin typeface="Cambria Math" panose="02040503050406030204" pitchFamily="18" charset="0"/>
                            <a:cs typeface="Arial" panose="020B0604020202020204" pitchFamily="34" charset="0"/>
                          </a:rPr>
                          <m:t>sin</m:t>
                        </m:r>
                      </m:e>
                      <m:sup>
                        <m:r>
                          <a:rPr lang="en-GB" sz="2800" b="0" i="0" dirty="0" smtClean="0">
                            <a:solidFill>
                              <a:srgbClr val="0000FF"/>
                            </a:solidFill>
                            <a:latin typeface="Cambria Math" panose="02040503050406030204" pitchFamily="18" charset="0"/>
                            <a:cs typeface="Arial" panose="020B0604020202020204" pitchFamily="34" charset="0"/>
                          </a:rPr>
                          <m:t>−1</m:t>
                        </m:r>
                      </m:sup>
                    </m:sSup>
                    <m:d>
                      <m:dPr>
                        <m:ctrlPr>
                          <a:rPr lang="en-GB" sz="2800" b="0" i="1" dirty="0" smtClean="0">
                            <a:solidFill>
                              <a:srgbClr val="0000FF"/>
                            </a:solidFill>
                            <a:latin typeface="Cambria Math" panose="02040503050406030204" pitchFamily="18" charset="0"/>
                            <a:cs typeface="Arial" panose="020B0604020202020204" pitchFamily="34" charset="0"/>
                          </a:rPr>
                        </m:ctrlPr>
                      </m:dPr>
                      <m:e>
                        <m:f>
                          <m:fPr>
                            <m:ctrlPr>
                              <a:rPr lang="en-GB" sz="2800" b="0" i="0" dirty="0" smtClean="0">
                                <a:solidFill>
                                  <a:srgbClr val="0000FF"/>
                                </a:solidFill>
                                <a:latin typeface="Cambria Math" panose="02040503050406030204" pitchFamily="18" charset="0"/>
                                <a:cs typeface="Arial" panose="020B0604020202020204" pitchFamily="34" charset="0"/>
                              </a:rPr>
                            </m:ctrlPr>
                          </m:fPr>
                          <m:num>
                            <m:r>
                              <m:rPr>
                                <m:sty m:val="p"/>
                              </m:rPr>
                              <a:rPr lang="en-GB" sz="2800" b="0" i="0" dirty="0" smtClean="0">
                                <a:solidFill>
                                  <a:srgbClr val="0000FF"/>
                                </a:solidFill>
                                <a:latin typeface="Cambria Math" panose="02040503050406030204" pitchFamily="18" charset="0"/>
                                <a:cs typeface="Arial" panose="020B0604020202020204" pitchFamily="34" charset="0"/>
                              </a:rPr>
                              <m:t>sin</m:t>
                            </m:r>
                            <m:r>
                              <a:rPr lang="en-GB" sz="2800" b="0" i="0" dirty="0" smtClean="0">
                                <a:solidFill>
                                  <a:srgbClr val="0000FF"/>
                                </a:solidFill>
                                <a:latin typeface="Cambria Math" panose="02040503050406030204" pitchFamily="18" charset="0"/>
                                <a:cs typeface="Arial" panose="020B0604020202020204" pitchFamily="34" charset="0"/>
                              </a:rPr>
                              <m:t> </m:t>
                            </m:r>
                            <m:r>
                              <m:rPr>
                                <m:sty m:val="p"/>
                              </m:rPr>
                              <a:rPr lang="en-GB" sz="2800" b="0" i="0" dirty="0" smtClean="0">
                                <a:solidFill>
                                  <a:srgbClr val="0000FF"/>
                                </a:solidFill>
                                <a:latin typeface="Cambria Math" panose="02040503050406030204" pitchFamily="18" charset="0"/>
                                <a:cs typeface="Arial" panose="020B0604020202020204" pitchFamily="34" charset="0"/>
                              </a:rPr>
                              <m:t>i</m:t>
                            </m:r>
                          </m:num>
                          <m:den>
                            <m:r>
                              <m:rPr>
                                <m:sty m:val="p"/>
                              </m:rPr>
                              <a:rPr lang="en-GB" sz="2800" b="0" i="0" dirty="0" smtClean="0">
                                <a:solidFill>
                                  <a:srgbClr val="0000FF"/>
                                </a:solidFill>
                                <a:latin typeface="Cambria Math" panose="02040503050406030204" pitchFamily="18" charset="0"/>
                                <a:cs typeface="Arial" panose="020B0604020202020204" pitchFamily="34" charset="0"/>
                              </a:rPr>
                              <m:t>n</m:t>
                            </m:r>
                          </m:den>
                        </m:f>
                      </m:e>
                    </m:d>
                  </m:oMath>
                </a14:m>
                <a:r>
                  <a:rPr lang="en-GB" sz="2800" dirty="0">
                    <a:solidFill>
                      <a:srgbClr val="0000FF"/>
                    </a:solidFill>
                    <a:latin typeface="Arial" panose="020B0604020202020204" pitchFamily="34" charset="0"/>
                    <a:cs typeface="Arial" panose="020B0604020202020204" pitchFamily="34" charset="0"/>
                  </a:rPr>
                  <a:t> </a:t>
                </a:r>
              </a:p>
            </p:txBody>
          </p:sp>
        </mc:Choice>
        <mc:Fallback xmlns="">
          <p:sp>
            <p:nvSpPr>
              <p:cNvPr id="23" name="TextBox 22">
                <a:extLst>
                  <a:ext uri="{FF2B5EF4-FFF2-40B4-BE49-F238E27FC236}">
                    <a16:creationId xmlns:a16="http://schemas.microsoft.com/office/drawing/2014/main" id="{B55D1575-05E4-9C34-99AA-58C5FAABCADC}"/>
                  </a:ext>
                </a:extLst>
              </p:cNvPr>
              <p:cNvSpPr txBox="1">
                <a:spLocks noRot="1" noChangeAspect="1" noMove="1" noResize="1" noEditPoints="1" noAdjustHandles="1" noChangeArrowheads="1" noChangeShapeType="1" noTextEdit="1"/>
              </p:cNvSpPr>
              <p:nvPr/>
            </p:nvSpPr>
            <p:spPr>
              <a:xfrm>
                <a:off x="5603293" y="2421528"/>
                <a:ext cx="3055516" cy="204799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809E391-9677-AC19-953D-919184462DC9}"/>
                  </a:ext>
                </a:extLst>
              </p:cNvPr>
              <p:cNvSpPr txBox="1"/>
              <p:nvPr/>
            </p:nvSpPr>
            <p:spPr>
              <a:xfrm>
                <a:off x="2628899" y="4595285"/>
                <a:ext cx="6160213" cy="719492"/>
              </a:xfrm>
              <a:prstGeom prst="rect">
                <a:avLst/>
              </a:prstGeom>
              <a:noFill/>
            </p:spPr>
            <p:txBody>
              <a:bodyPr wrap="none" rtlCol="0">
                <a:spAutoFit/>
              </a:bodyPr>
              <a:lstStyle/>
              <a:p>
                <a:pPr algn="l"/>
                <a:r>
                  <a:rPr lang="en-GB" sz="2800" dirty="0">
                    <a:solidFill>
                      <a:srgbClr val="0000FF"/>
                    </a:solidFill>
                    <a:latin typeface="Arial" panose="020B0604020202020204" pitchFamily="34" charset="0"/>
                    <a:cs typeface="Arial" panose="020B0604020202020204" pitchFamily="34" charset="0"/>
                  </a:rPr>
                  <a:t>Red light: </a:t>
                </a:r>
                <a14:m>
                  <m:oMath xmlns:m="http://schemas.openxmlformats.org/officeDocument/2006/math">
                    <m:sSub>
                      <m:sSubPr>
                        <m:ctrlPr>
                          <a:rPr lang="en-GB" sz="2800" b="0" i="1" dirty="0" smtClean="0">
                            <a:solidFill>
                              <a:srgbClr val="0000FF"/>
                            </a:solidFill>
                            <a:latin typeface="Cambria Math" panose="02040503050406030204" pitchFamily="18" charset="0"/>
                            <a:cs typeface="Arial" panose="020B0604020202020204" pitchFamily="34" charset="0"/>
                          </a:rPr>
                        </m:ctrlPr>
                      </m:sSubPr>
                      <m:e>
                        <m:r>
                          <a:rPr lang="en-GB" sz="2800" b="0" i="1" dirty="0" smtClean="0">
                            <a:solidFill>
                              <a:srgbClr val="0000FF"/>
                            </a:solidFill>
                            <a:latin typeface="Cambria Math" panose="02040503050406030204" pitchFamily="18" charset="0"/>
                            <a:cs typeface="Arial" panose="020B0604020202020204" pitchFamily="34" charset="0"/>
                          </a:rPr>
                          <m:t>𝑟</m:t>
                        </m:r>
                      </m:e>
                      <m:sub>
                        <m:r>
                          <a:rPr lang="en-GB" sz="2800" b="0" i="1" dirty="0" smtClean="0">
                            <a:solidFill>
                              <a:srgbClr val="0000FF"/>
                            </a:solidFill>
                            <a:latin typeface="Cambria Math" panose="02040503050406030204" pitchFamily="18" charset="0"/>
                            <a:cs typeface="Arial" panose="020B0604020202020204" pitchFamily="34" charset="0"/>
                          </a:rPr>
                          <m:t>𝑟𝑒𝑑</m:t>
                        </m:r>
                      </m:sub>
                    </m:sSub>
                    <m:r>
                      <a:rPr lang="en-GB" sz="2800" b="0" i="1" dirty="0" smtClean="0">
                        <a:solidFill>
                          <a:srgbClr val="0000FF"/>
                        </a:solidFill>
                        <a:latin typeface="Cambria Math" panose="02040503050406030204" pitchFamily="18" charset="0"/>
                        <a:cs typeface="Arial" panose="020B0604020202020204" pitchFamily="34" charset="0"/>
                      </a:rPr>
                      <m:t>=</m:t>
                    </m:r>
                    <m:func>
                      <m:funcPr>
                        <m:ctrlPr>
                          <a:rPr lang="en-GB" sz="2800" b="0" i="1" dirty="0" smtClean="0">
                            <a:solidFill>
                              <a:srgbClr val="0000FF"/>
                            </a:solidFill>
                            <a:latin typeface="Cambria Math" panose="02040503050406030204" pitchFamily="18" charset="0"/>
                            <a:cs typeface="Arial" panose="020B0604020202020204" pitchFamily="34" charset="0"/>
                          </a:rPr>
                        </m:ctrlPr>
                      </m:funcPr>
                      <m:fName>
                        <m:sSup>
                          <m:sSupPr>
                            <m:ctrlPr>
                              <a:rPr lang="en-GB" sz="2800" b="0" i="0" dirty="0" smtClean="0">
                                <a:solidFill>
                                  <a:srgbClr val="0000FF"/>
                                </a:solidFill>
                                <a:latin typeface="Cambria Math" panose="02040503050406030204" pitchFamily="18" charset="0"/>
                                <a:cs typeface="Arial" panose="020B0604020202020204" pitchFamily="34" charset="0"/>
                              </a:rPr>
                            </m:ctrlPr>
                          </m:sSupPr>
                          <m:e>
                            <m:r>
                              <m:rPr>
                                <m:sty m:val="p"/>
                              </m:rPr>
                              <a:rPr lang="en-GB" sz="2800" b="0" i="0" dirty="0" smtClean="0">
                                <a:solidFill>
                                  <a:srgbClr val="0000FF"/>
                                </a:solidFill>
                                <a:latin typeface="Cambria Math" panose="02040503050406030204" pitchFamily="18" charset="0"/>
                                <a:cs typeface="Arial" panose="020B0604020202020204" pitchFamily="34" charset="0"/>
                              </a:rPr>
                              <m:t>sin</m:t>
                            </m:r>
                          </m:e>
                          <m:sup>
                            <m:r>
                              <a:rPr lang="en-GB" sz="2800" b="0" i="1" dirty="0" smtClean="0">
                                <a:solidFill>
                                  <a:srgbClr val="0000FF"/>
                                </a:solidFill>
                                <a:latin typeface="Cambria Math" panose="02040503050406030204" pitchFamily="18" charset="0"/>
                                <a:cs typeface="Arial" panose="020B0604020202020204" pitchFamily="34" charset="0"/>
                              </a:rPr>
                              <m:t>−1</m:t>
                            </m:r>
                          </m:sup>
                        </m:sSup>
                      </m:fName>
                      <m:e>
                        <m:f>
                          <m:fPr>
                            <m:ctrlPr>
                              <a:rPr lang="en-GB" sz="2800" b="0" i="1" dirty="0" smtClean="0">
                                <a:solidFill>
                                  <a:srgbClr val="0000FF"/>
                                </a:solidFill>
                                <a:latin typeface="Cambria Math" panose="02040503050406030204" pitchFamily="18" charset="0"/>
                                <a:cs typeface="Arial" panose="020B0604020202020204" pitchFamily="34" charset="0"/>
                              </a:rPr>
                            </m:ctrlPr>
                          </m:fPr>
                          <m:num>
                            <m:func>
                              <m:funcPr>
                                <m:ctrlPr>
                                  <a:rPr lang="en-GB" sz="2800" b="0" i="0" dirty="0" smtClean="0">
                                    <a:solidFill>
                                      <a:srgbClr val="0000FF"/>
                                    </a:solidFill>
                                    <a:latin typeface="Cambria Math" panose="02040503050406030204" pitchFamily="18" charset="0"/>
                                    <a:cs typeface="Arial" panose="020B0604020202020204" pitchFamily="34" charset="0"/>
                                  </a:rPr>
                                </m:ctrlPr>
                              </m:funcPr>
                              <m:fName>
                                <m:r>
                                  <m:rPr>
                                    <m:sty m:val="p"/>
                                  </m:rPr>
                                  <a:rPr lang="en-GB" sz="2800" b="0" i="0" dirty="0" smtClean="0">
                                    <a:solidFill>
                                      <a:srgbClr val="0000FF"/>
                                    </a:solidFill>
                                    <a:latin typeface="Cambria Math" panose="02040503050406030204" pitchFamily="18" charset="0"/>
                                    <a:cs typeface="Arial" panose="020B0604020202020204" pitchFamily="34" charset="0"/>
                                  </a:rPr>
                                  <m:t>sin</m:t>
                                </m:r>
                              </m:fName>
                              <m:e>
                                <m:r>
                                  <a:rPr lang="en-GB" sz="2800" b="0" i="1" dirty="0" smtClean="0">
                                    <a:solidFill>
                                      <a:srgbClr val="0000FF"/>
                                    </a:solidFill>
                                    <a:latin typeface="Cambria Math" panose="02040503050406030204" pitchFamily="18" charset="0"/>
                                    <a:cs typeface="Arial" panose="020B0604020202020204" pitchFamily="34" charset="0"/>
                                  </a:rPr>
                                  <m:t>60</m:t>
                                </m:r>
                              </m:e>
                            </m:func>
                          </m:num>
                          <m:den>
                            <m:r>
                              <a:rPr lang="en-GB" sz="2800" b="0" i="1" dirty="0" smtClean="0">
                                <a:solidFill>
                                  <a:srgbClr val="0000FF"/>
                                </a:solidFill>
                                <a:latin typeface="Cambria Math" panose="02040503050406030204" pitchFamily="18" charset="0"/>
                                <a:cs typeface="Arial" panose="020B0604020202020204" pitchFamily="34" charset="0"/>
                              </a:rPr>
                              <m:t>1.512</m:t>
                            </m:r>
                          </m:den>
                        </m:f>
                      </m:e>
                    </m:func>
                    <m:r>
                      <a:rPr lang="en-GB" sz="2800" b="0" i="1" dirty="0" smtClean="0">
                        <a:solidFill>
                          <a:srgbClr val="0000FF"/>
                        </a:solidFill>
                        <a:latin typeface="Cambria Math" panose="02040503050406030204" pitchFamily="18" charset="0"/>
                        <a:cs typeface="Arial" panose="020B0604020202020204" pitchFamily="34" charset="0"/>
                      </a:rPr>
                      <m:t>=34.943°</m:t>
                    </m:r>
                  </m:oMath>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2809E391-9677-AC19-953D-919184462DC9}"/>
                  </a:ext>
                </a:extLst>
              </p:cNvPr>
              <p:cNvSpPr txBox="1">
                <a:spLocks noRot="1" noChangeAspect="1" noMove="1" noResize="1" noEditPoints="1" noAdjustHandles="1" noChangeArrowheads="1" noChangeShapeType="1" noTextEdit="1"/>
              </p:cNvSpPr>
              <p:nvPr/>
            </p:nvSpPr>
            <p:spPr>
              <a:xfrm>
                <a:off x="2628899" y="4595285"/>
                <a:ext cx="6160213" cy="719492"/>
              </a:xfrm>
              <a:prstGeom prst="rect">
                <a:avLst/>
              </a:prstGeom>
              <a:blipFill>
                <a:blip r:embed="rId4"/>
                <a:stretch>
                  <a:fillRect l="-1978" b="-847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7DBA30A-A425-C562-9CA0-7A6F59E70505}"/>
                  </a:ext>
                </a:extLst>
              </p:cNvPr>
              <p:cNvSpPr txBox="1"/>
              <p:nvPr/>
            </p:nvSpPr>
            <p:spPr>
              <a:xfrm>
                <a:off x="2104922" y="5297588"/>
                <a:ext cx="6684715" cy="719492"/>
              </a:xfrm>
              <a:prstGeom prst="rect">
                <a:avLst/>
              </a:prstGeom>
              <a:noFill/>
            </p:spPr>
            <p:txBody>
              <a:bodyPr wrap="none" rtlCol="0">
                <a:spAutoFit/>
              </a:bodyPr>
              <a:lstStyle/>
              <a:p>
                <a:pPr algn="l"/>
                <a:r>
                  <a:rPr lang="en-GB" sz="2800" dirty="0">
                    <a:solidFill>
                      <a:srgbClr val="0000FF"/>
                    </a:solidFill>
                    <a:latin typeface="Arial" panose="020B0604020202020204" pitchFamily="34" charset="0"/>
                    <a:cs typeface="Arial" panose="020B0604020202020204" pitchFamily="34" charset="0"/>
                  </a:rPr>
                  <a:t>Violet light: </a:t>
                </a:r>
                <a14:m>
                  <m:oMath xmlns:m="http://schemas.openxmlformats.org/officeDocument/2006/math">
                    <m:sSub>
                      <m:sSubPr>
                        <m:ctrlPr>
                          <a:rPr lang="en-GB" sz="2800" b="0" i="1" dirty="0" smtClean="0">
                            <a:solidFill>
                              <a:srgbClr val="0000FF"/>
                            </a:solidFill>
                            <a:latin typeface="Cambria Math" panose="02040503050406030204" pitchFamily="18" charset="0"/>
                            <a:cs typeface="Arial" panose="020B0604020202020204" pitchFamily="34" charset="0"/>
                          </a:rPr>
                        </m:ctrlPr>
                      </m:sSubPr>
                      <m:e>
                        <m:r>
                          <a:rPr lang="en-GB" sz="2800" b="0" i="1" dirty="0" smtClean="0">
                            <a:solidFill>
                              <a:srgbClr val="0000FF"/>
                            </a:solidFill>
                            <a:latin typeface="Cambria Math" panose="02040503050406030204" pitchFamily="18" charset="0"/>
                            <a:cs typeface="Arial" panose="020B0604020202020204" pitchFamily="34" charset="0"/>
                          </a:rPr>
                          <m:t>𝑟</m:t>
                        </m:r>
                      </m:e>
                      <m:sub>
                        <m:r>
                          <a:rPr lang="en-GB" sz="2800" b="0" i="1" dirty="0" smtClean="0">
                            <a:solidFill>
                              <a:srgbClr val="0000FF"/>
                            </a:solidFill>
                            <a:latin typeface="Cambria Math" panose="02040503050406030204" pitchFamily="18" charset="0"/>
                            <a:cs typeface="Arial" panose="020B0604020202020204" pitchFamily="34" charset="0"/>
                          </a:rPr>
                          <m:t>𝑣𝑖𝑜𝑙𝑒𝑡</m:t>
                        </m:r>
                      </m:sub>
                    </m:sSub>
                    <m:r>
                      <a:rPr lang="en-GB" sz="2800" b="0" i="1" dirty="0" smtClean="0">
                        <a:solidFill>
                          <a:srgbClr val="0000FF"/>
                        </a:solidFill>
                        <a:latin typeface="Cambria Math" panose="02040503050406030204" pitchFamily="18" charset="0"/>
                        <a:cs typeface="Arial" panose="020B0604020202020204" pitchFamily="34" charset="0"/>
                      </a:rPr>
                      <m:t>=</m:t>
                    </m:r>
                    <m:func>
                      <m:funcPr>
                        <m:ctrlPr>
                          <a:rPr lang="en-GB" sz="2800" b="0" i="1" dirty="0" smtClean="0">
                            <a:solidFill>
                              <a:srgbClr val="0000FF"/>
                            </a:solidFill>
                            <a:latin typeface="Cambria Math" panose="02040503050406030204" pitchFamily="18" charset="0"/>
                            <a:cs typeface="Arial" panose="020B0604020202020204" pitchFamily="34" charset="0"/>
                          </a:rPr>
                        </m:ctrlPr>
                      </m:funcPr>
                      <m:fName>
                        <m:sSup>
                          <m:sSupPr>
                            <m:ctrlPr>
                              <a:rPr lang="en-GB" sz="2800" b="0" i="0" dirty="0" smtClean="0">
                                <a:solidFill>
                                  <a:srgbClr val="0000FF"/>
                                </a:solidFill>
                                <a:latin typeface="Cambria Math" panose="02040503050406030204" pitchFamily="18" charset="0"/>
                                <a:cs typeface="Arial" panose="020B0604020202020204" pitchFamily="34" charset="0"/>
                              </a:rPr>
                            </m:ctrlPr>
                          </m:sSupPr>
                          <m:e>
                            <m:r>
                              <m:rPr>
                                <m:sty m:val="p"/>
                              </m:rPr>
                              <a:rPr lang="en-GB" sz="2800" b="0" i="0" dirty="0" smtClean="0">
                                <a:solidFill>
                                  <a:srgbClr val="0000FF"/>
                                </a:solidFill>
                                <a:latin typeface="Cambria Math" panose="02040503050406030204" pitchFamily="18" charset="0"/>
                                <a:cs typeface="Arial" panose="020B0604020202020204" pitchFamily="34" charset="0"/>
                              </a:rPr>
                              <m:t>sin</m:t>
                            </m:r>
                          </m:e>
                          <m:sup>
                            <m:r>
                              <a:rPr lang="en-GB" sz="2800" b="0" i="1" dirty="0" smtClean="0">
                                <a:solidFill>
                                  <a:srgbClr val="0000FF"/>
                                </a:solidFill>
                                <a:latin typeface="Cambria Math" panose="02040503050406030204" pitchFamily="18" charset="0"/>
                                <a:cs typeface="Arial" panose="020B0604020202020204" pitchFamily="34" charset="0"/>
                              </a:rPr>
                              <m:t>−1</m:t>
                            </m:r>
                          </m:sup>
                        </m:sSup>
                      </m:fName>
                      <m:e>
                        <m:f>
                          <m:fPr>
                            <m:ctrlPr>
                              <a:rPr lang="en-GB" sz="2800" b="0" i="1" dirty="0" smtClean="0">
                                <a:solidFill>
                                  <a:srgbClr val="0000FF"/>
                                </a:solidFill>
                                <a:latin typeface="Cambria Math" panose="02040503050406030204" pitchFamily="18" charset="0"/>
                                <a:cs typeface="Arial" panose="020B0604020202020204" pitchFamily="34" charset="0"/>
                              </a:rPr>
                            </m:ctrlPr>
                          </m:fPr>
                          <m:num>
                            <m:func>
                              <m:funcPr>
                                <m:ctrlPr>
                                  <a:rPr lang="en-GB" sz="2800" b="0" i="0" dirty="0" smtClean="0">
                                    <a:solidFill>
                                      <a:srgbClr val="0000FF"/>
                                    </a:solidFill>
                                    <a:latin typeface="Cambria Math" panose="02040503050406030204" pitchFamily="18" charset="0"/>
                                    <a:cs typeface="Arial" panose="020B0604020202020204" pitchFamily="34" charset="0"/>
                                  </a:rPr>
                                </m:ctrlPr>
                              </m:funcPr>
                              <m:fName>
                                <m:r>
                                  <m:rPr>
                                    <m:sty m:val="p"/>
                                  </m:rPr>
                                  <a:rPr lang="en-GB" sz="2800" b="0" i="0" dirty="0" smtClean="0">
                                    <a:solidFill>
                                      <a:srgbClr val="0000FF"/>
                                    </a:solidFill>
                                    <a:latin typeface="Cambria Math" panose="02040503050406030204" pitchFamily="18" charset="0"/>
                                    <a:cs typeface="Arial" panose="020B0604020202020204" pitchFamily="34" charset="0"/>
                                  </a:rPr>
                                  <m:t>sin</m:t>
                                </m:r>
                              </m:fName>
                              <m:e>
                                <m:r>
                                  <a:rPr lang="en-GB" sz="2800" b="0" i="1" dirty="0" smtClean="0">
                                    <a:solidFill>
                                      <a:srgbClr val="0000FF"/>
                                    </a:solidFill>
                                    <a:latin typeface="Cambria Math" panose="02040503050406030204" pitchFamily="18" charset="0"/>
                                    <a:cs typeface="Arial" panose="020B0604020202020204" pitchFamily="34" charset="0"/>
                                  </a:rPr>
                                  <m:t>60</m:t>
                                </m:r>
                              </m:e>
                            </m:func>
                          </m:num>
                          <m:den>
                            <m:r>
                              <a:rPr lang="en-GB" sz="2800" b="0" i="1" dirty="0" smtClean="0">
                                <a:solidFill>
                                  <a:srgbClr val="0000FF"/>
                                </a:solidFill>
                                <a:latin typeface="Cambria Math" panose="02040503050406030204" pitchFamily="18" charset="0"/>
                                <a:cs typeface="Arial" panose="020B0604020202020204" pitchFamily="34" charset="0"/>
                              </a:rPr>
                              <m:t>1.531</m:t>
                            </m:r>
                          </m:den>
                        </m:f>
                      </m:e>
                    </m:func>
                    <m:r>
                      <a:rPr lang="en-GB" sz="2800" b="0" i="1" dirty="0" smtClean="0">
                        <a:solidFill>
                          <a:srgbClr val="0000FF"/>
                        </a:solidFill>
                        <a:latin typeface="Cambria Math" panose="02040503050406030204" pitchFamily="18" charset="0"/>
                        <a:cs typeface="Arial" panose="020B0604020202020204" pitchFamily="34" charset="0"/>
                      </a:rPr>
                      <m:t>=34.448°</m:t>
                    </m:r>
                  </m:oMath>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22" name="TextBox 21">
                <a:extLst>
                  <a:ext uri="{FF2B5EF4-FFF2-40B4-BE49-F238E27FC236}">
                    <a16:creationId xmlns:a16="http://schemas.microsoft.com/office/drawing/2014/main" id="{B7DBA30A-A425-C562-9CA0-7A6F59E70505}"/>
                  </a:ext>
                </a:extLst>
              </p:cNvPr>
              <p:cNvSpPr txBox="1">
                <a:spLocks noRot="1" noChangeAspect="1" noMove="1" noResize="1" noEditPoints="1" noAdjustHandles="1" noChangeArrowheads="1" noChangeShapeType="1" noTextEdit="1"/>
              </p:cNvSpPr>
              <p:nvPr/>
            </p:nvSpPr>
            <p:spPr>
              <a:xfrm>
                <a:off x="2104922" y="5297588"/>
                <a:ext cx="6684715" cy="719492"/>
              </a:xfrm>
              <a:prstGeom prst="rect">
                <a:avLst/>
              </a:prstGeom>
              <a:blipFill>
                <a:blip r:embed="rId5"/>
                <a:stretch>
                  <a:fillRect l="-1823" b="-847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C75CA5B-D64F-06C8-F4AB-345DCDE25930}"/>
                  </a:ext>
                </a:extLst>
              </p:cNvPr>
              <p:cNvSpPr txBox="1"/>
              <p:nvPr/>
            </p:nvSpPr>
            <p:spPr>
              <a:xfrm>
                <a:off x="4002983" y="6295004"/>
                <a:ext cx="4556440" cy="523220"/>
              </a:xfrm>
              <a:prstGeom prst="rect">
                <a:avLst/>
              </a:prstGeom>
              <a:noFill/>
            </p:spPr>
            <p:txBody>
              <a:bodyPr wrap="none" rtlCol="0">
                <a:spAutoFit/>
              </a:bodyPr>
              <a:lstStyle/>
              <a:p>
                <a:pPr algn="l"/>
                <a:r>
                  <a:rPr lang="en-GB" sz="2800" b="0" dirty="0">
                    <a:solidFill>
                      <a:srgbClr val="0000FF"/>
                    </a:solidFill>
                    <a:cs typeface="Arial" panose="020B0604020202020204" pitchFamily="34" charset="0"/>
                  </a:rPr>
                  <a:t>Angle of separation </a:t>
                </a:r>
                <a14:m>
                  <m:oMath xmlns:m="http://schemas.openxmlformats.org/officeDocument/2006/math">
                    <m:r>
                      <a:rPr lang="en-GB" sz="2800" b="0" i="1" dirty="0" smtClean="0">
                        <a:solidFill>
                          <a:srgbClr val="0000FF"/>
                        </a:solidFill>
                        <a:latin typeface="Cambria Math" panose="02040503050406030204" pitchFamily="18" charset="0"/>
                        <a:cs typeface="Arial" panose="020B0604020202020204" pitchFamily="34" charset="0"/>
                      </a:rPr>
                      <m:t>=0.50°</m:t>
                    </m:r>
                  </m:oMath>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27" name="TextBox 26">
                <a:extLst>
                  <a:ext uri="{FF2B5EF4-FFF2-40B4-BE49-F238E27FC236}">
                    <a16:creationId xmlns:a16="http://schemas.microsoft.com/office/drawing/2014/main" id="{4C75CA5B-D64F-06C8-F4AB-345DCDE25930}"/>
                  </a:ext>
                </a:extLst>
              </p:cNvPr>
              <p:cNvSpPr txBox="1">
                <a:spLocks noRot="1" noChangeAspect="1" noMove="1" noResize="1" noEditPoints="1" noAdjustHandles="1" noChangeArrowheads="1" noChangeShapeType="1" noTextEdit="1"/>
              </p:cNvSpPr>
              <p:nvPr/>
            </p:nvSpPr>
            <p:spPr>
              <a:xfrm>
                <a:off x="4002983" y="6295004"/>
                <a:ext cx="4556440" cy="523220"/>
              </a:xfrm>
              <a:prstGeom prst="rect">
                <a:avLst/>
              </a:prstGeom>
              <a:blipFill>
                <a:blip r:embed="rId6"/>
                <a:stretch>
                  <a:fillRect l="-2811" t="-12941" b="-32941"/>
                </a:stretch>
              </a:blipFill>
            </p:spPr>
            <p:txBody>
              <a:bodyPr/>
              <a:lstStyle/>
              <a:p>
                <a:r>
                  <a:rPr lang="en-GB">
                    <a:noFill/>
                  </a:rPr>
                  <a:t> </a:t>
                </a:r>
              </a:p>
            </p:txBody>
          </p:sp>
        </mc:Fallback>
      </mc:AlternateContent>
    </p:spTree>
    <p:extLst>
      <p:ext uri="{BB962C8B-B14F-4D97-AF65-F5344CB8AC3E}">
        <p14:creationId xmlns:p14="http://schemas.microsoft.com/office/powerpoint/2010/main" val="625986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2" grpId="0"/>
      <p:bldP spid="2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B4C8B-B4A4-C2BC-2885-4B548FD590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03DD7B9-9C04-D73E-3B0A-FBBD650499C9}"/>
              </a:ext>
            </a:extLst>
          </p:cNvPr>
          <p:cNvSpPr>
            <a:spLocks noGrp="1"/>
          </p:cNvSpPr>
          <p:nvPr>
            <p:ph type="title"/>
          </p:nvPr>
        </p:nvSpPr>
        <p:spPr/>
        <p:txBody>
          <a:bodyPr>
            <a:normAutofit fontScale="90000"/>
          </a:bodyPr>
          <a:lstStyle/>
          <a:p>
            <a:r>
              <a:rPr lang="en-GB" dirty="0"/>
              <a:t>Exercise</a:t>
            </a:r>
          </a:p>
        </p:txBody>
      </p:sp>
      <p:sp>
        <p:nvSpPr>
          <p:cNvPr id="4" name="Text Placeholder 3">
            <a:extLst>
              <a:ext uri="{FF2B5EF4-FFF2-40B4-BE49-F238E27FC236}">
                <a16:creationId xmlns:a16="http://schemas.microsoft.com/office/drawing/2014/main" id="{E05DB0F9-FD66-27D2-29E6-46F8C095BF1D}"/>
              </a:ext>
            </a:extLst>
          </p:cNvPr>
          <p:cNvSpPr>
            <a:spLocks noGrp="1"/>
          </p:cNvSpPr>
          <p:nvPr>
            <p:ph type="body" sz="quarter" idx="10"/>
          </p:nvPr>
        </p:nvSpPr>
        <p:spPr>
          <a:xfrm>
            <a:off x="122292" y="461664"/>
            <a:ext cx="8899415" cy="480131"/>
          </a:xfrm>
        </p:spPr>
        <p:txBody>
          <a:bodyPr/>
          <a:lstStyle/>
          <a:p>
            <a:r>
              <a:rPr lang="en-GB" dirty="0"/>
              <a:t>Explain why the blue ray bends more than the red</a:t>
            </a:r>
          </a:p>
        </p:txBody>
      </p:sp>
      <p:sp>
        <p:nvSpPr>
          <p:cNvPr id="5" name="Isosceles Triangle 4">
            <a:extLst>
              <a:ext uri="{FF2B5EF4-FFF2-40B4-BE49-F238E27FC236}">
                <a16:creationId xmlns:a16="http://schemas.microsoft.com/office/drawing/2014/main" id="{5C0CF3F0-3579-6182-CD78-F7F630D97886}"/>
              </a:ext>
            </a:extLst>
          </p:cNvPr>
          <p:cNvSpPr/>
          <p:nvPr/>
        </p:nvSpPr>
        <p:spPr>
          <a:xfrm>
            <a:off x="3361266" y="1403460"/>
            <a:ext cx="2421468" cy="1609890"/>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9AA7A869-6400-2B7A-01A4-90B4B206E603}"/>
              </a:ext>
            </a:extLst>
          </p:cNvPr>
          <p:cNvCxnSpPr>
            <a:cxnSpLocks/>
          </p:cNvCxnSpPr>
          <p:nvPr/>
        </p:nvCxnSpPr>
        <p:spPr>
          <a:xfrm flipV="1">
            <a:off x="2402892" y="2293904"/>
            <a:ext cx="1527758" cy="8382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BF300634-A370-9F14-7EB0-C293CD9DE362}"/>
              </a:ext>
            </a:extLst>
          </p:cNvPr>
          <p:cNvCxnSpPr>
            <a:cxnSpLocks/>
            <a:endCxn id="5" idx="5"/>
          </p:cNvCxnSpPr>
          <p:nvPr/>
        </p:nvCxnSpPr>
        <p:spPr>
          <a:xfrm flipV="1">
            <a:off x="3930650" y="2208405"/>
            <a:ext cx="1246717" cy="85499"/>
          </a:xfrm>
          <a:prstGeom prst="line">
            <a:avLst/>
          </a:prstGeom>
          <a:ln w="28575">
            <a:solidFill>
              <a:srgbClr val="FF0000"/>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34408245-D7EA-A53D-7B7D-CD97597D685F}"/>
              </a:ext>
            </a:extLst>
          </p:cNvPr>
          <p:cNvCxnSpPr>
            <a:cxnSpLocks/>
          </p:cNvCxnSpPr>
          <p:nvPr/>
        </p:nvCxnSpPr>
        <p:spPr>
          <a:xfrm>
            <a:off x="3879850" y="2289059"/>
            <a:ext cx="1459984" cy="161172"/>
          </a:xfrm>
          <a:prstGeom prst="line">
            <a:avLst/>
          </a:prstGeom>
          <a:ln w="28575">
            <a:solidFill>
              <a:srgbClr val="3333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35E18CD-210D-EB74-41AF-F5A799600976}"/>
              </a:ext>
            </a:extLst>
          </p:cNvPr>
          <p:cNvCxnSpPr>
            <a:cxnSpLocks/>
          </p:cNvCxnSpPr>
          <p:nvPr/>
        </p:nvCxnSpPr>
        <p:spPr>
          <a:xfrm>
            <a:off x="2660650" y="1643782"/>
            <a:ext cx="2438400" cy="129055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TextBox 1">
            <a:extLst>
              <a:ext uri="{FF2B5EF4-FFF2-40B4-BE49-F238E27FC236}">
                <a16:creationId xmlns:a16="http://schemas.microsoft.com/office/drawing/2014/main" id="{75392A73-4ACD-B3F5-BD6C-45FA65C9B403}"/>
              </a:ext>
            </a:extLst>
          </p:cNvPr>
          <p:cNvSpPr txBox="1"/>
          <p:nvPr/>
        </p:nvSpPr>
        <p:spPr>
          <a:xfrm rot="19791189">
            <a:off x="1230602" y="2451395"/>
            <a:ext cx="1863011"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White light</a:t>
            </a:r>
          </a:p>
        </p:txBody>
      </p:sp>
      <p:sp>
        <p:nvSpPr>
          <p:cNvPr id="6" name="Freeform: Shape 5">
            <a:extLst>
              <a:ext uri="{FF2B5EF4-FFF2-40B4-BE49-F238E27FC236}">
                <a16:creationId xmlns:a16="http://schemas.microsoft.com/office/drawing/2014/main" id="{08C05043-9985-94A8-4E59-5E72663E28AA}"/>
              </a:ext>
            </a:extLst>
          </p:cNvPr>
          <p:cNvSpPr/>
          <p:nvPr/>
        </p:nvSpPr>
        <p:spPr>
          <a:xfrm>
            <a:off x="2898775" y="2701925"/>
            <a:ext cx="292100" cy="225425"/>
          </a:xfrm>
          <a:custGeom>
            <a:avLst/>
            <a:gdLst>
              <a:gd name="csX0" fmla="*/ 0 w 292100"/>
              <a:gd name="csY0" fmla="*/ 22225 h 225425"/>
              <a:gd name="csX1" fmla="*/ 292100 w 292100"/>
              <a:gd name="csY1" fmla="*/ 0 h 225425"/>
              <a:gd name="csX2" fmla="*/ 136525 w 292100"/>
              <a:gd name="csY2" fmla="*/ 225425 h 225425"/>
            </a:gdLst>
            <a:ahLst/>
            <a:cxnLst>
              <a:cxn ang="0">
                <a:pos x="csX0" y="csY0"/>
              </a:cxn>
              <a:cxn ang="0">
                <a:pos x="csX1" y="csY1"/>
              </a:cxn>
              <a:cxn ang="0">
                <a:pos x="csX2" y="csY2"/>
              </a:cxn>
            </a:cxnLst>
            <a:rect l="l" t="t" r="r" b="b"/>
            <a:pathLst>
              <a:path w="292100" h="225425">
                <a:moveTo>
                  <a:pt x="0" y="22225"/>
                </a:moveTo>
                <a:lnTo>
                  <a:pt x="292100" y="0"/>
                </a:lnTo>
                <a:lnTo>
                  <a:pt x="136525" y="225425"/>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E10B2D7A-405A-3F88-0996-221F5219E378}"/>
              </a:ext>
            </a:extLst>
          </p:cNvPr>
          <p:cNvSpPr/>
          <p:nvPr/>
        </p:nvSpPr>
        <p:spPr>
          <a:xfrm>
            <a:off x="4543425" y="2181225"/>
            <a:ext cx="215900" cy="136525"/>
          </a:xfrm>
          <a:custGeom>
            <a:avLst/>
            <a:gdLst>
              <a:gd name="csX0" fmla="*/ 0 w 215900"/>
              <a:gd name="csY0" fmla="*/ 0 h 136525"/>
              <a:gd name="csX1" fmla="*/ 215900 w 215900"/>
              <a:gd name="csY1" fmla="*/ 57150 h 136525"/>
              <a:gd name="csX2" fmla="*/ 15875 w 215900"/>
              <a:gd name="csY2" fmla="*/ 136525 h 136525"/>
            </a:gdLst>
            <a:ahLst/>
            <a:cxnLst>
              <a:cxn ang="0">
                <a:pos x="csX0" y="csY0"/>
              </a:cxn>
              <a:cxn ang="0">
                <a:pos x="csX1" y="csY1"/>
              </a:cxn>
              <a:cxn ang="0">
                <a:pos x="csX2" y="csY2"/>
              </a:cxn>
            </a:cxnLst>
            <a:rect l="l" t="t" r="r" b="b"/>
            <a:pathLst>
              <a:path w="215900" h="136525">
                <a:moveTo>
                  <a:pt x="0" y="0"/>
                </a:moveTo>
                <a:lnTo>
                  <a:pt x="215900" y="57150"/>
                </a:lnTo>
                <a:lnTo>
                  <a:pt x="15875" y="136525"/>
                </a:ln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6F9D5629-C1EB-FED6-C27E-674353F9A99E}"/>
              </a:ext>
            </a:extLst>
          </p:cNvPr>
          <p:cNvSpPr/>
          <p:nvPr/>
        </p:nvSpPr>
        <p:spPr>
          <a:xfrm>
            <a:off x="4873625" y="2324100"/>
            <a:ext cx="165100" cy="136525"/>
          </a:xfrm>
          <a:custGeom>
            <a:avLst/>
            <a:gdLst>
              <a:gd name="csX0" fmla="*/ 6350 w 165100"/>
              <a:gd name="csY0" fmla="*/ 0 h 136525"/>
              <a:gd name="csX1" fmla="*/ 165100 w 165100"/>
              <a:gd name="csY1" fmla="*/ 92075 h 136525"/>
              <a:gd name="csX2" fmla="*/ 0 w 165100"/>
              <a:gd name="csY2" fmla="*/ 136525 h 136525"/>
            </a:gdLst>
            <a:ahLst/>
            <a:cxnLst>
              <a:cxn ang="0">
                <a:pos x="csX0" y="csY0"/>
              </a:cxn>
              <a:cxn ang="0">
                <a:pos x="csX1" y="csY1"/>
              </a:cxn>
              <a:cxn ang="0">
                <a:pos x="csX2" y="csY2"/>
              </a:cxn>
            </a:cxnLst>
            <a:rect l="l" t="t" r="r" b="b"/>
            <a:pathLst>
              <a:path w="165100" h="136525">
                <a:moveTo>
                  <a:pt x="6350" y="0"/>
                </a:moveTo>
                <a:lnTo>
                  <a:pt x="165100" y="92075"/>
                </a:lnTo>
                <a:lnTo>
                  <a:pt x="0" y="136525"/>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FDC37167-4C9E-E24D-3391-B327640CF1CA}"/>
              </a:ext>
            </a:extLst>
          </p:cNvPr>
          <p:cNvSpPr txBox="1"/>
          <p:nvPr/>
        </p:nvSpPr>
        <p:spPr>
          <a:xfrm>
            <a:off x="2782943" y="5565170"/>
            <a:ext cx="6361057" cy="1200329"/>
          </a:xfrm>
          <a:prstGeom prst="rect">
            <a:avLst/>
          </a:prstGeom>
          <a:noFill/>
        </p:spPr>
        <p:txBody>
          <a:bodyPr wrap="square" rtlCol="0">
            <a:spAutoFit/>
          </a:bodyPr>
          <a:lstStyle/>
          <a:p>
            <a:pPr algn="l"/>
            <a:r>
              <a:rPr lang="en-GB" dirty="0">
                <a:solidFill>
                  <a:srgbClr val="0000FF"/>
                </a:solidFill>
                <a:latin typeface="Arial" panose="020B0604020202020204" pitchFamily="34" charset="0"/>
                <a:cs typeface="Arial" panose="020B0604020202020204" pitchFamily="34" charset="0"/>
              </a:rPr>
              <a:t>Each colour has a different refractive index</a:t>
            </a:r>
          </a:p>
          <a:p>
            <a:r>
              <a:rPr lang="en-GB" dirty="0">
                <a:solidFill>
                  <a:srgbClr val="0000FF"/>
                </a:solidFill>
                <a:latin typeface="Arial" panose="020B0604020202020204" pitchFamily="34" charset="0"/>
                <a:cs typeface="Arial" panose="020B0604020202020204" pitchFamily="34" charset="0"/>
              </a:rPr>
              <a:t>Angle of incidence the same </a:t>
            </a:r>
            <a:r>
              <a:rPr lang="en-GB" dirty="0">
                <a:solidFill>
                  <a:srgbClr val="0000FF"/>
                </a:solidFill>
              </a:rPr>
              <a:t>∴ angle of refraction is different</a:t>
            </a:r>
          </a:p>
          <a:p>
            <a:r>
              <a:rPr lang="en-GB" dirty="0">
                <a:solidFill>
                  <a:srgbClr val="0000FF"/>
                </a:solidFill>
                <a:latin typeface="Arial" panose="020B0604020202020204" pitchFamily="34" charset="0"/>
                <a:cs typeface="Arial" panose="020B0604020202020204" pitchFamily="34" charset="0"/>
              </a:rPr>
              <a:t>Blue bends more therefore the refractive index for blue is greater than for red</a:t>
            </a:r>
          </a:p>
        </p:txBody>
      </p:sp>
      <p:sp>
        <p:nvSpPr>
          <p:cNvPr id="13" name="TextBox 12">
            <a:extLst>
              <a:ext uri="{FF2B5EF4-FFF2-40B4-BE49-F238E27FC236}">
                <a16:creationId xmlns:a16="http://schemas.microsoft.com/office/drawing/2014/main" id="{C78880FF-0814-3469-7305-AAF999346C89}"/>
              </a:ext>
            </a:extLst>
          </p:cNvPr>
          <p:cNvSpPr txBox="1"/>
          <p:nvPr/>
        </p:nvSpPr>
        <p:spPr>
          <a:xfrm>
            <a:off x="3568531" y="3084696"/>
            <a:ext cx="2082621"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Glass prism</a:t>
            </a:r>
          </a:p>
        </p:txBody>
      </p:sp>
    </p:spTree>
    <p:extLst>
      <p:ext uri="{BB962C8B-B14F-4D97-AF65-F5344CB8AC3E}">
        <p14:creationId xmlns:p14="http://schemas.microsoft.com/office/powerpoint/2010/main" val="85116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6E4AF-E730-B3F8-2F33-F61D1B903B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5DBF413-000C-1F23-3FC3-7BBE436E9FA5}"/>
              </a:ext>
            </a:extLst>
          </p:cNvPr>
          <p:cNvSpPr>
            <a:spLocks noGrp="1"/>
          </p:cNvSpPr>
          <p:nvPr>
            <p:ph type="title"/>
          </p:nvPr>
        </p:nvSpPr>
        <p:spPr/>
        <p:txBody>
          <a:bodyPr>
            <a:normAutofit fontScale="90000"/>
          </a:bodyPr>
          <a:lstStyle/>
          <a:p>
            <a:r>
              <a:rPr lang="en-GB" dirty="0"/>
              <a:t>Exercise</a:t>
            </a:r>
          </a:p>
        </p:txBody>
      </p:sp>
      <p:sp>
        <p:nvSpPr>
          <p:cNvPr id="4" name="Text Placeholder 3">
            <a:extLst>
              <a:ext uri="{FF2B5EF4-FFF2-40B4-BE49-F238E27FC236}">
                <a16:creationId xmlns:a16="http://schemas.microsoft.com/office/drawing/2014/main" id="{73A54C0A-285D-0B1D-DE4E-FBEBA2565142}"/>
              </a:ext>
            </a:extLst>
          </p:cNvPr>
          <p:cNvSpPr>
            <a:spLocks noGrp="1"/>
          </p:cNvSpPr>
          <p:nvPr>
            <p:ph type="body" sz="quarter" idx="10"/>
          </p:nvPr>
        </p:nvSpPr>
        <p:spPr>
          <a:xfrm>
            <a:off x="122292" y="461664"/>
            <a:ext cx="8899415" cy="1643527"/>
          </a:xfrm>
        </p:spPr>
        <p:txBody>
          <a:bodyPr/>
          <a:lstStyle/>
          <a:p>
            <a:r>
              <a:rPr lang="en-GB" dirty="0"/>
              <a:t>The refractive index for the glass in the prism shown is 1.471 for red light (700 nm) and 1.493 for violet light (400 nm). Calculate the angle between the red and violet rays in the diagram. </a:t>
            </a:r>
          </a:p>
        </p:txBody>
      </p:sp>
      <p:sp>
        <p:nvSpPr>
          <p:cNvPr id="5" name="Isosceles Triangle 4">
            <a:extLst>
              <a:ext uri="{FF2B5EF4-FFF2-40B4-BE49-F238E27FC236}">
                <a16:creationId xmlns:a16="http://schemas.microsoft.com/office/drawing/2014/main" id="{1B56999A-5A8D-8B1D-7590-4C15D012B08D}"/>
              </a:ext>
            </a:extLst>
          </p:cNvPr>
          <p:cNvSpPr/>
          <p:nvPr/>
        </p:nvSpPr>
        <p:spPr>
          <a:xfrm>
            <a:off x="1443565" y="2538556"/>
            <a:ext cx="2421468" cy="1609890"/>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1A9EFD8F-9350-2666-6F98-DAD0EBE5A31F}"/>
              </a:ext>
            </a:extLst>
          </p:cNvPr>
          <p:cNvCxnSpPr>
            <a:cxnSpLocks/>
          </p:cNvCxnSpPr>
          <p:nvPr/>
        </p:nvCxnSpPr>
        <p:spPr>
          <a:xfrm flipV="1">
            <a:off x="485191" y="3429000"/>
            <a:ext cx="1527758" cy="8382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D129B074-E706-891D-F1D2-85E2520B9CE3}"/>
              </a:ext>
            </a:extLst>
          </p:cNvPr>
          <p:cNvCxnSpPr>
            <a:cxnSpLocks/>
            <a:endCxn id="5" idx="5"/>
          </p:cNvCxnSpPr>
          <p:nvPr/>
        </p:nvCxnSpPr>
        <p:spPr>
          <a:xfrm flipV="1">
            <a:off x="2012949" y="3343501"/>
            <a:ext cx="1246717" cy="85499"/>
          </a:xfrm>
          <a:prstGeom prst="line">
            <a:avLst/>
          </a:prstGeom>
          <a:ln w="28575">
            <a:solidFill>
              <a:srgbClr val="FF0000"/>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DEB2681-237B-BAF1-20BE-40AC4312D5DE}"/>
              </a:ext>
            </a:extLst>
          </p:cNvPr>
          <p:cNvCxnSpPr>
            <a:cxnSpLocks/>
          </p:cNvCxnSpPr>
          <p:nvPr/>
        </p:nvCxnSpPr>
        <p:spPr>
          <a:xfrm>
            <a:off x="1962149" y="3424155"/>
            <a:ext cx="1459984" cy="161172"/>
          </a:xfrm>
          <a:prstGeom prst="line">
            <a:avLst/>
          </a:prstGeom>
          <a:ln w="28575">
            <a:solidFill>
              <a:srgbClr val="3333FF"/>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10288E9E-33C1-9E2F-1B26-C934A5C0629E}"/>
              </a:ext>
            </a:extLst>
          </p:cNvPr>
          <p:cNvSpPr/>
          <p:nvPr/>
        </p:nvSpPr>
        <p:spPr>
          <a:xfrm>
            <a:off x="3117049" y="3478130"/>
            <a:ext cx="165100" cy="136525"/>
          </a:xfrm>
          <a:custGeom>
            <a:avLst/>
            <a:gdLst>
              <a:gd name="csX0" fmla="*/ 6350 w 165100"/>
              <a:gd name="csY0" fmla="*/ 0 h 136525"/>
              <a:gd name="csX1" fmla="*/ 165100 w 165100"/>
              <a:gd name="csY1" fmla="*/ 92075 h 136525"/>
              <a:gd name="csX2" fmla="*/ 0 w 165100"/>
              <a:gd name="csY2" fmla="*/ 136525 h 136525"/>
            </a:gdLst>
            <a:ahLst/>
            <a:cxnLst>
              <a:cxn ang="0">
                <a:pos x="csX0" y="csY0"/>
              </a:cxn>
              <a:cxn ang="0">
                <a:pos x="csX1" y="csY1"/>
              </a:cxn>
              <a:cxn ang="0">
                <a:pos x="csX2" y="csY2"/>
              </a:cxn>
            </a:cxnLst>
            <a:rect l="l" t="t" r="r" b="b"/>
            <a:pathLst>
              <a:path w="165100" h="136525">
                <a:moveTo>
                  <a:pt x="6350" y="0"/>
                </a:moveTo>
                <a:lnTo>
                  <a:pt x="165100" y="92075"/>
                </a:lnTo>
                <a:lnTo>
                  <a:pt x="0" y="136525"/>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7D8BB9C3-8275-FAF9-D34D-BBBEE9484E1C}"/>
              </a:ext>
            </a:extLst>
          </p:cNvPr>
          <p:cNvSpPr/>
          <p:nvPr/>
        </p:nvSpPr>
        <p:spPr>
          <a:xfrm>
            <a:off x="2824949" y="3309855"/>
            <a:ext cx="215900" cy="136525"/>
          </a:xfrm>
          <a:custGeom>
            <a:avLst/>
            <a:gdLst>
              <a:gd name="csX0" fmla="*/ 0 w 215900"/>
              <a:gd name="csY0" fmla="*/ 0 h 136525"/>
              <a:gd name="csX1" fmla="*/ 215900 w 215900"/>
              <a:gd name="csY1" fmla="*/ 57150 h 136525"/>
              <a:gd name="csX2" fmla="*/ 15875 w 215900"/>
              <a:gd name="csY2" fmla="*/ 136525 h 136525"/>
            </a:gdLst>
            <a:ahLst/>
            <a:cxnLst>
              <a:cxn ang="0">
                <a:pos x="csX0" y="csY0"/>
              </a:cxn>
              <a:cxn ang="0">
                <a:pos x="csX1" y="csY1"/>
              </a:cxn>
              <a:cxn ang="0">
                <a:pos x="csX2" y="csY2"/>
              </a:cxn>
            </a:cxnLst>
            <a:rect l="l" t="t" r="r" b="b"/>
            <a:pathLst>
              <a:path w="215900" h="136525">
                <a:moveTo>
                  <a:pt x="0" y="0"/>
                </a:moveTo>
                <a:lnTo>
                  <a:pt x="215900" y="57150"/>
                </a:lnTo>
                <a:lnTo>
                  <a:pt x="15875" y="136525"/>
                </a:ln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A0E9E8D0-F321-8461-552F-D614C5B74E7E}"/>
              </a:ext>
            </a:extLst>
          </p:cNvPr>
          <p:cNvSpPr/>
          <p:nvPr/>
        </p:nvSpPr>
        <p:spPr>
          <a:xfrm>
            <a:off x="910681" y="3870814"/>
            <a:ext cx="292100" cy="225425"/>
          </a:xfrm>
          <a:custGeom>
            <a:avLst/>
            <a:gdLst>
              <a:gd name="csX0" fmla="*/ 0 w 292100"/>
              <a:gd name="csY0" fmla="*/ 22225 h 225425"/>
              <a:gd name="csX1" fmla="*/ 292100 w 292100"/>
              <a:gd name="csY1" fmla="*/ 0 h 225425"/>
              <a:gd name="csX2" fmla="*/ 136525 w 292100"/>
              <a:gd name="csY2" fmla="*/ 225425 h 225425"/>
            </a:gdLst>
            <a:ahLst/>
            <a:cxnLst>
              <a:cxn ang="0">
                <a:pos x="csX0" y="csY0"/>
              </a:cxn>
              <a:cxn ang="0">
                <a:pos x="csX1" y="csY1"/>
              </a:cxn>
              <a:cxn ang="0">
                <a:pos x="csX2" y="csY2"/>
              </a:cxn>
            </a:cxnLst>
            <a:rect l="l" t="t" r="r" b="b"/>
            <a:pathLst>
              <a:path w="292100" h="225425">
                <a:moveTo>
                  <a:pt x="0" y="22225"/>
                </a:moveTo>
                <a:lnTo>
                  <a:pt x="292100" y="0"/>
                </a:lnTo>
                <a:lnTo>
                  <a:pt x="136525" y="225425"/>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a:extLst>
              <a:ext uri="{FF2B5EF4-FFF2-40B4-BE49-F238E27FC236}">
                <a16:creationId xmlns:a16="http://schemas.microsoft.com/office/drawing/2014/main" id="{24C74894-50BC-4A90-B7D8-97FEB9E64367}"/>
              </a:ext>
            </a:extLst>
          </p:cNvPr>
          <p:cNvCxnSpPr>
            <a:cxnSpLocks/>
          </p:cNvCxnSpPr>
          <p:nvPr/>
        </p:nvCxnSpPr>
        <p:spPr>
          <a:xfrm>
            <a:off x="742949" y="2778878"/>
            <a:ext cx="2438400" cy="129055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3A8D9DEA-E55C-CF18-6BA2-C50E2D03636C}"/>
              </a:ext>
            </a:extLst>
          </p:cNvPr>
          <p:cNvSpPr txBox="1"/>
          <p:nvPr/>
        </p:nvSpPr>
        <p:spPr>
          <a:xfrm>
            <a:off x="769452" y="3155278"/>
            <a:ext cx="729687"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75</a:t>
            </a:r>
            <a:r>
              <a:rPr lang="en-GB" sz="2800" dirty="0"/>
              <a:t>°</a:t>
            </a:r>
            <a:endParaRPr lang="en-GB" sz="2800"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1E7E26A8-5EE0-3E4B-003F-5988D7C6C988}"/>
              </a:ext>
            </a:extLst>
          </p:cNvPr>
          <p:cNvSpPr/>
          <p:nvPr/>
        </p:nvSpPr>
        <p:spPr>
          <a:xfrm>
            <a:off x="1606662" y="3267828"/>
            <a:ext cx="77211" cy="317500"/>
          </a:xfrm>
          <a:custGeom>
            <a:avLst/>
            <a:gdLst>
              <a:gd name="csX0" fmla="*/ 76200 w 76200"/>
              <a:gd name="csY0" fmla="*/ 0 h 317500"/>
              <a:gd name="csX1" fmla="*/ 0 w 76200"/>
              <a:gd name="csY1" fmla="*/ 139700 h 317500"/>
              <a:gd name="csX2" fmla="*/ 50800 w 76200"/>
              <a:gd name="csY2" fmla="*/ 317500 h 317500"/>
              <a:gd name="csX0" fmla="*/ 76873 w 76873"/>
              <a:gd name="csY0" fmla="*/ 0 h 317500"/>
              <a:gd name="csX1" fmla="*/ 673 w 76873"/>
              <a:gd name="csY1" fmla="*/ 139700 h 317500"/>
              <a:gd name="csX2" fmla="*/ 51473 w 76873"/>
              <a:gd name="csY2" fmla="*/ 317500 h 317500"/>
              <a:gd name="csX0" fmla="*/ 76873 w 76873"/>
              <a:gd name="csY0" fmla="*/ 0 h 317500"/>
              <a:gd name="csX1" fmla="*/ 673 w 76873"/>
              <a:gd name="csY1" fmla="*/ 139700 h 317500"/>
              <a:gd name="csX2" fmla="*/ 51473 w 76873"/>
              <a:gd name="csY2" fmla="*/ 317500 h 317500"/>
              <a:gd name="csX0" fmla="*/ 77211 w 77211"/>
              <a:gd name="csY0" fmla="*/ 0 h 317500"/>
              <a:gd name="csX1" fmla="*/ 1011 w 77211"/>
              <a:gd name="csY1" fmla="*/ 139700 h 317500"/>
              <a:gd name="csX2" fmla="*/ 51811 w 77211"/>
              <a:gd name="csY2" fmla="*/ 317500 h 317500"/>
            </a:gdLst>
            <a:ahLst/>
            <a:cxnLst>
              <a:cxn ang="0">
                <a:pos x="csX0" y="csY0"/>
              </a:cxn>
              <a:cxn ang="0">
                <a:pos x="csX1" y="csY1"/>
              </a:cxn>
              <a:cxn ang="0">
                <a:pos x="csX2" y="csY2"/>
              </a:cxn>
            </a:cxnLst>
            <a:rect l="l" t="t" r="r" b="b"/>
            <a:pathLst>
              <a:path w="77211" h="317500">
                <a:moveTo>
                  <a:pt x="77211" y="0"/>
                </a:moveTo>
                <a:cubicBezTo>
                  <a:pt x="34349" y="40217"/>
                  <a:pt x="7361" y="77258"/>
                  <a:pt x="1011" y="139700"/>
                </a:cubicBezTo>
                <a:cubicBezTo>
                  <a:pt x="-5339" y="202142"/>
                  <a:pt x="19003" y="258233"/>
                  <a:pt x="51811" y="31750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F1CC83E1-5648-70FE-6A65-405E801E5FF5}"/>
              </a:ext>
            </a:extLst>
          </p:cNvPr>
          <p:cNvSpPr txBox="1"/>
          <p:nvPr/>
        </p:nvSpPr>
        <p:spPr>
          <a:xfrm>
            <a:off x="4130130" y="3132668"/>
            <a:ext cx="1768544" cy="954107"/>
          </a:xfrm>
          <a:prstGeom prst="rect">
            <a:avLst/>
          </a:prstGeom>
          <a:noFill/>
        </p:spPr>
        <p:txBody>
          <a:bodyPr wrap="square" rtlCol="0">
            <a:spAutoFit/>
          </a:bodyPr>
          <a:lstStyle/>
          <a:p>
            <a:r>
              <a:rPr lang="en-GB" sz="2800" dirty="0"/>
              <a:t>Angle to calculate</a:t>
            </a:r>
            <a:endParaRPr lang="en-GB" sz="2800" dirty="0">
              <a:latin typeface="Arial" panose="020B0604020202020204" pitchFamily="34" charset="0"/>
              <a:cs typeface="Arial" panose="020B0604020202020204" pitchFamily="34" charset="0"/>
            </a:endParaRPr>
          </a:p>
        </p:txBody>
      </p:sp>
      <p:cxnSp>
        <p:nvCxnSpPr>
          <p:cNvPr id="20" name="Straight Arrow Connector 19">
            <a:extLst>
              <a:ext uri="{FF2B5EF4-FFF2-40B4-BE49-F238E27FC236}">
                <a16:creationId xmlns:a16="http://schemas.microsoft.com/office/drawing/2014/main" id="{FA97F670-C392-25AA-EF14-10C7496834ED}"/>
              </a:ext>
            </a:extLst>
          </p:cNvPr>
          <p:cNvCxnSpPr>
            <a:cxnSpLocks/>
          </p:cNvCxnSpPr>
          <p:nvPr/>
        </p:nvCxnSpPr>
        <p:spPr>
          <a:xfrm flipH="1" flipV="1">
            <a:off x="2698634" y="3439474"/>
            <a:ext cx="1310816" cy="6906"/>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0C904AB-FEC3-BAF8-370C-3BFE9A9F53E3}"/>
                  </a:ext>
                </a:extLst>
              </p:cNvPr>
              <p:cNvSpPr txBox="1"/>
              <p:nvPr/>
            </p:nvSpPr>
            <p:spPr>
              <a:xfrm>
                <a:off x="4751861" y="5150679"/>
                <a:ext cx="4024500" cy="494238"/>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Red light: </a:t>
                </a:r>
                <a14:m>
                  <m:oMath xmlns:m="http://schemas.openxmlformats.org/officeDocument/2006/math">
                    <m:sSub>
                      <m:sSubPr>
                        <m:ctrlPr>
                          <a:rPr lang="en-GB" b="0" i="1" dirty="0" smtClean="0">
                            <a:solidFill>
                              <a:srgbClr val="0000FF"/>
                            </a:solidFill>
                            <a:latin typeface="Cambria Math" panose="02040503050406030204" pitchFamily="18" charset="0"/>
                            <a:cs typeface="Arial" panose="020B0604020202020204" pitchFamily="34" charset="0"/>
                          </a:rPr>
                        </m:ctrlPr>
                      </m:sSubPr>
                      <m:e>
                        <m:r>
                          <a:rPr lang="en-GB" b="0" i="1" dirty="0" smtClean="0">
                            <a:solidFill>
                              <a:srgbClr val="0000FF"/>
                            </a:solidFill>
                            <a:latin typeface="Cambria Math" panose="02040503050406030204" pitchFamily="18" charset="0"/>
                            <a:cs typeface="Arial" panose="020B0604020202020204" pitchFamily="34" charset="0"/>
                          </a:rPr>
                          <m:t>𝑟</m:t>
                        </m:r>
                      </m:e>
                      <m:sub>
                        <m:r>
                          <a:rPr lang="en-GB" b="0" i="1" dirty="0" smtClean="0">
                            <a:solidFill>
                              <a:srgbClr val="0000FF"/>
                            </a:solidFill>
                            <a:latin typeface="Cambria Math" panose="02040503050406030204" pitchFamily="18" charset="0"/>
                            <a:cs typeface="Arial" panose="020B0604020202020204" pitchFamily="34" charset="0"/>
                          </a:rPr>
                          <m:t>𝑟𝑒𝑑</m:t>
                        </m:r>
                      </m:sub>
                    </m:sSub>
                    <m:r>
                      <a:rPr lang="en-GB" b="0" i="1" dirty="0" smtClean="0">
                        <a:solidFill>
                          <a:srgbClr val="0000FF"/>
                        </a:solidFill>
                        <a:latin typeface="Cambria Math" panose="02040503050406030204" pitchFamily="18" charset="0"/>
                        <a:cs typeface="Arial" panose="020B0604020202020204" pitchFamily="34" charset="0"/>
                      </a:rPr>
                      <m:t>=</m:t>
                    </m:r>
                    <m:func>
                      <m:funcPr>
                        <m:ctrlPr>
                          <a:rPr lang="en-GB" b="0" i="1" dirty="0" smtClean="0">
                            <a:solidFill>
                              <a:srgbClr val="0000FF"/>
                            </a:solidFill>
                            <a:latin typeface="Cambria Math" panose="02040503050406030204" pitchFamily="18" charset="0"/>
                            <a:cs typeface="Arial" panose="020B0604020202020204" pitchFamily="34" charset="0"/>
                          </a:rPr>
                        </m:ctrlPr>
                      </m:funcPr>
                      <m:fName>
                        <m:sSup>
                          <m:sSupPr>
                            <m:ctrlPr>
                              <a:rPr lang="en-GB" b="0" i="0" dirty="0" smtClean="0">
                                <a:solidFill>
                                  <a:srgbClr val="0000FF"/>
                                </a:solidFill>
                                <a:latin typeface="Cambria Math" panose="02040503050406030204" pitchFamily="18" charset="0"/>
                                <a:cs typeface="Arial" panose="020B0604020202020204" pitchFamily="34" charset="0"/>
                              </a:rPr>
                            </m:ctrlPr>
                          </m:sSupPr>
                          <m:e>
                            <m:r>
                              <m:rPr>
                                <m:sty m:val="p"/>
                              </m:rPr>
                              <a:rPr lang="en-GB" b="0" i="0" dirty="0" smtClean="0">
                                <a:solidFill>
                                  <a:srgbClr val="0000FF"/>
                                </a:solidFill>
                                <a:latin typeface="Cambria Math" panose="02040503050406030204" pitchFamily="18" charset="0"/>
                                <a:cs typeface="Arial" panose="020B0604020202020204" pitchFamily="34" charset="0"/>
                              </a:rPr>
                              <m:t>sin</m:t>
                            </m:r>
                          </m:e>
                          <m:sup>
                            <m:r>
                              <a:rPr lang="en-GB" b="0" i="1" dirty="0" smtClean="0">
                                <a:solidFill>
                                  <a:srgbClr val="0000FF"/>
                                </a:solidFill>
                                <a:latin typeface="Cambria Math" panose="02040503050406030204" pitchFamily="18" charset="0"/>
                                <a:cs typeface="Arial" panose="020B0604020202020204" pitchFamily="34" charset="0"/>
                              </a:rPr>
                              <m:t>−1</m:t>
                            </m:r>
                          </m:sup>
                        </m:sSup>
                      </m:fName>
                      <m:e>
                        <m:f>
                          <m:fPr>
                            <m:ctrlPr>
                              <a:rPr lang="en-GB" b="0" i="1" dirty="0" smtClean="0">
                                <a:solidFill>
                                  <a:srgbClr val="0000FF"/>
                                </a:solidFill>
                                <a:latin typeface="Cambria Math" panose="02040503050406030204" pitchFamily="18" charset="0"/>
                                <a:cs typeface="Arial" panose="020B0604020202020204" pitchFamily="34" charset="0"/>
                              </a:rPr>
                            </m:ctrlPr>
                          </m:fPr>
                          <m:num>
                            <m:func>
                              <m:funcPr>
                                <m:ctrlPr>
                                  <a:rPr lang="en-GB" b="0" i="0" dirty="0" smtClean="0">
                                    <a:solidFill>
                                      <a:srgbClr val="0000FF"/>
                                    </a:solidFill>
                                    <a:latin typeface="Cambria Math" panose="02040503050406030204" pitchFamily="18" charset="0"/>
                                    <a:cs typeface="Arial" panose="020B0604020202020204" pitchFamily="34" charset="0"/>
                                  </a:rPr>
                                </m:ctrlPr>
                              </m:funcPr>
                              <m:fName>
                                <m:r>
                                  <m:rPr>
                                    <m:sty m:val="p"/>
                                  </m:rPr>
                                  <a:rPr lang="en-GB" b="0" i="0" dirty="0" smtClean="0">
                                    <a:solidFill>
                                      <a:srgbClr val="0000FF"/>
                                    </a:solidFill>
                                    <a:latin typeface="Cambria Math" panose="02040503050406030204" pitchFamily="18" charset="0"/>
                                    <a:cs typeface="Arial" panose="020B0604020202020204" pitchFamily="34" charset="0"/>
                                  </a:rPr>
                                  <m:t>sin</m:t>
                                </m:r>
                              </m:fName>
                              <m:e>
                                <m:r>
                                  <a:rPr lang="en-GB" b="0" i="1" dirty="0" smtClean="0">
                                    <a:solidFill>
                                      <a:srgbClr val="0000FF"/>
                                    </a:solidFill>
                                    <a:latin typeface="Cambria Math" panose="02040503050406030204" pitchFamily="18" charset="0"/>
                                    <a:cs typeface="Arial" panose="020B0604020202020204" pitchFamily="34" charset="0"/>
                                  </a:rPr>
                                  <m:t>75</m:t>
                                </m:r>
                              </m:e>
                            </m:func>
                          </m:num>
                          <m:den>
                            <m:r>
                              <a:rPr lang="en-GB" b="0" i="1" dirty="0" smtClean="0">
                                <a:solidFill>
                                  <a:srgbClr val="0000FF"/>
                                </a:solidFill>
                                <a:latin typeface="Cambria Math" panose="02040503050406030204" pitchFamily="18" charset="0"/>
                                <a:cs typeface="Arial" panose="020B0604020202020204" pitchFamily="34" charset="0"/>
                              </a:rPr>
                              <m:t>1.471</m:t>
                            </m:r>
                          </m:den>
                        </m:f>
                      </m:e>
                    </m:func>
                    <m:r>
                      <a:rPr lang="en-GB" b="0" i="1" dirty="0" smtClean="0">
                        <a:solidFill>
                          <a:srgbClr val="0000FF"/>
                        </a:solidFill>
                        <a:latin typeface="Cambria Math" panose="02040503050406030204" pitchFamily="18" charset="0"/>
                        <a:cs typeface="Arial" panose="020B0604020202020204" pitchFamily="34" charset="0"/>
                      </a:rPr>
                      <m:t>=41.045°</m:t>
                    </m:r>
                  </m:oMath>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E0C904AB-FEC3-BAF8-370C-3BFE9A9F53E3}"/>
                  </a:ext>
                </a:extLst>
              </p:cNvPr>
              <p:cNvSpPr txBox="1">
                <a:spLocks noRot="1" noChangeAspect="1" noMove="1" noResize="1" noEditPoints="1" noAdjustHandles="1" noChangeArrowheads="1" noChangeShapeType="1" noTextEdit="1"/>
              </p:cNvSpPr>
              <p:nvPr/>
            </p:nvSpPr>
            <p:spPr>
              <a:xfrm>
                <a:off x="4751861" y="5150679"/>
                <a:ext cx="4024500" cy="494238"/>
              </a:xfrm>
              <a:prstGeom prst="rect">
                <a:avLst/>
              </a:prstGeom>
              <a:blipFill>
                <a:blip r:embed="rId2"/>
                <a:stretch>
                  <a:fillRect l="-1364" b="-617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FC047FD-C549-AE08-BF09-6305164271F5}"/>
                  </a:ext>
                </a:extLst>
              </p:cNvPr>
              <p:cNvSpPr txBox="1"/>
              <p:nvPr/>
            </p:nvSpPr>
            <p:spPr>
              <a:xfrm>
                <a:off x="4732561" y="5730302"/>
                <a:ext cx="4353949" cy="495264"/>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Voilet light: </a:t>
                </a:r>
                <a14:m>
                  <m:oMath xmlns:m="http://schemas.openxmlformats.org/officeDocument/2006/math">
                    <m:sSub>
                      <m:sSubPr>
                        <m:ctrlPr>
                          <a:rPr lang="en-GB" b="0" i="1" dirty="0" smtClean="0">
                            <a:solidFill>
                              <a:srgbClr val="0000FF"/>
                            </a:solidFill>
                            <a:latin typeface="Cambria Math" panose="02040503050406030204" pitchFamily="18" charset="0"/>
                            <a:cs typeface="Arial" panose="020B0604020202020204" pitchFamily="34" charset="0"/>
                          </a:rPr>
                        </m:ctrlPr>
                      </m:sSubPr>
                      <m:e>
                        <m:r>
                          <a:rPr lang="en-GB" b="0" i="1" dirty="0" smtClean="0">
                            <a:solidFill>
                              <a:srgbClr val="0000FF"/>
                            </a:solidFill>
                            <a:latin typeface="Cambria Math" panose="02040503050406030204" pitchFamily="18" charset="0"/>
                            <a:cs typeface="Arial" panose="020B0604020202020204" pitchFamily="34" charset="0"/>
                          </a:rPr>
                          <m:t>𝑟</m:t>
                        </m:r>
                      </m:e>
                      <m:sub>
                        <m:r>
                          <a:rPr lang="en-GB" b="0" i="1" dirty="0" smtClean="0">
                            <a:solidFill>
                              <a:srgbClr val="0000FF"/>
                            </a:solidFill>
                            <a:latin typeface="Cambria Math" panose="02040503050406030204" pitchFamily="18" charset="0"/>
                            <a:cs typeface="Arial" panose="020B0604020202020204" pitchFamily="34" charset="0"/>
                          </a:rPr>
                          <m:t>𝑣𝑖𝑜𝑙𝑒𝑡</m:t>
                        </m:r>
                      </m:sub>
                    </m:sSub>
                    <m:r>
                      <a:rPr lang="en-GB" b="0" i="1" dirty="0" smtClean="0">
                        <a:solidFill>
                          <a:srgbClr val="0000FF"/>
                        </a:solidFill>
                        <a:latin typeface="Cambria Math" panose="02040503050406030204" pitchFamily="18" charset="0"/>
                        <a:cs typeface="Arial" panose="020B0604020202020204" pitchFamily="34" charset="0"/>
                      </a:rPr>
                      <m:t>=</m:t>
                    </m:r>
                    <m:func>
                      <m:funcPr>
                        <m:ctrlPr>
                          <a:rPr lang="en-GB" b="0" i="1" dirty="0" smtClean="0">
                            <a:solidFill>
                              <a:srgbClr val="0000FF"/>
                            </a:solidFill>
                            <a:latin typeface="Cambria Math" panose="02040503050406030204" pitchFamily="18" charset="0"/>
                            <a:cs typeface="Arial" panose="020B0604020202020204" pitchFamily="34" charset="0"/>
                          </a:rPr>
                        </m:ctrlPr>
                      </m:funcPr>
                      <m:fName>
                        <m:sSup>
                          <m:sSupPr>
                            <m:ctrlPr>
                              <a:rPr lang="en-GB" b="0" i="0" dirty="0" smtClean="0">
                                <a:solidFill>
                                  <a:srgbClr val="0000FF"/>
                                </a:solidFill>
                                <a:latin typeface="Cambria Math" panose="02040503050406030204" pitchFamily="18" charset="0"/>
                                <a:cs typeface="Arial" panose="020B0604020202020204" pitchFamily="34" charset="0"/>
                              </a:rPr>
                            </m:ctrlPr>
                          </m:sSupPr>
                          <m:e>
                            <m:r>
                              <m:rPr>
                                <m:sty m:val="p"/>
                              </m:rPr>
                              <a:rPr lang="en-GB" b="0" i="0" dirty="0" smtClean="0">
                                <a:solidFill>
                                  <a:srgbClr val="0000FF"/>
                                </a:solidFill>
                                <a:latin typeface="Cambria Math" panose="02040503050406030204" pitchFamily="18" charset="0"/>
                                <a:cs typeface="Arial" panose="020B0604020202020204" pitchFamily="34" charset="0"/>
                              </a:rPr>
                              <m:t>sin</m:t>
                            </m:r>
                          </m:e>
                          <m:sup>
                            <m:r>
                              <a:rPr lang="en-GB" b="0" i="1" dirty="0" smtClean="0">
                                <a:solidFill>
                                  <a:srgbClr val="0000FF"/>
                                </a:solidFill>
                                <a:latin typeface="Cambria Math" panose="02040503050406030204" pitchFamily="18" charset="0"/>
                                <a:cs typeface="Arial" panose="020B0604020202020204" pitchFamily="34" charset="0"/>
                              </a:rPr>
                              <m:t>−1</m:t>
                            </m:r>
                          </m:sup>
                        </m:sSup>
                      </m:fName>
                      <m:e>
                        <m:f>
                          <m:fPr>
                            <m:ctrlPr>
                              <a:rPr lang="en-GB" b="0" i="1" dirty="0" smtClean="0">
                                <a:solidFill>
                                  <a:srgbClr val="0000FF"/>
                                </a:solidFill>
                                <a:latin typeface="Cambria Math" panose="02040503050406030204" pitchFamily="18" charset="0"/>
                                <a:cs typeface="Arial" panose="020B0604020202020204" pitchFamily="34" charset="0"/>
                              </a:rPr>
                            </m:ctrlPr>
                          </m:fPr>
                          <m:num>
                            <m:func>
                              <m:funcPr>
                                <m:ctrlPr>
                                  <a:rPr lang="en-GB" b="0" i="0" dirty="0" smtClean="0">
                                    <a:solidFill>
                                      <a:srgbClr val="0000FF"/>
                                    </a:solidFill>
                                    <a:latin typeface="Cambria Math" panose="02040503050406030204" pitchFamily="18" charset="0"/>
                                    <a:cs typeface="Arial" panose="020B0604020202020204" pitchFamily="34" charset="0"/>
                                  </a:rPr>
                                </m:ctrlPr>
                              </m:funcPr>
                              <m:fName>
                                <m:r>
                                  <m:rPr>
                                    <m:sty m:val="p"/>
                                  </m:rPr>
                                  <a:rPr lang="en-GB" b="0" i="0" dirty="0" smtClean="0">
                                    <a:solidFill>
                                      <a:srgbClr val="0000FF"/>
                                    </a:solidFill>
                                    <a:latin typeface="Cambria Math" panose="02040503050406030204" pitchFamily="18" charset="0"/>
                                    <a:cs typeface="Arial" panose="020B0604020202020204" pitchFamily="34" charset="0"/>
                                  </a:rPr>
                                  <m:t>sin</m:t>
                                </m:r>
                              </m:fName>
                              <m:e>
                                <m:r>
                                  <a:rPr lang="en-GB" b="0" i="1" dirty="0" smtClean="0">
                                    <a:solidFill>
                                      <a:srgbClr val="0000FF"/>
                                    </a:solidFill>
                                    <a:latin typeface="Cambria Math" panose="02040503050406030204" pitchFamily="18" charset="0"/>
                                    <a:cs typeface="Arial" panose="020B0604020202020204" pitchFamily="34" charset="0"/>
                                  </a:rPr>
                                  <m:t>75</m:t>
                                </m:r>
                              </m:e>
                            </m:func>
                          </m:num>
                          <m:den>
                            <m:r>
                              <a:rPr lang="en-GB" b="0" i="1" dirty="0" smtClean="0">
                                <a:solidFill>
                                  <a:srgbClr val="0000FF"/>
                                </a:solidFill>
                                <a:latin typeface="Cambria Math" panose="02040503050406030204" pitchFamily="18" charset="0"/>
                                <a:cs typeface="Arial" panose="020B0604020202020204" pitchFamily="34" charset="0"/>
                              </a:rPr>
                              <m:t>1.493</m:t>
                            </m:r>
                          </m:den>
                        </m:f>
                      </m:e>
                    </m:func>
                    <m:r>
                      <a:rPr lang="en-GB" b="0" i="1" dirty="0" smtClean="0">
                        <a:solidFill>
                          <a:srgbClr val="0000FF"/>
                        </a:solidFill>
                        <a:latin typeface="Cambria Math" panose="02040503050406030204" pitchFamily="18" charset="0"/>
                        <a:cs typeface="Arial" panose="020B0604020202020204" pitchFamily="34" charset="0"/>
                      </a:rPr>
                      <m:t>=40.314°</m:t>
                    </m:r>
                  </m:oMath>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22" name="TextBox 21">
                <a:extLst>
                  <a:ext uri="{FF2B5EF4-FFF2-40B4-BE49-F238E27FC236}">
                    <a16:creationId xmlns:a16="http://schemas.microsoft.com/office/drawing/2014/main" id="{BFC047FD-C549-AE08-BF09-6305164271F5}"/>
                  </a:ext>
                </a:extLst>
              </p:cNvPr>
              <p:cNvSpPr txBox="1">
                <a:spLocks noRot="1" noChangeAspect="1" noMove="1" noResize="1" noEditPoints="1" noAdjustHandles="1" noChangeArrowheads="1" noChangeShapeType="1" noTextEdit="1"/>
              </p:cNvSpPr>
              <p:nvPr/>
            </p:nvSpPr>
            <p:spPr>
              <a:xfrm>
                <a:off x="4732561" y="5730302"/>
                <a:ext cx="4353949" cy="495264"/>
              </a:xfrm>
              <a:prstGeom prst="rect">
                <a:avLst/>
              </a:prstGeom>
              <a:blipFill>
                <a:blip r:embed="rId3"/>
                <a:stretch>
                  <a:fillRect l="-1119" b="-617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B783A18-6796-3EDE-F450-45CC5B7BB58C}"/>
                  </a:ext>
                </a:extLst>
              </p:cNvPr>
              <p:cNvSpPr txBox="1"/>
              <p:nvPr/>
            </p:nvSpPr>
            <p:spPr>
              <a:xfrm>
                <a:off x="5952254" y="6396336"/>
                <a:ext cx="2993127" cy="369332"/>
              </a:xfrm>
              <a:prstGeom prst="rect">
                <a:avLst/>
              </a:prstGeom>
              <a:noFill/>
            </p:spPr>
            <p:txBody>
              <a:bodyPr wrap="none" rtlCol="0">
                <a:spAutoFit/>
              </a:bodyPr>
              <a:lstStyle/>
              <a:p>
                <a:pPr algn="l"/>
                <a:r>
                  <a:rPr lang="en-GB" b="0" dirty="0">
                    <a:solidFill>
                      <a:srgbClr val="0000FF"/>
                    </a:solidFill>
                    <a:cs typeface="Arial" panose="020B0604020202020204" pitchFamily="34" charset="0"/>
                  </a:rPr>
                  <a:t>Angle of separation </a:t>
                </a:r>
                <a14:m>
                  <m:oMath xmlns:m="http://schemas.openxmlformats.org/officeDocument/2006/math">
                    <m:r>
                      <a:rPr lang="en-GB" b="0" i="1" dirty="0" smtClean="0">
                        <a:solidFill>
                          <a:srgbClr val="0000FF"/>
                        </a:solidFill>
                        <a:latin typeface="Cambria Math" panose="02040503050406030204" pitchFamily="18" charset="0"/>
                        <a:cs typeface="Arial" panose="020B0604020202020204" pitchFamily="34" charset="0"/>
                      </a:rPr>
                      <m:t>=0.73°</m:t>
                    </m:r>
                  </m:oMath>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27" name="TextBox 26">
                <a:extLst>
                  <a:ext uri="{FF2B5EF4-FFF2-40B4-BE49-F238E27FC236}">
                    <a16:creationId xmlns:a16="http://schemas.microsoft.com/office/drawing/2014/main" id="{8B783A18-6796-3EDE-F450-45CC5B7BB58C}"/>
                  </a:ext>
                </a:extLst>
              </p:cNvPr>
              <p:cNvSpPr txBox="1">
                <a:spLocks noRot="1" noChangeAspect="1" noMove="1" noResize="1" noEditPoints="1" noAdjustHandles="1" noChangeArrowheads="1" noChangeShapeType="1" noTextEdit="1"/>
              </p:cNvSpPr>
              <p:nvPr/>
            </p:nvSpPr>
            <p:spPr>
              <a:xfrm>
                <a:off x="5952254" y="6396336"/>
                <a:ext cx="2993127" cy="369332"/>
              </a:xfrm>
              <a:prstGeom prst="rect">
                <a:avLst/>
              </a:prstGeom>
              <a:blipFill>
                <a:blip r:embed="rId4"/>
                <a:stretch>
                  <a:fillRect l="-1629" t="-8197" b="-24590"/>
                </a:stretch>
              </a:blipFill>
            </p:spPr>
            <p:txBody>
              <a:bodyPr/>
              <a:lstStyle/>
              <a:p>
                <a:r>
                  <a:rPr lang="en-GB">
                    <a:noFill/>
                  </a:rPr>
                  <a:t> </a:t>
                </a:r>
              </a:p>
            </p:txBody>
          </p:sp>
        </mc:Fallback>
      </mc:AlternateContent>
      <p:cxnSp>
        <p:nvCxnSpPr>
          <p:cNvPr id="6" name="Straight Connector 5">
            <a:extLst>
              <a:ext uri="{FF2B5EF4-FFF2-40B4-BE49-F238E27FC236}">
                <a16:creationId xmlns:a16="http://schemas.microsoft.com/office/drawing/2014/main" id="{13664C7A-4256-347C-155E-5175D5F7BAF9}"/>
              </a:ext>
            </a:extLst>
          </p:cNvPr>
          <p:cNvCxnSpPr/>
          <p:nvPr/>
        </p:nvCxnSpPr>
        <p:spPr>
          <a:xfrm>
            <a:off x="2611120" y="3383280"/>
            <a:ext cx="0" cy="11176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556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2" grpId="0"/>
      <p:bldP spid="2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AADB0-B7F0-3E6C-94CA-B70F17EE82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BD342C-3D39-D62A-A1F6-21A107B65243}"/>
              </a:ext>
            </a:extLst>
          </p:cNvPr>
          <p:cNvSpPr>
            <a:spLocks noGrp="1"/>
          </p:cNvSpPr>
          <p:nvPr>
            <p:ph type="title"/>
          </p:nvPr>
        </p:nvSpPr>
        <p:spPr/>
        <p:txBody>
          <a:bodyPr>
            <a:normAutofit fontScale="90000"/>
          </a:bodyPr>
          <a:lstStyle/>
          <a:p>
            <a:r>
              <a:rPr lang="en-GB" dirty="0"/>
              <a:t>Exercise HL</a:t>
            </a:r>
          </a:p>
        </p:txBody>
      </p:sp>
      <p:sp>
        <p:nvSpPr>
          <p:cNvPr id="4" name="Text Placeholder 3">
            <a:extLst>
              <a:ext uri="{FF2B5EF4-FFF2-40B4-BE49-F238E27FC236}">
                <a16:creationId xmlns:a16="http://schemas.microsoft.com/office/drawing/2014/main" id="{8C131184-FF04-C61A-E5C8-A0EF40F05EC8}"/>
              </a:ext>
            </a:extLst>
          </p:cNvPr>
          <p:cNvSpPr>
            <a:spLocks noGrp="1"/>
          </p:cNvSpPr>
          <p:nvPr>
            <p:ph type="body" sz="quarter" idx="10"/>
          </p:nvPr>
        </p:nvSpPr>
        <p:spPr>
          <a:xfrm>
            <a:off x="122292" y="461664"/>
            <a:ext cx="8899415" cy="2159566"/>
          </a:xfrm>
        </p:spPr>
        <p:txBody>
          <a:bodyPr/>
          <a:lstStyle/>
          <a:p>
            <a:r>
              <a:rPr lang="en-GB" dirty="0"/>
              <a:t>700 nm red light travels at 2.038×10⁸ m s⁻¹ in glass and 450 nm blue light travels at 2.008×10⁸ m s⁻¹. Calculate the angle between the red and blue rays in the diagram. </a:t>
            </a:r>
          </a:p>
          <a:p>
            <a:r>
              <a:rPr lang="en-GB" dirty="0"/>
              <a:t>Speed of light in vacuum = 2.998×10⁸ m s⁻¹ </a:t>
            </a:r>
          </a:p>
        </p:txBody>
      </p:sp>
      <p:cxnSp>
        <p:nvCxnSpPr>
          <p:cNvPr id="7" name="Straight Connector 6">
            <a:extLst>
              <a:ext uri="{FF2B5EF4-FFF2-40B4-BE49-F238E27FC236}">
                <a16:creationId xmlns:a16="http://schemas.microsoft.com/office/drawing/2014/main" id="{73919D65-416B-DE37-407D-3E770194A7E1}"/>
              </a:ext>
            </a:extLst>
          </p:cNvPr>
          <p:cNvCxnSpPr>
            <a:cxnSpLocks/>
          </p:cNvCxnSpPr>
          <p:nvPr/>
        </p:nvCxnSpPr>
        <p:spPr>
          <a:xfrm flipV="1">
            <a:off x="1077603" y="3675965"/>
            <a:ext cx="636513" cy="114460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2E8C627E-7FB3-475F-3C96-5B047076591C}"/>
              </a:ext>
            </a:extLst>
          </p:cNvPr>
          <p:cNvCxnSpPr>
            <a:cxnSpLocks/>
          </p:cNvCxnSpPr>
          <p:nvPr/>
        </p:nvCxnSpPr>
        <p:spPr>
          <a:xfrm flipV="1">
            <a:off x="1726917" y="2838841"/>
            <a:ext cx="829027" cy="837124"/>
          </a:xfrm>
          <a:prstGeom prst="line">
            <a:avLst/>
          </a:prstGeom>
          <a:ln w="28575">
            <a:solidFill>
              <a:srgbClr val="FF0000"/>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8D9B495-F53C-225F-47F5-E77978E1D497}"/>
              </a:ext>
            </a:extLst>
          </p:cNvPr>
          <p:cNvCxnSpPr>
            <a:cxnSpLocks/>
          </p:cNvCxnSpPr>
          <p:nvPr/>
        </p:nvCxnSpPr>
        <p:spPr>
          <a:xfrm flipV="1">
            <a:off x="1714116" y="2935820"/>
            <a:ext cx="945232" cy="747918"/>
          </a:xfrm>
          <a:prstGeom prst="line">
            <a:avLst/>
          </a:prstGeom>
          <a:ln w="28575">
            <a:solidFill>
              <a:srgbClr val="3333FF"/>
            </a:solidFill>
            <a:tailEnd type="none" w="med" len="lg"/>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CD73BA18-F83A-CF79-CDBB-1243154118F5}"/>
              </a:ext>
            </a:extLst>
          </p:cNvPr>
          <p:cNvSpPr txBox="1"/>
          <p:nvPr/>
        </p:nvSpPr>
        <p:spPr>
          <a:xfrm>
            <a:off x="1077603" y="4618063"/>
            <a:ext cx="729687"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30</a:t>
            </a:r>
            <a:r>
              <a:rPr lang="en-GB" sz="2800" dirty="0"/>
              <a:t>°</a:t>
            </a:r>
            <a:endParaRPr lang="en-GB" sz="2800"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DAE9F390-2AA4-BF3C-ABCC-FEA2E0AEF2BD}"/>
              </a:ext>
            </a:extLst>
          </p:cNvPr>
          <p:cNvSpPr/>
          <p:nvPr/>
        </p:nvSpPr>
        <p:spPr>
          <a:xfrm rot="17040260">
            <a:off x="1523434" y="4110557"/>
            <a:ext cx="45719" cy="334524"/>
          </a:xfrm>
          <a:custGeom>
            <a:avLst/>
            <a:gdLst>
              <a:gd name="csX0" fmla="*/ 76200 w 76200"/>
              <a:gd name="csY0" fmla="*/ 0 h 317500"/>
              <a:gd name="csX1" fmla="*/ 0 w 76200"/>
              <a:gd name="csY1" fmla="*/ 139700 h 317500"/>
              <a:gd name="csX2" fmla="*/ 50800 w 76200"/>
              <a:gd name="csY2" fmla="*/ 317500 h 317500"/>
              <a:gd name="csX0" fmla="*/ 76873 w 76873"/>
              <a:gd name="csY0" fmla="*/ 0 h 317500"/>
              <a:gd name="csX1" fmla="*/ 673 w 76873"/>
              <a:gd name="csY1" fmla="*/ 139700 h 317500"/>
              <a:gd name="csX2" fmla="*/ 51473 w 76873"/>
              <a:gd name="csY2" fmla="*/ 317500 h 317500"/>
              <a:gd name="csX0" fmla="*/ 76873 w 76873"/>
              <a:gd name="csY0" fmla="*/ 0 h 317500"/>
              <a:gd name="csX1" fmla="*/ 673 w 76873"/>
              <a:gd name="csY1" fmla="*/ 139700 h 317500"/>
              <a:gd name="csX2" fmla="*/ 51473 w 76873"/>
              <a:gd name="csY2" fmla="*/ 317500 h 317500"/>
              <a:gd name="csX0" fmla="*/ 77211 w 77211"/>
              <a:gd name="csY0" fmla="*/ 0 h 317500"/>
              <a:gd name="csX1" fmla="*/ 1011 w 77211"/>
              <a:gd name="csY1" fmla="*/ 139700 h 317500"/>
              <a:gd name="csX2" fmla="*/ 51811 w 77211"/>
              <a:gd name="csY2" fmla="*/ 317500 h 317500"/>
            </a:gdLst>
            <a:ahLst/>
            <a:cxnLst>
              <a:cxn ang="0">
                <a:pos x="csX0" y="csY0"/>
              </a:cxn>
              <a:cxn ang="0">
                <a:pos x="csX1" y="csY1"/>
              </a:cxn>
              <a:cxn ang="0">
                <a:pos x="csX2" y="csY2"/>
              </a:cxn>
            </a:cxnLst>
            <a:rect l="l" t="t" r="r" b="b"/>
            <a:pathLst>
              <a:path w="77211" h="317500">
                <a:moveTo>
                  <a:pt x="77211" y="0"/>
                </a:moveTo>
                <a:cubicBezTo>
                  <a:pt x="34349" y="40217"/>
                  <a:pt x="7361" y="77258"/>
                  <a:pt x="1011" y="139700"/>
                </a:cubicBezTo>
                <a:cubicBezTo>
                  <a:pt x="-5339" y="202142"/>
                  <a:pt x="19003" y="258233"/>
                  <a:pt x="51811" y="31750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C652E238-CC2A-FF32-1205-6ED66DB7384E}"/>
              </a:ext>
            </a:extLst>
          </p:cNvPr>
          <p:cNvSpPr txBox="1"/>
          <p:nvPr/>
        </p:nvSpPr>
        <p:spPr>
          <a:xfrm>
            <a:off x="2247358" y="3356121"/>
            <a:ext cx="2353734" cy="954107"/>
          </a:xfrm>
          <a:prstGeom prst="rect">
            <a:avLst/>
          </a:prstGeom>
          <a:noFill/>
        </p:spPr>
        <p:txBody>
          <a:bodyPr wrap="square" rtlCol="0">
            <a:spAutoFit/>
          </a:bodyPr>
          <a:lstStyle/>
          <a:p>
            <a:r>
              <a:rPr lang="en-GB" sz="2800" dirty="0"/>
              <a:t>Angle to calculate</a:t>
            </a:r>
            <a:endParaRPr lang="en-GB" sz="28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1C028D3-C0F5-6CD4-0D68-8C61FD635336}"/>
                  </a:ext>
                </a:extLst>
              </p:cNvPr>
              <p:cNvSpPr txBox="1"/>
              <p:nvPr/>
            </p:nvSpPr>
            <p:spPr>
              <a:xfrm>
                <a:off x="4662985" y="5063728"/>
                <a:ext cx="4024500" cy="494238"/>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Red light: </a:t>
                </a:r>
                <a14:m>
                  <m:oMath xmlns:m="http://schemas.openxmlformats.org/officeDocument/2006/math">
                    <m:sSub>
                      <m:sSubPr>
                        <m:ctrlPr>
                          <a:rPr lang="en-GB" b="0" i="1" dirty="0" smtClean="0">
                            <a:solidFill>
                              <a:srgbClr val="0000FF"/>
                            </a:solidFill>
                            <a:latin typeface="Cambria Math" panose="02040503050406030204" pitchFamily="18" charset="0"/>
                            <a:cs typeface="Arial" panose="020B0604020202020204" pitchFamily="34" charset="0"/>
                          </a:rPr>
                        </m:ctrlPr>
                      </m:sSubPr>
                      <m:e>
                        <m:r>
                          <a:rPr lang="en-GB" b="0" i="1" dirty="0" smtClean="0">
                            <a:solidFill>
                              <a:srgbClr val="0000FF"/>
                            </a:solidFill>
                            <a:latin typeface="Cambria Math" panose="02040503050406030204" pitchFamily="18" charset="0"/>
                            <a:cs typeface="Arial" panose="020B0604020202020204" pitchFamily="34" charset="0"/>
                          </a:rPr>
                          <m:t>𝑟</m:t>
                        </m:r>
                      </m:e>
                      <m:sub>
                        <m:r>
                          <a:rPr lang="en-GB" b="0" i="1" dirty="0" smtClean="0">
                            <a:solidFill>
                              <a:srgbClr val="0000FF"/>
                            </a:solidFill>
                            <a:latin typeface="Cambria Math" panose="02040503050406030204" pitchFamily="18" charset="0"/>
                            <a:cs typeface="Arial" panose="020B0604020202020204" pitchFamily="34" charset="0"/>
                          </a:rPr>
                          <m:t>𝑟𝑒𝑑</m:t>
                        </m:r>
                      </m:sub>
                    </m:sSub>
                    <m:r>
                      <a:rPr lang="en-GB" b="0" i="1" dirty="0" smtClean="0">
                        <a:solidFill>
                          <a:srgbClr val="0000FF"/>
                        </a:solidFill>
                        <a:latin typeface="Cambria Math" panose="02040503050406030204" pitchFamily="18" charset="0"/>
                        <a:cs typeface="Arial" panose="020B0604020202020204" pitchFamily="34" charset="0"/>
                      </a:rPr>
                      <m:t>=</m:t>
                    </m:r>
                    <m:func>
                      <m:funcPr>
                        <m:ctrlPr>
                          <a:rPr lang="en-GB" b="0" i="1" dirty="0" smtClean="0">
                            <a:solidFill>
                              <a:srgbClr val="0000FF"/>
                            </a:solidFill>
                            <a:latin typeface="Cambria Math" panose="02040503050406030204" pitchFamily="18" charset="0"/>
                            <a:cs typeface="Arial" panose="020B0604020202020204" pitchFamily="34" charset="0"/>
                          </a:rPr>
                        </m:ctrlPr>
                      </m:funcPr>
                      <m:fName>
                        <m:sSup>
                          <m:sSupPr>
                            <m:ctrlPr>
                              <a:rPr lang="en-GB" b="0" i="0" dirty="0" smtClean="0">
                                <a:solidFill>
                                  <a:srgbClr val="0000FF"/>
                                </a:solidFill>
                                <a:latin typeface="Cambria Math" panose="02040503050406030204" pitchFamily="18" charset="0"/>
                                <a:cs typeface="Arial" panose="020B0604020202020204" pitchFamily="34" charset="0"/>
                              </a:rPr>
                            </m:ctrlPr>
                          </m:sSupPr>
                          <m:e>
                            <m:r>
                              <m:rPr>
                                <m:sty m:val="p"/>
                              </m:rPr>
                              <a:rPr lang="en-GB" b="0" i="0" dirty="0" smtClean="0">
                                <a:solidFill>
                                  <a:srgbClr val="0000FF"/>
                                </a:solidFill>
                                <a:latin typeface="Cambria Math" panose="02040503050406030204" pitchFamily="18" charset="0"/>
                                <a:cs typeface="Arial" panose="020B0604020202020204" pitchFamily="34" charset="0"/>
                              </a:rPr>
                              <m:t>sin</m:t>
                            </m:r>
                          </m:e>
                          <m:sup>
                            <m:r>
                              <a:rPr lang="en-GB" b="0" i="1" dirty="0" smtClean="0">
                                <a:solidFill>
                                  <a:srgbClr val="0000FF"/>
                                </a:solidFill>
                                <a:latin typeface="Cambria Math" panose="02040503050406030204" pitchFamily="18" charset="0"/>
                                <a:cs typeface="Arial" panose="020B0604020202020204" pitchFamily="34" charset="0"/>
                              </a:rPr>
                              <m:t>−1</m:t>
                            </m:r>
                          </m:sup>
                        </m:sSup>
                      </m:fName>
                      <m:e>
                        <m:f>
                          <m:fPr>
                            <m:ctrlPr>
                              <a:rPr lang="en-GB" b="0" i="1" dirty="0" smtClean="0">
                                <a:solidFill>
                                  <a:srgbClr val="0000FF"/>
                                </a:solidFill>
                                <a:latin typeface="Cambria Math" panose="02040503050406030204" pitchFamily="18" charset="0"/>
                                <a:cs typeface="Arial" panose="020B0604020202020204" pitchFamily="34" charset="0"/>
                              </a:rPr>
                            </m:ctrlPr>
                          </m:fPr>
                          <m:num>
                            <m:func>
                              <m:funcPr>
                                <m:ctrlPr>
                                  <a:rPr lang="en-GB" b="0" i="0" dirty="0" smtClean="0">
                                    <a:solidFill>
                                      <a:srgbClr val="0000FF"/>
                                    </a:solidFill>
                                    <a:latin typeface="Cambria Math" panose="02040503050406030204" pitchFamily="18" charset="0"/>
                                    <a:cs typeface="Arial" panose="020B0604020202020204" pitchFamily="34" charset="0"/>
                                  </a:rPr>
                                </m:ctrlPr>
                              </m:funcPr>
                              <m:fName>
                                <m:r>
                                  <m:rPr>
                                    <m:sty m:val="p"/>
                                  </m:rPr>
                                  <a:rPr lang="en-GB" b="0" i="0" dirty="0" smtClean="0">
                                    <a:solidFill>
                                      <a:srgbClr val="0000FF"/>
                                    </a:solidFill>
                                    <a:latin typeface="Cambria Math" panose="02040503050406030204" pitchFamily="18" charset="0"/>
                                    <a:cs typeface="Arial" panose="020B0604020202020204" pitchFamily="34" charset="0"/>
                                  </a:rPr>
                                  <m:t>sin</m:t>
                                </m:r>
                              </m:fName>
                              <m:e>
                                <m:r>
                                  <a:rPr lang="en-GB" b="0" i="1" dirty="0" smtClean="0">
                                    <a:solidFill>
                                      <a:srgbClr val="0000FF"/>
                                    </a:solidFill>
                                    <a:latin typeface="Cambria Math" panose="02040503050406030204" pitchFamily="18" charset="0"/>
                                    <a:cs typeface="Arial" panose="020B0604020202020204" pitchFamily="34" charset="0"/>
                                  </a:rPr>
                                  <m:t>60</m:t>
                                </m:r>
                              </m:e>
                            </m:func>
                          </m:num>
                          <m:den>
                            <m:r>
                              <a:rPr lang="en-GB" b="0" i="1" dirty="0" smtClean="0">
                                <a:solidFill>
                                  <a:srgbClr val="0000FF"/>
                                </a:solidFill>
                                <a:latin typeface="Cambria Math" panose="02040503050406030204" pitchFamily="18" charset="0"/>
                                <a:cs typeface="Arial" panose="020B0604020202020204" pitchFamily="34" charset="0"/>
                              </a:rPr>
                              <m:t>1.471</m:t>
                            </m:r>
                          </m:den>
                        </m:f>
                      </m:e>
                    </m:func>
                    <m:r>
                      <a:rPr lang="en-GB" b="0" i="1" dirty="0" smtClean="0">
                        <a:solidFill>
                          <a:srgbClr val="0000FF"/>
                        </a:solidFill>
                        <a:latin typeface="Cambria Math" panose="02040503050406030204" pitchFamily="18" charset="0"/>
                        <a:cs typeface="Arial" panose="020B0604020202020204" pitchFamily="34" charset="0"/>
                      </a:rPr>
                      <m:t>=41.045°</m:t>
                    </m:r>
                  </m:oMath>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61C028D3-C0F5-6CD4-0D68-8C61FD635336}"/>
                  </a:ext>
                </a:extLst>
              </p:cNvPr>
              <p:cNvSpPr txBox="1">
                <a:spLocks noRot="1" noChangeAspect="1" noMove="1" noResize="1" noEditPoints="1" noAdjustHandles="1" noChangeArrowheads="1" noChangeShapeType="1" noTextEdit="1"/>
              </p:cNvSpPr>
              <p:nvPr/>
            </p:nvSpPr>
            <p:spPr>
              <a:xfrm>
                <a:off x="4662985" y="5063728"/>
                <a:ext cx="4024500" cy="494238"/>
              </a:xfrm>
              <a:prstGeom prst="rect">
                <a:avLst/>
              </a:prstGeom>
              <a:blipFill>
                <a:blip r:embed="rId2"/>
                <a:stretch>
                  <a:fillRect l="-1364" b="-617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5F2ECA8-BCF1-BFC5-C845-F1F0FF15CA36}"/>
                  </a:ext>
                </a:extLst>
              </p:cNvPr>
              <p:cNvSpPr txBox="1"/>
              <p:nvPr/>
            </p:nvSpPr>
            <p:spPr>
              <a:xfrm>
                <a:off x="5952254" y="6396336"/>
                <a:ext cx="2993127" cy="369332"/>
              </a:xfrm>
              <a:prstGeom prst="rect">
                <a:avLst/>
              </a:prstGeom>
              <a:noFill/>
            </p:spPr>
            <p:txBody>
              <a:bodyPr wrap="none" rtlCol="0">
                <a:spAutoFit/>
              </a:bodyPr>
              <a:lstStyle/>
              <a:p>
                <a:pPr algn="l"/>
                <a:r>
                  <a:rPr lang="en-GB" b="0" dirty="0">
                    <a:solidFill>
                      <a:srgbClr val="0000FF"/>
                    </a:solidFill>
                    <a:cs typeface="Arial" panose="020B0604020202020204" pitchFamily="34" charset="0"/>
                  </a:rPr>
                  <a:t>Angle of separation </a:t>
                </a:r>
                <a14:m>
                  <m:oMath xmlns:m="http://schemas.openxmlformats.org/officeDocument/2006/math">
                    <m:r>
                      <a:rPr lang="en-GB" b="0" i="1" dirty="0" smtClean="0">
                        <a:solidFill>
                          <a:srgbClr val="0000FF"/>
                        </a:solidFill>
                        <a:latin typeface="Cambria Math" panose="02040503050406030204" pitchFamily="18" charset="0"/>
                        <a:cs typeface="Arial" panose="020B0604020202020204" pitchFamily="34" charset="0"/>
                      </a:rPr>
                      <m:t>=0.73°</m:t>
                    </m:r>
                  </m:oMath>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27" name="TextBox 26">
                <a:extLst>
                  <a:ext uri="{FF2B5EF4-FFF2-40B4-BE49-F238E27FC236}">
                    <a16:creationId xmlns:a16="http://schemas.microsoft.com/office/drawing/2014/main" id="{C5F2ECA8-BCF1-BFC5-C845-F1F0FF15CA36}"/>
                  </a:ext>
                </a:extLst>
              </p:cNvPr>
              <p:cNvSpPr txBox="1">
                <a:spLocks noRot="1" noChangeAspect="1" noMove="1" noResize="1" noEditPoints="1" noAdjustHandles="1" noChangeArrowheads="1" noChangeShapeType="1" noTextEdit="1"/>
              </p:cNvSpPr>
              <p:nvPr/>
            </p:nvSpPr>
            <p:spPr>
              <a:xfrm>
                <a:off x="5952254" y="6396336"/>
                <a:ext cx="2993127" cy="369332"/>
              </a:xfrm>
              <a:prstGeom prst="rect">
                <a:avLst/>
              </a:prstGeom>
              <a:blipFill>
                <a:blip r:embed="rId3"/>
                <a:stretch>
                  <a:fillRect l="-1629" t="-8197" b="-24590"/>
                </a:stretch>
              </a:blipFill>
            </p:spPr>
            <p:txBody>
              <a:bodyPr/>
              <a:lstStyle/>
              <a:p>
                <a:r>
                  <a:rPr lang="en-GB">
                    <a:noFill/>
                  </a:rPr>
                  <a:t> </a:t>
                </a:r>
              </a:p>
            </p:txBody>
          </p:sp>
        </mc:Fallback>
      </mc:AlternateContent>
      <p:sp>
        <p:nvSpPr>
          <p:cNvPr id="11" name="Freeform: Shape 10">
            <a:extLst>
              <a:ext uri="{FF2B5EF4-FFF2-40B4-BE49-F238E27FC236}">
                <a16:creationId xmlns:a16="http://schemas.microsoft.com/office/drawing/2014/main" id="{34C2885A-C796-ED81-E103-6F8DEB10D4AB}"/>
              </a:ext>
            </a:extLst>
          </p:cNvPr>
          <p:cNvSpPr/>
          <p:nvPr/>
        </p:nvSpPr>
        <p:spPr>
          <a:xfrm rot="19887536">
            <a:off x="1114242" y="4432270"/>
            <a:ext cx="292100" cy="225425"/>
          </a:xfrm>
          <a:custGeom>
            <a:avLst/>
            <a:gdLst>
              <a:gd name="csX0" fmla="*/ 0 w 292100"/>
              <a:gd name="csY0" fmla="*/ 22225 h 225425"/>
              <a:gd name="csX1" fmla="*/ 292100 w 292100"/>
              <a:gd name="csY1" fmla="*/ 0 h 225425"/>
              <a:gd name="csX2" fmla="*/ 136525 w 292100"/>
              <a:gd name="csY2" fmla="*/ 225425 h 225425"/>
            </a:gdLst>
            <a:ahLst/>
            <a:cxnLst>
              <a:cxn ang="0">
                <a:pos x="csX0" y="csY0"/>
              </a:cxn>
              <a:cxn ang="0">
                <a:pos x="csX1" y="csY1"/>
              </a:cxn>
              <a:cxn ang="0">
                <a:pos x="csX2" y="csY2"/>
              </a:cxn>
            </a:cxnLst>
            <a:rect l="l" t="t" r="r" b="b"/>
            <a:pathLst>
              <a:path w="292100" h="225425">
                <a:moveTo>
                  <a:pt x="0" y="22225"/>
                </a:moveTo>
                <a:lnTo>
                  <a:pt x="292100" y="0"/>
                </a:lnTo>
                <a:lnTo>
                  <a:pt x="136525" y="225425"/>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C057E89-8E71-9873-65EE-88633DAB24BD}"/>
                  </a:ext>
                </a:extLst>
              </p:cNvPr>
              <p:cNvSpPr txBox="1"/>
              <p:nvPr/>
            </p:nvSpPr>
            <p:spPr>
              <a:xfrm>
                <a:off x="4662985" y="5616195"/>
                <a:ext cx="4134850" cy="495264"/>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Blue light: </a:t>
                </a:r>
                <a14:m>
                  <m:oMath xmlns:m="http://schemas.openxmlformats.org/officeDocument/2006/math">
                    <m:sSub>
                      <m:sSubPr>
                        <m:ctrlPr>
                          <a:rPr lang="en-GB" b="0" i="1" dirty="0" smtClean="0">
                            <a:solidFill>
                              <a:srgbClr val="0000FF"/>
                            </a:solidFill>
                            <a:latin typeface="Cambria Math" panose="02040503050406030204" pitchFamily="18" charset="0"/>
                            <a:cs typeface="Arial" panose="020B0604020202020204" pitchFamily="34" charset="0"/>
                          </a:rPr>
                        </m:ctrlPr>
                      </m:sSubPr>
                      <m:e>
                        <m:r>
                          <a:rPr lang="en-GB" b="0" i="1" dirty="0" smtClean="0">
                            <a:solidFill>
                              <a:srgbClr val="0000FF"/>
                            </a:solidFill>
                            <a:latin typeface="Cambria Math" panose="02040503050406030204" pitchFamily="18" charset="0"/>
                            <a:cs typeface="Arial" panose="020B0604020202020204" pitchFamily="34" charset="0"/>
                          </a:rPr>
                          <m:t>𝑟</m:t>
                        </m:r>
                      </m:e>
                      <m:sub>
                        <m:r>
                          <a:rPr lang="en-GB" b="0" i="1" dirty="0" smtClean="0">
                            <a:solidFill>
                              <a:srgbClr val="0000FF"/>
                            </a:solidFill>
                            <a:latin typeface="Cambria Math" panose="02040503050406030204" pitchFamily="18" charset="0"/>
                            <a:cs typeface="Arial" panose="020B0604020202020204" pitchFamily="34" charset="0"/>
                          </a:rPr>
                          <m:t>𝑏𝑙𝑢𝑒</m:t>
                        </m:r>
                      </m:sub>
                    </m:sSub>
                    <m:r>
                      <a:rPr lang="en-GB" b="0" i="1" dirty="0" smtClean="0">
                        <a:solidFill>
                          <a:srgbClr val="0000FF"/>
                        </a:solidFill>
                        <a:latin typeface="Cambria Math" panose="02040503050406030204" pitchFamily="18" charset="0"/>
                        <a:cs typeface="Arial" panose="020B0604020202020204" pitchFamily="34" charset="0"/>
                      </a:rPr>
                      <m:t>=</m:t>
                    </m:r>
                    <m:func>
                      <m:funcPr>
                        <m:ctrlPr>
                          <a:rPr lang="en-GB" b="0" i="1" dirty="0" smtClean="0">
                            <a:solidFill>
                              <a:srgbClr val="0000FF"/>
                            </a:solidFill>
                            <a:latin typeface="Cambria Math" panose="02040503050406030204" pitchFamily="18" charset="0"/>
                            <a:cs typeface="Arial" panose="020B0604020202020204" pitchFamily="34" charset="0"/>
                          </a:rPr>
                        </m:ctrlPr>
                      </m:funcPr>
                      <m:fName>
                        <m:sSup>
                          <m:sSupPr>
                            <m:ctrlPr>
                              <a:rPr lang="en-GB" b="0" i="0" dirty="0" smtClean="0">
                                <a:solidFill>
                                  <a:srgbClr val="0000FF"/>
                                </a:solidFill>
                                <a:latin typeface="Cambria Math" panose="02040503050406030204" pitchFamily="18" charset="0"/>
                                <a:cs typeface="Arial" panose="020B0604020202020204" pitchFamily="34" charset="0"/>
                              </a:rPr>
                            </m:ctrlPr>
                          </m:sSupPr>
                          <m:e>
                            <m:r>
                              <m:rPr>
                                <m:sty m:val="p"/>
                              </m:rPr>
                              <a:rPr lang="en-GB" b="0" i="0" dirty="0" smtClean="0">
                                <a:solidFill>
                                  <a:srgbClr val="0000FF"/>
                                </a:solidFill>
                                <a:latin typeface="Cambria Math" panose="02040503050406030204" pitchFamily="18" charset="0"/>
                                <a:cs typeface="Arial" panose="020B0604020202020204" pitchFamily="34" charset="0"/>
                              </a:rPr>
                              <m:t>sin</m:t>
                            </m:r>
                          </m:e>
                          <m:sup>
                            <m:r>
                              <a:rPr lang="en-GB" b="0" i="1" dirty="0" smtClean="0">
                                <a:solidFill>
                                  <a:srgbClr val="0000FF"/>
                                </a:solidFill>
                                <a:latin typeface="Cambria Math" panose="02040503050406030204" pitchFamily="18" charset="0"/>
                                <a:cs typeface="Arial" panose="020B0604020202020204" pitchFamily="34" charset="0"/>
                              </a:rPr>
                              <m:t>−1</m:t>
                            </m:r>
                          </m:sup>
                        </m:sSup>
                      </m:fName>
                      <m:e>
                        <m:f>
                          <m:fPr>
                            <m:ctrlPr>
                              <a:rPr lang="en-GB" b="0" i="1" dirty="0" smtClean="0">
                                <a:solidFill>
                                  <a:srgbClr val="0000FF"/>
                                </a:solidFill>
                                <a:latin typeface="Cambria Math" panose="02040503050406030204" pitchFamily="18" charset="0"/>
                                <a:cs typeface="Arial" panose="020B0604020202020204" pitchFamily="34" charset="0"/>
                              </a:rPr>
                            </m:ctrlPr>
                          </m:fPr>
                          <m:num>
                            <m:func>
                              <m:funcPr>
                                <m:ctrlPr>
                                  <a:rPr lang="en-GB" b="0" i="0" dirty="0" smtClean="0">
                                    <a:solidFill>
                                      <a:srgbClr val="0000FF"/>
                                    </a:solidFill>
                                    <a:latin typeface="Cambria Math" panose="02040503050406030204" pitchFamily="18" charset="0"/>
                                    <a:cs typeface="Arial" panose="020B0604020202020204" pitchFamily="34" charset="0"/>
                                  </a:rPr>
                                </m:ctrlPr>
                              </m:funcPr>
                              <m:fName>
                                <m:r>
                                  <m:rPr>
                                    <m:sty m:val="p"/>
                                  </m:rPr>
                                  <a:rPr lang="en-GB" b="0" i="0" dirty="0" smtClean="0">
                                    <a:solidFill>
                                      <a:srgbClr val="0000FF"/>
                                    </a:solidFill>
                                    <a:latin typeface="Cambria Math" panose="02040503050406030204" pitchFamily="18" charset="0"/>
                                    <a:cs typeface="Arial" panose="020B0604020202020204" pitchFamily="34" charset="0"/>
                                  </a:rPr>
                                  <m:t>sin</m:t>
                                </m:r>
                              </m:fName>
                              <m:e>
                                <m:r>
                                  <a:rPr lang="en-GB" b="0" i="1" dirty="0" smtClean="0">
                                    <a:solidFill>
                                      <a:srgbClr val="0000FF"/>
                                    </a:solidFill>
                                    <a:latin typeface="Cambria Math" panose="02040503050406030204" pitchFamily="18" charset="0"/>
                                    <a:cs typeface="Arial" panose="020B0604020202020204" pitchFamily="34" charset="0"/>
                                  </a:rPr>
                                  <m:t>60</m:t>
                                </m:r>
                              </m:e>
                            </m:func>
                          </m:num>
                          <m:den>
                            <m:r>
                              <a:rPr lang="en-GB" b="0" i="1" dirty="0" smtClean="0">
                                <a:solidFill>
                                  <a:srgbClr val="0000FF"/>
                                </a:solidFill>
                                <a:latin typeface="Cambria Math" panose="02040503050406030204" pitchFamily="18" charset="0"/>
                                <a:cs typeface="Arial" panose="020B0604020202020204" pitchFamily="34" charset="0"/>
                              </a:rPr>
                              <m:t>1.493</m:t>
                            </m:r>
                          </m:den>
                        </m:f>
                      </m:e>
                    </m:func>
                    <m:r>
                      <a:rPr lang="en-GB" b="0" i="1" dirty="0" smtClean="0">
                        <a:solidFill>
                          <a:srgbClr val="0000FF"/>
                        </a:solidFill>
                        <a:latin typeface="Cambria Math" panose="02040503050406030204" pitchFamily="18" charset="0"/>
                        <a:cs typeface="Arial" panose="020B0604020202020204" pitchFamily="34" charset="0"/>
                      </a:rPr>
                      <m:t>=40.314°</m:t>
                    </m:r>
                  </m:oMath>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8C057E89-8E71-9873-65EE-88633DAB24BD}"/>
                  </a:ext>
                </a:extLst>
              </p:cNvPr>
              <p:cNvSpPr txBox="1">
                <a:spLocks noRot="1" noChangeAspect="1" noMove="1" noResize="1" noEditPoints="1" noAdjustHandles="1" noChangeArrowheads="1" noChangeShapeType="1" noTextEdit="1"/>
              </p:cNvSpPr>
              <p:nvPr/>
            </p:nvSpPr>
            <p:spPr>
              <a:xfrm>
                <a:off x="4662985" y="5616195"/>
                <a:ext cx="4134850" cy="495264"/>
              </a:xfrm>
              <a:prstGeom prst="rect">
                <a:avLst/>
              </a:prstGeom>
              <a:blipFill>
                <a:blip r:embed="rId4"/>
                <a:stretch>
                  <a:fillRect l="-1327" b="-4878"/>
                </a:stretch>
              </a:blipFill>
            </p:spPr>
            <p:txBody>
              <a:bodyPr/>
              <a:lstStyle/>
              <a:p>
                <a:r>
                  <a:rPr lang="en-GB">
                    <a:noFill/>
                  </a:rPr>
                  <a:t> </a:t>
                </a:r>
              </a:p>
            </p:txBody>
          </p:sp>
        </mc:Fallback>
      </mc:AlternateContent>
      <p:cxnSp>
        <p:nvCxnSpPr>
          <p:cNvPr id="33" name="Straight Arrow Connector 32">
            <a:extLst>
              <a:ext uri="{FF2B5EF4-FFF2-40B4-BE49-F238E27FC236}">
                <a16:creationId xmlns:a16="http://schemas.microsoft.com/office/drawing/2014/main" id="{259C46FA-0325-7B16-B68D-E59B74CE3FA2}"/>
              </a:ext>
            </a:extLst>
          </p:cNvPr>
          <p:cNvCxnSpPr>
            <a:cxnSpLocks/>
          </p:cNvCxnSpPr>
          <p:nvPr/>
        </p:nvCxnSpPr>
        <p:spPr>
          <a:xfrm flipH="1" flipV="1">
            <a:off x="2160739" y="3269757"/>
            <a:ext cx="615022" cy="172729"/>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EC524BC8-E2A3-CBF0-FCA5-A808EF3115F1}"/>
              </a:ext>
            </a:extLst>
          </p:cNvPr>
          <p:cNvCxnSpPr>
            <a:cxnSpLocks/>
          </p:cNvCxnSpPr>
          <p:nvPr/>
        </p:nvCxnSpPr>
        <p:spPr>
          <a:xfrm>
            <a:off x="1720516" y="2838841"/>
            <a:ext cx="6401" cy="3063257"/>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CCD31410-7ED0-10B8-50B4-AF8231FF79A5}"/>
              </a:ext>
            </a:extLst>
          </p:cNvPr>
          <p:cNvSpPr txBox="1"/>
          <p:nvPr/>
        </p:nvSpPr>
        <p:spPr>
          <a:xfrm>
            <a:off x="186039" y="5520791"/>
            <a:ext cx="1444626"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vacuum</a:t>
            </a:r>
          </a:p>
        </p:txBody>
      </p:sp>
      <p:sp>
        <p:nvSpPr>
          <p:cNvPr id="48" name="TextBox 47">
            <a:extLst>
              <a:ext uri="{FF2B5EF4-FFF2-40B4-BE49-F238E27FC236}">
                <a16:creationId xmlns:a16="http://schemas.microsoft.com/office/drawing/2014/main" id="{FFE92B21-B91D-D278-2EC9-C823E230AB8E}"/>
              </a:ext>
            </a:extLst>
          </p:cNvPr>
          <p:cNvSpPr txBox="1"/>
          <p:nvPr/>
        </p:nvSpPr>
        <p:spPr>
          <a:xfrm>
            <a:off x="1807290" y="5557966"/>
            <a:ext cx="1024639"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glass</a:t>
            </a:r>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1E2636C3-7AF2-F7E9-B69D-160C0043AC9E}"/>
                  </a:ext>
                </a:extLst>
              </p:cNvPr>
              <p:cNvSpPr txBox="1"/>
              <p:nvPr/>
            </p:nvSpPr>
            <p:spPr>
              <a:xfrm>
                <a:off x="4636207" y="2896872"/>
                <a:ext cx="3248005" cy="1221360"/>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R</a:t>
                </a:r>
                <a14:m>
                  <m:oMath xmlns:m="http://schemas.openxmlformats.org/officeDocument/2006/math">
                    <m:r>
                      <m:rPr>
                        <m:sty m:val="p"/>
                      </m:rPr>
                      <a:rPr lang="en-GB" b="0" i="0" dirty="0" smtClean="0">
                        <a:solidFill>
                          <a:srgbClr val="0000FF"/>
                        </a:solidFill>
                        <a:latin typeface="Cambria Math" panose="02040503050406030204" pitchFamily="18" charset="0"/>
                        <a:cs typeface="Arial" panose="020B0604020202020204" pitchFamily="34" charset="0"/>
                      </a:rPr>
                      <m:t>efractive</m:t>
                    </m:r>
                    <m:r>
                      <a:rPr lang="en-GB" b="0" i="0" dirty="0" smtClean="0">
                        <a:solidFill>
                          <a:srgbClr val="0000FF"/>
                        </a:solidFill>
                        <a:latin typeface="Cambria Math" panose="02040503050406030204" pitchFamily="18" charset="0"/>
                        <a:cs typeface="Arial" panose="020B0604020202020204" pitchFamily="34" charset="0"/>
                      </a:rPr>
                      <m:t> </m:t>
                    </m:r>
                    <m:r>
                      <m:rPr>
                        <m:sty m:val="p"/>
                      </m:rPr>
                      <a:rPr lang="en-GB" b="0" i="0" dirty="0" smtClean="0">
                        <a:solidFill>
                          <a:srgbClr val="0000FF"/>
                        </a:solidFill>
                        <a:latin typeface="Cambria Math" panose="02040503050406030204" pitchFamily="18" charset="0"/>
                        <a:cs typeface="Arial" panose="020B0604020202020204" pitchFamily="34" charset="0"/>
                      </a:rPr>
                      <m:t>indices</m:t>
                    </m:r>
                    <m:r>
                      <a:rPr lang="en-GB" b="0" i="0" dirty="0" smtClean="0">
                        <a:solidFill>
                          <a:srgbClr val="0000FF"/>
                        </a:solidFill>
                        <a:latin typeface="Cambria Math" panose="02040503050406030204" pitchFamily="18" charset="0"/>
                        <a:cs typeface="Arial" panose="020B0604020202020204" pitchFamily="34" charset="0"/>
                      </a:rPr>
                      <m:t> </m:t>
                    </m:r>
                    <m:r>
                      <m:rPr>
                        <m:sty m:val="p"/>
                      </m:rPr>
                      <a:rPr lang="en-GB" b="0" i="0" dirty="0" smtClean="0">
                        <a:solidFill>
                          <a:srgbClr val="0000FF"/>
                        </a:solidFill>
                        <a:latin typeface="Cambria Math" panose="02040503050406030204" pitchFamily="18" charset="0"/>
                        <a:cs typeface="Arial" panose="020B0604020202020204" pitchFamily="34" charset="0"/>
                      </a:rPr>
                      <m:t>calculations</m:t>
                    </m:r>
                    <m:r>
                      <a:rPr lang="en-GB" b="0" i="0" dirty="0" smtClean="0">
                        <a:solidFill>
                          <a:srgbClr val="0000FF"/>
                        </a:solidFill>
                        <a:latin typeface="Cambria Math" panose="02040503050406030204" pitchFamily="18" charset="0"/>
                        <a:cs typeface="Arial" panose="020B0604020202020204" pitchFamily="34" charset="0"/>
                      </a:rPr>
                      <m:t>:</m:t>
                    </m:r>
                  </m:oMath>
                </a14:m>
                <a:endParaRPr lang="en-GB" b="0" dirty="0">
                  <a:solidFill>
                    <a:srgbClr val="0000FF"/>
                  </a:solidFill>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Red </a:t>
                </a:r>
                <a14:m>
                  <m:oMath xmlns:m="http://schemas.openxmlformats.org/officeDocument/2006/math">
                    <m:r>
                      <a:rPr lang="en-GB" i="1">
                        <a:solidFill>
                          <a:srgbClr val="0000FF"/>
                        </a:solidFill>
                        <a:latin typeface="Cambria Math" panose="02040503050406030204" pitchFamily="18" charset="0"/>
                        <a:cs typeface="Arial" panose="020B0604020202020204" pitchFamily="34" charset="0"/>
                      </a:rPr>
                      <m:t>𝑛</m:t>
                    </m:r>
                    <m:r>
                      <a:rPr lang="en-GB" i="1">
                        <a:solidFill>
                          <a:srgbClr val="0000FF"/>
                        </a:solidFill>
                        <a:latin typeface="Cambria Math" panose="02040503050406030204" pitchFamily="18" charset="0"/>
                        <a:cs typeface="Arial" panose="020B0604020202020204" pitchFamily="34" charset="0"/>
                      </a:rPr>
                      <m:t>=</m:t>
                    </m:r>
                    <m:f>
                      <m:fPr>
                        <m:ctrlPr>
                          <a:rPr lang="en-GB" i="1">
                            <a:solidFill>
                              <a:srgbClr val="0000FF"/>
                            </a:solidFill>
                            <a:latin typeface="Cambria Math" panose="02040503050406030204" pitchFamily="18" charset="0"/>
                            <a:cs typeface="Arial" panose="020B0604020202020204" pitchFamily="34" charset="0"/>
                          </a:rPr>
                        </m:ctrlPr>
                      </m:fPr>
                      <m:num>
                        <m:sSub>
                          <m:sSubPr>
                            <m:ctrlPr>
                              <a:rPr lang="en-GB" i="1">
                                <a:solidFill>
                                  <a:srgbClr val="0000FF"/>
                                </a:solidFill>
                                <a:latin typeface="Cambria Math" panose="02040503050406030204" pitchFamily="18" charset="0"/>
                                <a:cs typeface="Arial" panose="020B0604020202020204" pitchFamily="34" charset="0"/>
                              </a:rPr>
                            </m:ctrlPr>
                          </m:sSubPr>
                          <m:e>
                            <m:r>
                              <a:rPr lang="en-GB" i="1">
                                <a:solidFill>
                                  <a:srgbClr val="0000FF"/>
                                </a:solidFill>
                                <a:latin typeface="Cambria Math" panose="02040503050406030204" pitchFamily="18" charset="0"/>
                                <a:cs typeface="Arial" panose="020B0604020202020204" pitchFamily="34" charset="0"/>
                              </a:rPr>
                              <m:t>𝑐</m:t>
                            </m:r>
                          </m:e>
                          <m:sub>
                            <m:r>
                              <a:rPr lang="en-GB" i="1">
                                <a:solidFill>
                                  <a:srgbClr val="0000FF"/>
                                </a:solidFill>
                                <a:latin typeface="Cambria Math" panose="02040503050406030204" pitchFamily="18" charset="0"/>
                                <a:cs typeface="Arial" panose="020B0604020202020204" pitchFamily="34" charset="0"/>
                              </a:rPr>
                              <m:t>1</m:t>
                            </m:r>
                          </m:sub>
                        </m:sSub>
                      </m:num>
                      <m:den>
                        <m:sSub>
                          <m:sSubPr>
                            <m:ctrlPr>
                              <a:rPr lang="en-GB" i="1">
                                <a:solidFill>
                                  <a:srgbClr val="0000FF"/>
                                </a:solidFill>
                                <a:latin typeface="Cambria Math" panose="02040503050406030204" pitchFamily="18" charset="0"/>
                                <a:cs typeface="Arial" panose="020B0604020202020204" pitchFamily="34" charset="0"/>
                              </a:rPr>
                            </m:ctrlPr>
                          </m:sSubPr>
                          <m:e>
                            <m:r>
                              <a:rPr lang="en-GB" i="1">
                                <a:solidFill>
                                  <a:srgbClr val="0000FF"/>
                                </a:solidFill>
                                <a:latin typeface="Cambria Math" panose="02040503050406030204" pitchFamily="18" charset="0"/>
                                <a:cs typeface="Arial" panose="020B0604020202020204" pitchFamily="34" charset="0"/>
                              </a:rPr>
                              <m:t>𝑐</m:t>
                            </m:r>
                          </m:e>
                          <m:sub>
                            <m:r>
                              <a:rPr lang="en-GB" i="1">
                                <a:solidFill>
                                  <a:srgbClr val="0000FF"/>
                                </a:solidFill>
                                <a:latin typeface="Cambria Math" panose="02040503050406030204" pitchFamily="18" charset="0"/>
                                <a:cs typeface="Arial" panose="020B0604020202020204" pitchFamily="34" charset="0"/>
                              </a:rPr>
                              <m:t>2</m:t>
                            </m:r>
                          </m:sub>
                        </m:sSub>
                      </m:den>
                    </m:f>
                    <m:r>
                      <a:rPr lang="en-GB" i="1">
                        <a:solidFill>
                          <a:srgbClr val="0000FF"/>
                        </a:solidFill>
                        <a:latin typeface="Cambria Math" panose="02040503050406030204" pitchFamily="18" charset="0"/>
                        <a:cs typeface="Arial" panose="020B0604020202020204" pitchFamily="34" charset="0"/>
                      </a:rPr>
                      <m:t>=</m:t>
                    </m:r>
                    <m:f>
                      <m:fPr>
                        <m:ctrlPr>
                          <a:rPr lang="en-GB" i="1">
                            <a:solidFill>
                              <a:srgbClr val="0000FF"/>
                            </a:solidFill>
                            <a:latin typeface="Cambria Math" panose="02040503050406030204" pitchFamily="18" charset="0"/>
                            <a:cs typeface="Arial" panose="020B0604020202020204" pitchFamily="34" charset="0"/>
                          </a:rPr>
                        </m:ctrlPr>
                      </m:fPr>
                      <m:num>
                        <m:r>
                          <a:rPr lang="en-GB" i="1">
                            <a:solidFill>
                              <a:srgbClr val="0000FF"/>
                            </a:solidFill>
                            <a:latin typeface="Cambria Math" panose="02040503050406030204" pitchFamily="18" charset="0"/>
                            <a:cs typeface="Arial" panose="020B0604020202020204" pitchFamily="34" charset="0"/>
                          </a:rPr>
                          <m:t>2.998</m:t>
                        </m:r>
                      </m:num>
                      <m:den>
                        <m:r>
                          <a:rPr lang="en-GB" i="1">
                            <a:solidFill>
                              <a:srgbClr val="0000FF"/>
                            </a:solidFill>
                            <a:latin typeface="Cambria Math" panose="02040503050406030204" pitchFamily="18" charset="0"/>
                            <a:cs typeface="Arial" panose="020B0604020202020204" pitchFamily="34" charset="0"/>
                          </a:rPr>
                          <m:t>2.038</m:t>
                        </m:r>
                      </m:den>
                    </m:f>
                    <m:r>
                      <a:rPr lang="en-GB" i="1">
                        <a:solidFill>
                          <a:srgbClr val="0000FF"/>
                        </a:solidFill>
                        <a:latin typeface="Cambria Math" panose="02040503050406030204" pitchFamily="18" charset="0"/>
                        <a:cs typeface="Arial" panose="020B0604020202020204" pitchFamily="34" charset="0"/>
                      </a:rPr>
                      <m:t>=1.471</m:t>
                    </m:r>
                  </m:oMath>
                </a14:m>
                <a:endParaRPr lang="en-GB" dirty="0">
                  <a:solidFill>
                    <a:srgbClr val="0000FF"/>
                  </a:solidFill>
                  <a:latin typeface="Arial" panose="020B0604020202020204" pitchFamily="34" charset="0"/>
                  <a:cs typeface="Arial" panose="020B0604020202020204" pitchFamily="34" charset="0"/>
                </a:endParaRPr>
              </a:p>
              <a:p>
                <a:pPr algn="l"/>
                <a:r>
                  <a:rPr lang="en-GB" dirty="0">
                    <a:solidFill>
                      <a:srgbClr val="0000FF"/>
                    </a:solidFill>
                    <a:latin typeface="Arial" panose="020B0604020202020204" pitchFamily="34" charset="0"/>
                    <a:cs typeface="Arial" panose="020B0604020202020204" pitchFamily="34" charset="0"/>
                  </a:rPr>
                  <a:t>Blue: </a:t>
                </a:r>
                <a14:m>
                  <m:oMath xmlns:m="http://schemas.openxmlformats.org/officeDocument/2006/math">
                    <m:r>
                      <a:rPr lang="en-GB" b="0" i="1" smtClean="0">
                        <a:solidFill>
                          <a:srgbClr val="0000FF"/>
                        </a:solidFill>
                        <a:latin typeface="Cambria Math" panose="02040503050406030204" pitchFamily="18" charset="0"/>
                        <a:cs typeface="Arial" panose="020B0604020202020204" pitchFamily="34" charset="0"/>
                      </a:rPr>
                      <m:t>𝑛</m:t>
                    </m:r>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1</m:t>
                            </m:r>
                          </m:sub>
                        </m:sSub>
                      </m:num>
                      <m:den>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2</m:t>
                            </m:r>
                          </m:sub>
                        </m:sSub>
                      </m:den>
                    </m:f>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2.998</m:t>
                        </m:r>
                      </m:num>
                      <m:den>
                        <m:r>
                          <a:rPr lang="en-GB" b="0" i="1" smtClean="0">
                            <a:solidFill>
                              <a:srgbClr val="0000FF"/>
                            </a:solidFill>
                            <a:latin typeface="Cambria Math" panose="02040503050406030204" pitchFamily="18" charset="0"/>
                            <a:cs typeface="Arial" panose="020B0604020202020204" pitchFamily="34" charset="0"/>
                          </a:rPr>
                          <m:t>2.008</m:t>
                        </m:r>
                      </m:den>
                    </m:f>
                    <m:r>
                      <a:rPr lang="en-GB" b="0" i="1" smtClean="0">
                        <a:solidFill>
                          <a:srgbClr val="0000FF"/>
                        </a:solidFill>
                        <a:latin typeface="Cambria Math" panose="02040503050406030204" pitchFamily="18" charset="0"/>
                        <a:cs typeface="Arial" panose="020B0604020202020204" pitchFamily="34" charset="0"/>
                      </a:rPr>
                      <m:t>=1.493</m:t>
                    </m:r>
                  </m:oMath>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49" name="TextBox 48">
                <a:extLst>
                  <a:ext uri="{FF2B5EF4-FFF2-40B4-BE49-F238E27FC236}">
                    <a16:creationId xmlns:a16="http://schemas.microsoft.com/office/drawing/2014/main" id="{1E2636C3-7AF2-F7E9-B69D-160C0043AC9E}"/>
                  </a:ext>
                </a:extLst>
              </p:cNvPr>
              <p:cNvSpPr txBox="1">
                <a:spLocks noRot="1" noChangeAspect="1" noMove="1" noResize="1" noEditPoints="1" noAdjustHandles="1" noChangeArrowheads="1" noChangeShapeType="1" noTextEdit="1"/>
              </p:cNvSpPr>
              <p:nvPr/>
            </p:nvSpPr>
            <p:spPr>
              <a:xfrm>
                <a:off x="4636207" y="2896872"/>
                <a:ext cx="3248005" cy="1221360"/>
              </a:xfrm>
              <a:prstGeom prst="rect">
                <a:avLst/>
              </a:prstGeom>
              <a:blipFill>
                <a:blip r:embed="rId5"/>
                <a:stretch>
                  <a:fillRect l="-1692" t="-2488"/>
                </a:stretch>
              </a:blipFill>
            </p:spPr>
            <p:txBody>
              <a:bodyPr/>
              <a:lstStyle/>
              <a:p>
                <a:r>
                  <a:rPr lang="en-GB">
                    <a:noFill/>
                  </a:rPr>
                  <a:t> </a:t>
                </a:r>
              </a:p>
            </p:txBody>
          </p:sp>
        </mc:Fallback>
      </mc:AlternateContent>
      <p:sp>
        <p:nvSpPr>
          <p:cNvPr id="51" name="TextBox 50">
            <a:extLst>
              <a:ext uri="{FF2B5EF4-FFF2-40B4-BE49-F238E27FC236}">
                <a16:creationId xmlns:a16="http://schemas.microsoft.com/office/drawing/2014/main" id="{0D769750-8713-45EA-9C07-80E0E37B410D}"/>
              </a:ext>
            </a:extLst>
          </p:cNvPr>
          <p:cNvSpPr txBox="1"/>
          <p:nvPr/>
        </p:nvSpPr>
        <p:spPr>
          <a:xfrm>
            <a:off x="4601092" y="4165335"/>
            <a:ext cx="3900427" cy="369332"/>
          </a:xfrm>
          <a:prstGeom prst="rect">
            <a:avLst/>
          </a:prstGeom>
          <a:noFill/>
        </p:spPr>
        <p:txBody>
          <a:bodyPr wrap="none" rtlCol="0">
            <a:spAutoFit/>
          </a:bodyPr>
          <a:lstStyle/>
          <a:p>
            <a:r>
              <a:rPr lang="en-GB" dirty="0">
                <a:solidFill>
                  <a:srgbClr val="0000FF"/>
                </a:solidFill>
                <a:latin typeface="Arial" panose="020B0604020202020204" pitchFamily="34" charset="0"/>
                <a:cs typeface="Arial" panose="020B0604020202020204" pitchFamily="34" charset="0"/>
              </a:rPr>
              <a:t>Angle of incidence = 90</a:t>
            </a:r>
            <a:r>
              <a:rPr lang="en-GB" dirty="0"/>
              <a:t>°</a:t>
            </a:r>
            <a:r>
              <a:rPr lang="en-GB" dirty="0">
                <a:solidFill>
                  <a:srgbClr val="0000FF"/>
                </a:solidFill>
                <a:latin typeface="Arial" panose="020B0604020202020204" pitchFamily="34" charset="0"/>
                <a:cs typeface="Arial" panose="020B0604020202020204" pitchFamily="34" charset="0"/>
              </a:rPr>
              <a:t> – 30</a:t>
            </a:r>
            <a:r>
              <a:rPr lang="en-GB" dirty="0"/>
              <a:t>° </a:t>
            </a:r>
            <a:r>
              <a:rPr lang="en-GB" dirty="0">
                <a:solidFill>
                  <a:srgbClr val="0000FF"/>
                </a:solidFill>
                <a:latin typeface="Arial" panose="020B0604020202020204" pitchFamily="34" charset="0"/>
                <a:cs typeface="Arial" panose="020B0604020202020204" pitchFamily="34" charset="0"/>
              </a:rPr>
              <a:t>= 60</a:t>
            </a:r>
            <a:r>
              <a:rPr lang="en-GB" dirty="0"/>
              <a:t>°</a:t>
            </a:r>
            <a:endParaRPr lang="en-GB"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287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9" grpId="0"/>
      <p:bldP spid="49" grpId="0"/>
      <p:bldP spid="5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9542B-F9F8-1240-246D-4FFA1459B6A9}"/>
              </a:ext>
            </a:extLst>
          </p:cNvPr>
          <p:cNvSpPr>
            <a:spLocks noGrp="1"/>
          </p:cNvSpPr>
          <p:nvPr>
            <p:ph type="title"/>
          </p:nvPr>
        </p:nvSpPr>
        <p:spPr>
          <a:xfrm>
            <a:off x="628650" y="1779253"/>
            <a:ext cx="7886700" cy="2003037"/>
          </a:xfrm>
        </p:spPr>
        <p:txBody>
          <a:bodyPr>
            <a:normAutofit/>
          </a:bodyPr>
          <a:lstStyle/>
          <a:p>
            <a:r>
              <a:rPr lang="en-GB" sz="8800" dirty="0"/>
              <a:t>Irradiance</a:t>
            </a:r>
          </a:p>
        </p:txBody>
      </p:sp>
    </p:spTree>
    <p:extLst>
      <p:ext uri="{BB962C8B-B14F-4D97-AF65-F5344CB8AC3E}">
        <p14:creationId xmlns:p14="http://schemas.microsoft.com/office/powerpoint/2010/main" val="4048796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AB7061-7BF0-91CF-FB1D-5113A52DECA1}"/>
              </a:ext>
            </a:extLst>
          </p:cNvPr>
          <p:cNvSpPr>
            <a:spLocks noGrp="1"/>
          </p:cNvSpPr>
          <p:nvPr>
            <p:ph type="title"/>
          </p:nvPr>
        </p:nvSpPr>
        <p:spPr/>
        <p:txBody>
          <a:bodyPr/>
          <a:lstStyle/>
          <a:p>
            <a:r>
              <a:rPr lang="en-GB" dirty="0"/>
              <a:t>What is Solar Irradiance?</a:t>
            </a:r>
          </a:p>
        </p:txBody>
      </p:sp>
      <p:sp>
        <p:nvSpPr>
          <p:cNvPr id="5" name="TextBox 4">
            <a:extLst>
              <a:ext uri="{FF2B5EF4-FFF2-40B4-BE49-F238E27FC236}">
                <a16:creationId xmlns:a16="http://schemas.microsoft.com/office/drawing/2014/main" id="{F68DEE48-91EE-4A91-0A52-D5A16D287AD9}"/>
              </a:ext>
            </a:extLst>
          </p:cNvPr>
          <p:cNvSpPr txBox="1"/>
          <p:nvPr/>
        </p:nvSpPr>
        <p:spPr>
          <a:xfrm>
            <a:off x="584488" y="1353401"/>
            <a:ext cx="8038523" cy="1077218"/>
          </a:xfrm>
          <a:prstGeom prst="rect">
            <a:avLst/>
          </a:prstGeom>
          <a:solidFill>
            <a:srgbClr val="FFFF99"/>
          </a:solidFill>
        </p:spPr>
        <p:txBody>
          <a:bodyPr wrap="square">
            <a:spAutoFit/>
          </a:bodyPr>
          <a:lstStyle/>
          <a:p>
            <a:r>
              <a:rPr lang="en-GB" sz="3200" dirty="0"/>
              <a:t>the solar power falling on a surface per unit area</a:t>
            </a:r>
            <a:r>
              <a:rPr lang="en-GB" sz="3200" dirty="0">
                <a:ea typeface="Times New Roman" panose="02020603050405020304" pitchFamily="18" charset="0"/>
                <a:cs typeface="Times New Roman" panose="02020603050405020304" pitchFamily="18" charset="0"/>
              </a:rPr>
              <a:t>.  </a:t>
            </a:r>
            <a:r>
              <a:rPr lang="en-GB" sz="2400" dirty="0">
                <a:ea typeface="Times New Roman" panose="02020603050405020304" pitchFamily="18" charset="0"/>
                <a:cs typeface="Times New Roman" panose="02020603050405020304" pitchFamily="18" charset="0"/>
              </a:rPr>
              <a:t>Physics specification</a:t>
            </a:r>
            <a:endParaRPr lang="en-GB" sz="3200"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D453751-A0BD-F740-9158-88B337FC2907}"/>
                  </a:ext>
                </a:extLst>
              </p:cNvPr>
              <p:cNvSpPr txBox="1"/>
              <p:nvPr/>
            </p:nvSpPr>
            <p:spPr>
              <a:xfrm>
                <a:off x="2982087" y="2875142"/>
                <a:ext cx="1266052" cy="1011111"/>
              </a:xfrm>
              <a:prstGeom prst="rect">
                <a:avLst/>
              </a:prstGeom>
              <a:noFill/>
            </p:spPr>
            <p:txBody>
              <a:bodyPr wrap="none" rtlCol="0">
                <a:spAutoFit/>
              </a:bodyPr>
              <a:lstStyle/>
              <a:p>
                <a:pPr algn="l"/>
                <a14:m>
                  <m:oMathPara xmlns:m="http://schemas.openxmlformats.org/officeDocument/2006/math">
                    <m:oMath>
                      <m:r>
                        <a:rPr lang="en-GB" sz="3200" b="0" i="1" smtClean="0">
                          <a:latin typeface="Cambria Math" panose="02040503050406030204" pitchFamily="18" charset="0"/>
                          <a:cs typeface="Arial" panose="020B0604020202020204" pitchFamily="34" charset="0"/>
                        </a:rPr>
                        <m:t>𝐼</m:t>
                      </m:r>
                      <m:r>
                        <a:rPr lang="en-GB" sz="3200" b="0" i="1" smtClean="0">
                          <a:latin typeface="Cambria Math" panose="02040503050406030204" pitchFamily="18" charset="0"/>
                          <a:cs typeface="Arial" panose="020B0604020202020204" pitchFamily="34" charset="0"/>
                        </a:rPr>
                        <m:t>=</m:t>
                      </m:r>
                      <m:f>
                        <m:fPr>
                          <m:ctrlPr>
                            <a:rPr lang="en-GB" sz="3200" b="0" i="1" smtClean="0">
                              <a:latin typeface="Cambria Math" panose="02040503050406030204" pitchFamily="18" charset="0"/>
                              <a:cs typeface="Arial" panose="020B0604020202020204" pitchFamily="34" charset="0"/>
                            </a:rPr>
                          </m:ctrlPr>
                        </m:fPr>
                        <m:num>
                          <m:r>
                            <a:rPr lang="en-GB" sz="3200" b="0" i="1" smtClean="0">
                              <a:latin typeface="Cambria Math" panose="02040503050406030204" pitchFamily="18" charset="0"/>
                              <a:cs typeface="Arial" panose="020B0604020202020204" pitchFamily="34" charset="0"/>
                            </a:rPr>
                            <m:t>𝑃</m:t>
                          </m:r>
                        </m:num>
                        <m:den>
                          <m:r>
                            <a:rPr lang="en-GB" sz="3200" b="0" i="1" smtClean="0">
                              <a:latin typeface="Cambria Math" panose="02040503050406030204" pitchFamily="18" charset="0"/>
                              <a:cs typeface="Arial" panose="020B0604020202020204" pitchFamily="34" charset="0"/>
                            </a:rPr>
                            <m:t>𝐴</m:t>
                          </m:r>
                        </m:den>
                      </m:f>
                    </m:oMath>
                  </m:oMathPara>
                </a14:m>
                <a:endParaRPr lang="en-GB" sz="3200" dirty="0">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DD453751-A0BD-F740-9158-88B337FC2907}"/>
                  </a:ext>
                </a:extLst>
              </p:cNvPr>
              <p:cNvSpPr txBox="1">
                <a:spLocks noRot="1" noChangeAspect="1" noMove="1" noResize="1" noEditPoints="1" noAdjustHandles="1" noChangeArrowheads="1" noChangeShapeType="1" noTextEdit="1"/>
              </p:cNvSpPr>
              <p:nvPr/>
            </p:nvSpPr>
            <p:spPr>
              <a:xfrm>
                <a:off x="2982087" y="2875142"/>
                <a:ext cx="1266052" cy="1011111"/>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6E1544D-870D-D030-2E84-B843A0EC2B54}"/>
                  </a:ext>
                </a:extLst>
              </p:cNvPr>
              <p:cNvSpPr txBox="1"/>
              <p:nvPr/>
            </p:nvSpPr>
            <p:spPr>
              <a:xfrm>
                <a:off x="916489" y="4746370"/>
                <a:ext cx="7488332" cy="1384995"/>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Typical values</a:t>
                </a:r>
              </a:p>
              <a:p>
                <a:pPr algn="l"/>
                <a:r>
                  <a:rPr lang="en-GB" sz="2800" dirty="0">
                    <a:latin typeface="Arial" panose="020B0604020202020204" pitchFamily="34" charset="0"/>
                    <a:cs typeface="Arial" panose="020B0604020202020204" pitchFamily="34" charset="0"/>
                  </a:rPr>
                  <a:t>Above the atmosphere: 1350 </a:t>
                </a:r>
                <a14:m>
                  <m:oMath xmlns:m="http://schemas.openxmlformats.org/officeDocument/2006/math">
                    <m:r>
                      <a:rPr lang="en-GB" sz="2800" b="0" i="1" smtClean="0">
                        <a:latin typeface="Cambria Math" panose="02040503050406030204" pitchFamily="18" charset="0"/>
                        <a:cs typeface="Arial" panose="020B0604020202020204" pitchFamily="34" charset="0"/>
                      </a:rPr>
                      <m:t>𝑊</m:t>
                    </m:r>
                    <m:r>
                      <a:rPr lang="en-GB" sz="2800" b="0" i="1" smtClean="0">
                        <a:latin typeface="Cambria Math" panose="02040503050406030204" pitchFamily="18" charset="0"/>
                        <a:cs typeface="Arial" panose="020B0604020202020204" pitchFamily="34" charset="0"/>
                      </a:rPr>
                      <m:t> </m:t>
                    </m:r>
                    <m:sSup>
                      <m:sSupPr>
                        <m:ctrlPr>
                          <a:rPr lang="en-GB" sz="2800" b="0" i="1" smtClean="0">
                            <a:latin typeface="Cambria Math" panose="02040503050406030204" pitchFamily="18" charset="0"/>
                            <a:cs typeface="Arial" panose="020B0604020202020204" pitchFamily="34" charset="0"/>
                          </a:rPr>
                        </m:ctrlPr>
                      </m:sSupPr>
                      <m:e>
                        <m:r>
                          <a:rPr lang="en-GB" sz="2800" b="0" i="1" smtClean="0">
                            <a:latin typeface="Cambria Math" panose="02040503050406030204" pitchFamily="18" charset="0"/>
                            <a:cs typeface="Arial" panose="020B0604020202020204" pitchFamily="34" charset="0"/>
                          </a:rPr>
                          <m:t>𝑚</m:t>
                        </m:r>
                      </m:e>
                      <m:sup>
                        <m:r>
                          <a:rPr lang="en-GB" sz="2800" b="0" i="1" smtClean="0">
                            <a:latin typeface="Cambria Math" panose="02040503050406030204" pitchFamily="18" charset="0"/>
                            <a:cs typeface="Arial" panose="020B0604020202020204" pitchFamily="34" charset="0"/>
                          </a:rPr>
                          <m:t>−2</m:t>
                        </m:r>
                      </m:sup>
                    </m:sSup>
                  </m:oMath>
                </a14:m>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Mid-day, mid-summer, clear day 1126</a:t>
                </a:r>
                <a14:m>
                  <m:oMath xmlns:m="http://schemas.openxmlformats.org/officeDocument/2006/math">
                    <m:r>
                      <a:rPr lang="en-GB" sz="2800" b="0" i="0" smtClean="0">
                        <a:latin typeface="Cambria Math" panose="02040503050406030204" pitchFamily="18" charset="0"/>
                        <a:cs typeface="Arial" panose="020B0604020202020204" pitchFamily="34" charset="0"/>
                      </a:rPr>
                      <m:t> </m:t>
                    </m:r>
                    <m:r>
                      <a:rPr lang="en-GB" sz="2800" i="1">
                        <a:latin typeface="Cambria Math" panose="02040503050406030204" pitchFamily="18" charset="0"/>
                        <a:cs typeface="Arial" panose="020B0604020202020204" pitchFamily="34" charset="0"/>
                      </a:rPr>
                      <m:t>𝑊</m:t>
                    </m:r>
                    <m:r>
                      <a:rPr lang="en-GB" sz="2800" i="1">
                        <a:latin typeface="Cambria Math" panose="02040503050406030204" pitchFamily="18" charset="0"/>
                        <a:cs typeface="Arial" panose="020B0604020202020204" pitchFamily="34" charset="0"/>
                      </a:rPr>
                      <m:t> </m:t>
                    </m:r>
                    <m:sSup>
                      <m:sSupPr>
                        <m:ctrlPr>
                          <a:rPr lang="en-GB" sz="2800" i="1">
                            <a:latin typeface="Cambria Math" panose="02040503050406030204" pitchFamily="18" charset="0"/>
                            <a:cs typeface="Arial" panose="020B0604020202020204" pitchFamily="34" charset="0"/>
                          </a:rPr>
                        </m:ctrlPr>
                      </m:sSupPr>
                      <m:e>
                        <m:r>
                          <a:rPr lang="en-GB" sz="2800" i="1">
                            <a:latin typeface="Cambria Math" panose="02040503050406030204" pitchFamily="18" charset="0"/>
                            <a:cs typeface="Arial" panose="020B0604020202020204" pitchFamily="34" charset="0"/>
                          </a:rPr>
                          <m:t>𝑚</m:t>
                        </m:r>
                      </m:e>
                      <m:sup>
                        <m:r>
                          <a:rPr lang="en-GB" sz="2800" i="1">
                            <a:latin typeface="Cambria Math" panose="02040503050406030204" pitchFamily="18" charset="0"/>
                            <a:cs typeface="Arial" panose="020B0604020202020204" pitchFamily="34" charset="0"/>
                          </a:rPr>
                          <m:t>−2</m:t>
                        </m:r>
                      </m:sup>
                    </m:sSup>
                  </m:oMath>
                </a14:m>
                <a:r>
                  <a:rPr lang="en-GB" sz="2800" dirty="0">
                    <a:latin typeface="Arial" panose="020B0604020202020204" pitchFamily="34" charset="0"/>
                    <a:cs typeface="Arial" panose="020B0604020202020204" pitchFamily="34" charset="0"/>
                  </a:rPr>
                  <a:t> </a:t>
                </a:r>
              </a:p>
            </p:txBody>
          </p:sp>
        </mc:Choice>
        <mc:Fallback xmlns="">
          <p:sp>
            <p:nvSpPr>
              <p:cNvPr id="7" name="TextBox 6">
                <a:extLst>
                  <a:ext uri="{FF2B5EF4-FFF2-40B4-BE49-F238E27FC236}">
                    <a16:creationId xmlns:a16="http://schemas.microsoft.com/office/drawing/2014/main" id="{66E1544D-870D-D030-2E84-B843A0EC2B54}"/>
                  </a:ext>
                </a:extLst>
              </p:cNvPr>
              <p:cNvSpPr txBox="1">
                <a:spLocks noRot="1" noChangeAspect="1" noMove="1" noResize="1" noEditPoints="1" noAdjustHandles="1" noChangeArrowheads="1" noChangeShapeType="1" noTextEdit="1"/>
              </p:cNvSpPr>
              <p:nvPr/>
            </p:nvSpPr>
            <p:spPr>
              <a:xfrm>
                <a:off x="916489" y="4746370"/>
                <a:ext cx="7488332" cy="1384995"/>
              </a:xfrm>
              <a:prstGeom prst="rect">
                <a:avLst/>
              </a:prstGeom>
              <a:blipFill>
                <a:blip r:embed="rId3"/>
                <a:stretch>
                  <a:fillRect l="-1627" t="-4846" b="-11454"/>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64611B3F-0F65-C725-80C0-771222BBD096}"/>
              </a:ext>
            </a:extLst>
          </p:cNvPr>
          <p:cNvSpPr txBox="1"/>
          <p:nvPr/>
        </p:nvSpPr>
        <p:spPr>
          <a:xfrm>
            <a:off x="5216546" y="2895997"/>
            <a:ext cx="2294218" cy="1384995"/>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I = Irradiance</a:t>
            </a:r>
          </a:p>
          <a:p>
            <a:pPr algn="l"/>
            <a:r>
              <a:rPr lang="en-GB" sz="2800" dirty="0">
                <a:latin typeface="Arial" panose="020B0604020202020204" pitchFamily="34" charset="0"/>
                <a:cs typeface="Arial" panose="020B0604020202020204" pitchFamily="34" charset="0"/>
              </a:rPr>
              <a:t>P = Power</a:t>
            </a:r>
          </a:p>
          <a:p>
            <a:pPr algn="l"/>
            <a:r>
              <a:rPr lang="en-GB" sz="2800" dirty="0">
                <a:latin typeface="Arial" panose="020B0604020202020204" pitchFamily="34" charset="0"/>
                <a:cs typeface="Arial" panose="020B0604020202020204" pitchFamily="34" charset="0"/>
              </a:rPr>
              <a:t>A = Area</a:t>
            </a:r>
          </a:p>
        </p:txBody>
      </p:sp>
      <p:sp>
        <p:nvSpPr>
          <p:cNvPr id="4" name="TextBox 3">
            <a:extLst>
              <a:ext uri="{FF2B5EF4-FFF2-40B4-BE49-F238E27FC236}">
                <a16:creationId xmlns:a16="http://schemas.microsoft.com/office/drawing/2014/main" id="{8D54384A-7A72-A066-058A-9FD243F7A6CE}"/>
              </a:ext>
            </a:extLst>
          </p:cNvPr>
          <p:cNvSpPr txBox="1"/>
          <p:nvPr/>
        </p:nvSpPr>
        <p:spPr>
          <a:xfrm>
            <a:off x="2478526" y="6499339"/>
            <a:ext cx="6487674" cy="338554"/>
          </a:xfrm>
          <a:prstGeom prst="rect">
            <a:avLst/>
          </a:prstGeom>
          <a:noFill/>
        </p:spPr>
        <p:txBody>
          <a:bodyPr wrap="none" rtlCol="0">
            <a:spAutoFit/>
          </a:bodyPr>
          <a:lstStyle/>
          <a:p>
            <a:pPr algn="r"/>
            <a:r>
              <a:rPr lang="en-GB" sz="1600" dirty="0">
                <a:solidFill>
                  <a:schemeClr val="bg1">
                    <a:lumMod val="75000"/>
                  </a:schemeClr>
                </a:solidFill>
              </a:rPr>
              <a:t>Definition wording: LC Physics Specification (2025), ncca.ie, © NCCA</a:t>
            </a:r>
            <a:endParaRPr lang="en-GB" sz="1600" dirty="0">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64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7DB3A-FACF-E6C1-4612-D309BB8C7F6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8822EAB-437E-2BA0-6F88-6FE93878DE0B}"/>
              </a:ext>
            </a:extLst>
          </p:cNvPr>
          <p:cNvSpPr>
            <a:spLocks noGrp="1"/>
          </p:cNvSpPr>
          <p:nvPr>
            <p:ph type="title"/>
          </p:nvPr>
        </p:nvSpPr>
        <p:spPr/>
        <p:txBody>
          <a:bodyPr/>
          <a:lstStyle/>
          <a:p>
            <a:r>
              <a:rPr lang="en-GB" dirty="0"/>
              <a:t>Irradiance Examples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F0EC576-399A-D377-5396-96EA5EFC59AE}"/>
                  </a:ext>
                </a:extLst>
              </p:cNvPr>
              <p:cNvSpPr txBox="1"/>
              <p:nvPr/>
            </p:nvSpPr>
            <p:spPr>
              <a:xfrm>
                <a:off x="3758099" y="5375925"/>
                <a:ext cx="1266052" cy="1011111"/>
              </a:xfrm>
              <a:prstGeom prst="rect">
                <a:avLst/>
              </a:prstGeom>
              <a:noFill/>
            </p:spPr>
            <p:txBody>
              <a:bodyPr wrap="none" rtlCol="0">
                <a:spAutoFit/>
              </a:bodyPr>
              <a:lstStyle/>
              <a:p>
                <a:pPr algn="l"/>
                <a14:m>
                  <m:oMathPara xmlns:m="http://schemas.openxmlformats.org/officeDocument/2006/math">
                    <m:oMath>
                      <m:r>
                        <a:rPr lang="en-GB" sz="3200" b="0" i="1" smtClean="0">
                          <a:latin typeface="Cambria Math" panose="02040503050406030204" pitchFamily="18" charset="0"/>
                          <a:cs typeface="Arial" panose="020B0604020202020204" pitchFamily="34" charset="0"/>
                        </a:rPr>
                        <m:t>𝐼</m:t>
                      </m:r>
                      <m:r>
                        <a:rPr lang="en-GB" sz="3200" b="0" i="1" smtClean="0">
                          <a:latin typeface="Cambria Math" panose="02040503050406030204" pitchFamily="18" charset="0"/>
                          <a:cs typeface="Arial" panose="020B0604020202020204" pitchFamily="34" charset="0"/>
                        </a:rPr>
                        <m:t>=</m:t>
                      </m:r>
                      <m:f>
                        <m:fPr>
                          <m:ctrlPr>
                            <a:rPr lang="en-GB" sz="3200" b="0" i="1" smtClean="0">
                              <a:latin typeface="Cambria Math" panose="02040503050406030204" pitchFamily="18" charset="0"/>
                              <a:cs typeface="Arial" panose="020B0604020202020204" pitchFamily="34" charset="0"/>
                            </a:rPr>
                          </m:ctrlPr>
                        </m:fPr>
                        <m:num>
                          <m:r>
                            <a:rPr lang="en-GB" sz="3200" b="0" i="1" smtClean="0">
                              <a:latin typeface="Cambria Math" panose="02040503050406030204" pitchFamily="18" charset="0"/>
                              <a:cs typeface="Arial" panose="020B0604020202020204" pitchFamily="34" charset="0"/>
                            </a:rPr>
                            <m:t>𝑃</m:t>
                          </m:r>
                        </m:num>
                        <m:den>
                          <m:r>
                            <a:rPr lang="en-GB" sz="3200" b="0" i="1" smtClean="0">
                              <a:latin typeface="Cambria Math" panose="02040503050406030204" pitchFamily="18" charset="0"/>
                              <a:cs typeface="Arial" panose="020B0604020202020204" pitchFamily="34" charset="0"/>
                            </a:rPr>
                            <m:t>𝐴</m:t>
                          </m:r>
                        </m:den>
                      </m:f>
                    </m:oMath>
                  </m:oMathPara>
                </a14:m>
                <a:endParaRPr lang="en-GB" sz="3200" dirty="0">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DF0EC576-399A-D377-5396-96EA5EFC59AE}"/>
                  </a:ext>
                </a:extLst>
              </p:cNvPr>
              <p:cNvSpPr txBox="1">
                <a:spLocks noRot="1" noChangeAspect="1" noMove="1" noResize="1" noEditPoints="1" noAdjustHandles="1" noChangeArrowheads="1" noChangeShapeType="1" noTextEdit="1"/>
              </p:cNvSpPr>
              <p:nvPr/>
            </p:nvSpPr>
            <p:spPr>
              <a:xfrm>
                <a:off x="3758099" y="5375925"/>
                <a:ext cx="1266052" cy="1011111"/>
              </a:xfrm>
              <a:prstGeom prst="rect">
                <a:avLst/>
              </a:prstGeom>
              <a:blipFill>
                <a:blip r:embed="rId2"/>
                <a:stretch>
                  <a:fillRect/>
                </a:stretch>
              </a:blipFill>
            </p:spPr>
            <p:txBody>
              <a:bodyPr/>
              <a:lstStyle/>
              <a:p>
                <a:r>
                  <a:rPr lang="en-GB">
                    <a:noFill/>
                  </a:rPr>
                  <a:t> </a:t>
                </a:r>
              </a:p>
            </p:txBody>
          </p:sp>
        </mc:Fallback>
      </mc:AlternateContent>
      <p:sp>
        <p:nvSpPr>
          <p:cNvPr id="2" name="TextBox 1">
            <a:extLst>
              <a:ext uri="{FF2B5EF4-FFF2-40B4-BE49-F238E27FC236}">
                <a16:creationId xmlns:a16="http://schemas.microsoft.com/office/drawing/2014/main" id="{A8E8BC5A-734F-821F-F159-0A2A50137587}"/>
              </a:ext>
            </a:extLst>
          </p:cNvPr>
          <p:cNvSpPr txBox="1"/>
          <p:nvPr/>
        </p:nvSpPr>
        <p:spPr>
          <a:xfrm>
            <a:off x="1140622" y="957613"/>
            <a:ext cx="5077031" cy="584775"/>
          </a:xfrm>
          <a:prstGeom prst="rect">
            <a:avLst/>
          </a:prstGeom>
          <a:noFill/>
        </p:spPr>
        <p:txBody>
          <a:bodyPr wrap="none" rtlCol="0">
            <a:spAutoFit/>
          </a:bodyPr>
          <a:lstStyle/>
          <a:p>
            <a:r>
              <a:rPr lang="en-GB" sz="3200" dirty="0">
                <a:latin typeface="Arial" panose="020B0604020202020204" pitchFamily="34" charset="0"/>
                <a:cs typeface="Arial" panose="020B0604020202020204" pitchFamily="34" charset="0"/>
              </a:rPr>
              <a:t>If irradiance = 1000 W m</a:t>
            </a:r>
            <a:r>
              <a:rPr lang="en-GB" sz="3200" dirty="0"/>
              <a:t>⁻² </a:t>
            </a:r>
            <a:endParaRPr lang="en-GB" sz="32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14A022D-3D88-9655-DF8F-C6B50D76D442}"/>
              </a:ext>
            </a:extLst>
          </p:cNvPr>
          <p:cNvSpPr txBox="1"/>
          <p:nvPr/>
        </p:nvSpPr>
        <p:spPr>
          <a:xfrm>
            <a:off x="637280" y="2219879"/>
            <a:ext cx="5623655"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one square metre gets 1000 watts</a:t>
            </a:r>
          </a:p>
        </p:txBody>
      </p:sp>
      <p:sp>
        <p:nvSpPr>
          <p:cNvPr id="9" name="TextBox 8">
            <a:extLst>
              <a:ext uri="{FF2B5EF4-FFF2-40B4-BE49-F238E27FC236}">
                <a16:creationId xmlns:a16="http://schemas.microsoft.com/office/drawing/2014/main" id="{CD6CF438-8BEB-F86E-ACB6-C6FC0FBAC945}"/>
              </a:ext>
            </a:extLst>
          </p:cNvPr>
          <p:cNvSpPr txBox="1"/>
          <p:nvPr/>
        </p:nvSpPr>
        <p:spPr>
          <a:xfrm>
            <a:off x="678958" y="3243717"/>
            <a:ext cx="5761514"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two square metres get 2000 watts</a:t>
            </a:r>
          </a:p>
        </p:txBody>
      </p:sp>
      <p:sp>
        <p:nvSpPr>
          <p:cNvPr id="10" name="TextBox 9">
            <a:extLst>
              <a:ext uri="{FF2B5EF4-FFF2-40B4-BE49-F238E27FC236}">
                <a16:creationId xmlns:a16="http://schemas.microsoft.com/office/drawing/2014/main" id="{3ACACEEC-467C-D3CA-E62D-873C41E4D8A6}"/>
              </a:ext>
            </a:extLst>
          </p:cNvPr>
          <p:cNvSpPr txBox="1"/>
          <p:nvPr/>
        </p:nvSpPr>
        <p:spPr>
          <a:xfrm>
            <a:off x="673909" y="4267556"/>
            <a:ext cx="5121915" cy="523220"/>
          </a:xfrm>
          <a:prstGeom prst="rect">
            <a:avLst/>
          </a:prstGeom>
          <a:noFill/>
        </p:spPr>
        <p:txBody>
          <a:bodyPr wrap="none" rtlCol="0">
            <a:spAutoFit/>
          </a:bodyPr>
          <a:lstStyle/>
          <a:p>
            <a:r>
              <a:rPr lang="en-GB" sz="2800" b="1" dirty="0"/>
              <a:t>½</a:t>
            </a:r>
            <a:r>
              <a:rPr lang="en-GB" sz="2800" dirty="0">
                <a:latin typeface="Arial" panose="020B0604020202020204" pitchFamily="34" charset="0"/>
                <a:cs typeface="Arial" panose="020B0604020202020204" pitchFamily="34" charset="0"/>
              </a:rPr>
              <a:t> square metre gets 500 watts</a:t>
            </a:r>
          </a:p>
        </p:txBody>
      </p:sp>
      <p:sp>
        <p:nvSpPr>
          <p:cNvPr id="11" name="Rectangle 10">
            <a:extLst>
              <a:ext uri="{FF2B5EF4-FFF2-40B4-BE49-F238E27FC236}">
                <a16:creationId xmlns:a16="http://schemas.microsoft.com/office/drawing/2014/main" id="{D161322B-6965-682D-1F24-340237A9885F}"/>
              </a:ext>
            </a:extLst>
          </p:cNvPr>
          <p:cNvSpPr/>
          <p:nvPr/>
        </p:nvSpPr>
        <p:spPr>
          <a:xfrm>
            <a:off x="6963667" y="2149140"/>
            <a:ext cx="703066" cy="70549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3122A80-F820-DAD3-9F54-7480E9A236C9}"/>
              </a:ext>
            </a:extLst>
          </p:cNvPr>
          <p:cNvSpPr/>
          <p:nvPr/>
        </p:nvSpPr>
        <p:spPr>
          <a:xfrm>
            <a:off x="6944643" y="3066638"/>
            <a:ext cx="703066" cy="70549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D7BC9AC-7F95-7613-F91C-7E2AE505CCBB}"/>
              </a:ext>
            </a:extLst>
          </p:cNvPr>
          <p:cNvSpPr/>
          <p:nvPr/>
        </p:nvSpPr>
        <p:spPr>
          <a:xfrm>
            <a:off x="7647709" y="3062400"/>
            <a:ext cx="703066" cy="70549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7FEA32E-40DD-AB34-1BAF-848C788B25AA}"/>
              </a:ext>
            </a:extLst>
          </p:cNvPr>
          <p:cNvSpPr/>
          <p:nvPr/>
        </p:nvSpPr>
        <p:spPr>
          <a:xfrm>
            <a:off x="6944643" y="4090846"/>
            <a:ext cx="370557" cy="70549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061C286E-EDE8-962E-E45E-5E8E44A3440B}"/>
              </a:ext>
            </a:extLst>
          </p:cNvPr>
          <p:cNvSpPr txBox="1"/>
          <p:nvPr/>
        </p:nvSpPr>
        <p:spPr>
          <a:xfrm>
            <a:off x="1305425" y="1589006"/>
            <a:ext cx="1104790"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Then:</a:t>
            </a:r>
          </a:p>
        </p:txBody>
      </p:sp>
    </p:spTree>
    <p:extLst>
      <p:ext uri="{BB962C8B-B14F-4D97-AF65-F5344CB8AC3E}">
        <p14:creationId xmlns:p14="http://schemas.microsoft.com/office/powerpoint/2010/main" val="2414795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CCD73-10D9-9E49-9D3F-3AE1762CE6F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2FDF85B-E8CE-050A-F40F-840453BF83A7}"/>
              </a:ext>
            </a:extLst>
          </p:cNvPr>
          <p:cNvSpPr>
            <a:spLocks noGrp="1"/>
          </p:cNvSpPr>
          <p:nvPr>
            <p:ph type="title"/>
          </p:nvPr>
        </p:nvSpPr>
        <p:spPr/>
        <p:txBody>
          <a:bodyPr/>
          <a:lstStyle/>
          <a:p>
            <a:r>
              <a:rPr lang="en-GB" dirty="0"/>
              <a:t>Example 3</a:t>
            </a:r>
          </a:p>
        </p:txBody>
      </p:sp>
      <p:sp>
        <p:nvSpPr>
          <p:cNvPr id="5" name="Text Placeholder 4">
            <a:extLst>
              <a:ext uri="{FF2B5EF4-FFF2-40B4-BE49-F238E27FC236}">
                <a16:creationId xmlns:a16="http://schemas.microsoft.com/office/drawing/2014/main" id="{DE00651F-B5D9-F0EE-F7D9-85DEFFB8A558}"/>
              </a:ext>
            </a:extLst>
          </p:cNvPr>
          <p:cNvSpPr>
            <a:spLocks noGrp="1"/>
          </p:cNvSpPr>
          <p:nvPr>
            <p:ph type="body" sz="quarter" idx="10"/>
          </p:nvPr>
        </p:nvSpPr>
        <p:spPr>
          <a:xfrm>
            <a:off x="122292" y="461664"/>
            <a:ext cx="8899415" cy="1643527"/>
          </a:xfrm>
        </p:spPr>
        <p:txBody>
          <a:bodyPr/>
          <a:lstStyle/>
          <a:p>
            <a:r>
              <a:rPr lang="en-GB" dirty="0"/>
              <a:t>On a day with light clouds, the irradiance from the sun measures 650 </a:t>
            </a:r>
            <a:r>
              <a:rPr lang="en-GB" dirty="0">
                <a:latin typeface="Arial" panose="020B0604020202020204" pitchFamily="34" charset="0"/>
                <a:cs typeface="Arial" panose="020B0604020202020204" pitchFamily="34" charset="0"/>
              </a:rPr>
              <a:t>W m</a:t>
            </a:r>
            <a:r>
              <a:rPr lang="en-GB" dirty="0"/>
              <a:t>⁻². How much of the sun’s energy will strike a solar panel which measures 6 cm x 12 cm if the panel is facing the sun?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3EDF9CD-ACA6-44D2-26D9-B44EEAB2E210}"/>
                  </a:ext>
                </a:extLst>
              </p:cNvPr>
              <p:cNvSpPr txBox="1"/>
              <p:nvPr/>
            </p:nvSpPr>
            <p:spPr>
              <a:xfrm>
                <a:off x="3496492" y="3553112"/>
                <a:ext cx="1266052" cy="1011111"/>
              </a:xfrm>
              <a:prstGeom prst="rect">
                <a:avLst/>
              </a:prstGeom>
              <a:noFill/>
            </p:spPr>
            <p:txBody>
              <a:bodyPr wrap="none" rtlCol="0">
                <a:spAutoFit/>
              </a:bodyPr>
              <a:lstStyle/>
              <a:p>
                <a:pPr algn="l"/>
                <a14:m>
                  <m:oMathPara xmlns:m="http://schemas.openxmlformats.org/officeDocument/2006/math">
                    <m:oMath>
                      <m:r>
                        <a:rPr lang="en-GB" sz="3200" b="0" i="1" smtClean="0">
                          <a:solidFill>
                            <a:srgbClr val="0000FF"/>
                          </a:solidFill>
                          <a:latin typeface="Cambria Math" panose="02040503050406030204" pitchFamily="18" charset="0"/>
                          <a:cs typeface="Arial" panose="020B0604020202020204" pitchFamily="34" charset="0"/>
                        </a:rPr>
                        <m:t>𝐼</m:t>
                      </m:r>
                      <m:r>
                        <a:rPr lang="en-GB" sz="3200" b="0" i="1" smtClean="0">
                          <a:solidFill>
                            <a:srgbClr val="0000FF"/>
                          </a:solidFill>
                          <a:latin typeface="Cambria Math" panose="02040503050406030204" pitchFamily="18" charset="0"/>
                          <a:cs typeface="Arial" panose="020B0604020202020204" pitchFamily="34" charset="0"/>
                        </a:rPr>
                        <m:t>=</m:t>
                      </m:r>
                      <m:f>
                        <m:fPr>
                          <m:ctrlPr>
                            <a:rPr lang="en-GB" sz="3200" b="0" i="1" smtClean="0">
                              <a:solidFill>
                                <a:srgbClr val="0000FF"/>
                              </a:solidFill>
                              <a:latin typeface="Cambria Math" panose="02040503050406030204" pitchFamily="18" charset="0"/>
                              <a:cs typeface="Arial" panose="020B0604020202020204" pitchFamily="34" charset="0"/>
                            </a:rPr>
                          </m:ctrlPr>
                        </m:fPr>
                        <m:num>
                          <m:r>
                            <a:rPr lang="en-GB" sz="3200" b="0" i="1" smtClean="0">
                              <a:solidFill>
                                <a:srgbClr val="0000FF"/>
                              </a:solidFill>
                              <a:latin typeface="Cambria Math" panose="02040503050406030204" pitchFamily="18" charset="0"/>
                              <a:cs typeface="Arial" panose="020B0604020202020204" pitchFamily="34" charset="0"/>
                            </a:rPr>
                            <m:t>𝑃</m:t>
                          </m:r>
                        </m:num>
                        <m:den>
                          <m:r>
                            <a:rPr lang="en-GB" sz="3200" b="0" i="1" smtClean="0">
                              <a:solidFill>
                                <a:srgbClr val="0000FF"/>
                              </a:solidFill>
                              <a:latin typeface="Cambria Math" panose="02040503050406030204" pitchFamily="18" charset="0"/>
                              <a:cs typeface="Arial" panose="020B0604020202020204" pitchFamily="34" charset="0"/>
                            </a:rPr>
                            <m:t>𝐴</m:t>
                          </m:r>
                        </m:den>
                      </m:f>
                    </m:oMath>
                  </m:oMathPara>
                </a14:m>
                <a:endParaRPr lang="en-GB" sz="3200" dirty="0">
                  <a:solidFill>
                    <a:srgbClr val="0000FF"/>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03EDF9CD-ACA6-44D2-26D9-B44EEAB2E210}"/>
                  </a:ext>
                </a:extLst>
              </p:cNvPr>
              <p:cNvSpPr txBox="1">
                <a:spLocks noRot="1" noChangeAspect="1" noMove="1" noResize="1" noEditPoints="1" noAdjustHandles="1" noChangeArrowheads="1" noChangeShapeType="1" noTextEdit="1"/>
              </p:cNvSpPr>
              <p:nvPr/>
            </p:nvSpPr>
            <p:spPr>
              <a:xfrm>
                <a:off x="3496492" y="3553112"/>
                <a:ext cx="1266052" cy="1011111"/>
              </a:xfrm>
              <a:prstGeom prst="rect">
                <a:avLst/>
              </a:prstGeom>
              <a:blipFill>
                <a:blip r:embed="rId2"/>
                <a:stretch>
                  <a:fillRect/>
                </a:stretch>
              </a:blipFill>
            </p:spPr>
            <p:txBody>
              <a:bodyPr/>
              <a:lstStyle/>
              <a:p>
                <a:r>
                  <a:rPr lang="en-GB">
                    <a:noFill/>
                  </a:rPr>
                  <a:t> </a:t>
                </a:r>
              </a:p>
            </p:txBody>
          </p:sp>
        </mc:Fallback>
      </mc:AlternateContent>
      <p:sp>
        <p:nvSpPr>
          <p:cNvPr id="2" name="TextBox 1">
            <a:extLst>
              <a:ext uri="{FF2B5EF4-FFF2-40B4-BE49-F238E27FC236}">
                <a16:creationId xmlns:a16="http://schemas.microsoft.com/office/drawing/2014/main" id="{9FB0031D-500B-E0AF-08B1-C21FF66448B0}"/>
              </a:ext>
            </a:extLst>
          </p:cNvPr>
          <p:cNvSpPr txBox="1"/>
          <p:nvPr/>
        </p:nvSpPr>
        <p:spPr>
          <a:xfrm>
            <a:off x="1770056" y="2301619"/>
            <a:ext cx="4296369" cy="523220"/>
          </a:xfrm>
          <a:prstGeom prst="rect">
            <a:avLst/>
          </a:prstGeom>
          <a:noFill/>
        </p:spPr>
        <p:txBody>
          <a:bodyPr wrap="none" rtlCol="0">
            <a:spAutoFit/>
          </a:bodyPr>
          <a:lstStyle/>
          <a:p>
            <a:r>
              <a:rPr lang="en-GB" sz="2800" dirty="0">
                <a:solidFill>
                  <a:srgbClr val="0000FF"/>
                </a:solidFill>
                <a:latin typeface="Arial" panose="020B0604020202020204" pitchFamily="34" charset="0"/>
                <a:cs typeface="Arial" panose="020B0604020202020204" pitchFamily="34" charset="0"/>
              </a:rPr>
              <a:t>Irradiance I = 650 W m</a:t>
            </a:r>
            <a:r>
              <a:rPr lang="en-GB" sz="2800" dirty="0">
                <a:solidFill>
                  <a:srgbClr val="0000FF"/>
                </a:solidFill>
              </a:rPr>
              <a:t>⁻² </a:t>
            </a:r>
            <a:endParaRPr lang="en-GB" sz="2800" dirty="0">
              <a:solidFill>
                <a:srgbClr val="0000FF"/>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2618CA2-867A-17A9-2533-371E4CD9FEFF}"/>
              </a:ext>
            </a:extLst>
          </p:cNvPr>
          <p:cNvSpPr txBox="1"/>
          <p:nvPr/>
        </p:nvSpPr>
        <p:spPr>
          <a:xfrm>
            <a:off x="1770056" y="3073097"/>
            <a:ext cx="5506636" cy="523220"/>
          </a:xfrm>
          <a:prstGeom prst="rect">
            <a:avLst/>
          </a:prstGeom>
          <a:noFill/>
        </p:spPr>
        <p:txBody>
          <a:bodyPr wrap="none" rtlCol="0">
            <a:spAutoFit/>
          </a:bodyPr>
          <a:lstStyle/>
          <a:p>
            <a:r>
              <a:rPr lang="en-GB" sz="2800" dirty="0">
                <a:solidFill>
                  <a:srgbClr val="0000FF"/>
                </a:solidFill>
                <a:latin typeface="Arial" panose="020B0604020202020204" pitchFamily="34" charset="0"/>
                <a:cs typeface="Arial" panose="020B0604020202020204" pitchFamily="34" charset="0"/>
              </a:rPr>
              <a:t>Area = 0.06 x 0.12 = 0.0072 m</a:t>
            </a:r>
            <a:r>
              <a:rPr lang="en-GB" sz="2800" dirty="0">
                <a:solidFill>
                  <a:srgbClr val="0000FF"/>
                </a:solidFill>
              </a:rPr>
              <a:t>²</a:t>
            </a:r>
            <a:r>
              <a:rPr lang="en-GB" sz="2800" dirty="0">
                <a:solidFill>
                  <a:srgbClr val="0000FF"/>
                </a:solidFill>
                <a:latin typeface="Arial" panose="020B0604020202020204" pitchFamily="34" charset="0"/>
                <a:cs typeface="Arial" panose="020B0604020202020204" pitchFamily="34" charset="0"/>
              </a:rPr>
              <a:t>  </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922FFE4-5E87-0EF0-00CA-D14A6942AE11}"/>
                  </a:ext>
                </a:extLst>
              </p:cNvPr>
              <p:cNvSpPr txBox="1"/>
              <p:nvPr/>
            </p:nvSpPr>
            <p:spPr>
              <a:xfrm>
                <a:off x="3371137" y="4751850"/>
                <a:ext cx="1516762" cy="584775"/>
              </a:xfrm>
              <a:prstGeom prst="rect">
                <a:avLst/>
              </a:prstGeom>
              <a:noFill/>
            </p:spPr>
            <p:txBody>
              <a:bodyPr wrap="none" rtlCol="0">
                <a:spAutoFit/>
              </a:bodyPr>
              <a:lstStyle/>
              <a:p>
                <a:pPr algn="l"/>
                <a14:m>
                  <m:oMathPara xmlns:m="http://schemas.openxmlformats.org/officeDocument/2006/math">
                    <m:oMath>
                      <m:r>
                        <a:rPr lang="en-GB" sz="3200" b="0" i="1" smtClean="0">
                          <a:solidFill>
                            <a:srgbClr val="0000FF"/>
                          </a:solidFill>
                          <a:latin typeface="Cambria Math" panose="02040503050406030204" pitchFamily="18" charset="0"/>
                          <a:cs typeface="Arial" panose="020B0604020202020204" pitchFamily="34" charset="0"/>
                        </a:rPr>
                        <m:t>𝑃</m:t>
                      </m:r>
                      <m:r>
                        <a:rPr lang="en-GB" sz="3200" b="0" i="1" smtClean="0">
                          <a:solidFill>
                            <a:srgbClr val="0000FF"/>
                          </a:solidFill>
                          <a:latin typeface="Cambria Math" panose="02040503050406030204" pitchFamily="18" charset="0"/>
                          <a:cs typeface="Arial" panose="020B0604020202020204" pitchFamily="34" charset="0"/>
                        </a:rPr>
                        <m:t>=</m:t>
                      </m:r>
                      <m:r>
                        <a:rPr lang="en-GB" sz="3200" b="0" i="1" smtClean="0">
                          <a:solidFill>
                            <a:srgbClr val="0000FF"/>
                          </a:solidFill>
                          <a:latin typeface="Cambria Math" panose="02040503050406030204" pitchFamily="18" charset="0"/>
                          <a:cs typeface="Arial" panose="020B0604020202020204" pitchFamily="34" charset="0"/>
                        </a:rPr>
                        <m:t>𝐼𝐴</m:t>
                      </m:r>
                    </m:oMath>
                  </m:oMathPara>
                </a14:m>
                <a:endParaRPr lang="en-GB" sz="3200" dirty="0">
                  <a:solidFill>
                    <a:srgbClr val="0000FF"/>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5922FFE4-5E87-0EF0-00CA-D14A6942AE11}"/>
                  </a:ext>
                </a:extLst>
              </p:cNvPr>
              <p:cNvSpPr txBox="1">
                <a:spLocks noRot="1" noChangeAspect="1" noMove="1" noResize="1" noEditPoints="1" noAdjustHandles="1" noChangeArrowheads="1" noChangeShapeType="1" noTextEdit="1"/>
              </p:cNvSpPr>
              <p:nvPr/>
            </p:nvSpPr>
            <p:spPr>
              <a:xfrm>
                <a:off x="3371137" y="4751850"/>
                <a:ext cx="1516762" cy="58477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CDE2FDE-2D99-562B-FF3D-BC6708F74CE3}"/>
                  </a:ext>
                </a:extLst>
              </p:cNvPr>
              <p:cNvSpPr txBox="1"/>
              <p:nvPr/>
            </p:nvSpPr>
            <p:spPr>
              <a:xfrm>
                <a:off x="3371137" y="5524252"/>
                <a:ext cx="5141472" cy="584775"/>
              </a:xfrm>
              <a:prstGeom prst="rect">
                <a:avLst/>
              </a:prstGeom>
              <a:noFill/>
            </p:spPr>
            <p:txBody>
              <a:bodyPr wrap="none" rtlCol="0">
                <a:spAutoFit/>
              </a:bodyPr>
              <a:lstStyle/>
              <a:p>
                <a:pPr algn="l"/>
                <a14:m>
                  <m:oMathPara xmlns:m="http://schemas.openxmlformats.org/officeDocument/2006/math">
                    <m:oMath>
                      <m:r>
                        <a:rPr lang="en-GB" sz="3200" b="0" i="1" smtClean="0">
                          <a:solidFill>
                            <a:srgbClr val="0000FF"/>
                          </a:solidFill>
                          <a:latin typeface="Cambria Math" panose="02040503050406030204" pitchFamily="18" charset="0"/>
                          <a:cs typeface="Arial" panose="020B0604020202020204" pitchFamily="34" charset="0"/>
                        </a:rPr>
                        <m:t>𝑃</m:t>
                      </m:r>
                      <m:r>
                        <a:rPr lang="en-GB" sz="3200" b="0" i="1" smtClean="0">
                          <a:solidFill>
                            <a:srgbClr val="0000FF"/>
                          </a:solidFill>
                          <a:latin typeface="Cambria Math" panose="02040503050406030204" pitchFamily="18" charset="0"/>
                          <a:cs typeface="Arial" panose="020B0604020202020204" pitchFamily="34" charset="0"/>
                        </a:rPr>
                        <m:t>=650</m:t>
                      </m:r>
                      <m:d>
                        <m:dPr>
                          <m:ctrlPr>
                            <a:rPr lang="en-GB" sz="3200" b="0" i="1" smtClean="0">
                              <a:solidFill>
                                <a:srgbClr val="0000FF"/>
                              </a:solidFill>
                              <a:latin typeface="Cambria Math" panose="02040503050406030204" pitchFamily="18" charset="0"/>
                              <a:cs typeface="Arial" panose="020B0604020202020204" pitchFamily="34" charset="0"/>
                            </a:rPr>
                          </m:ctrlPr>
                        </m:dPr>
                        <m:e>
                          <m:r>
                            <a:rPr lang="en-GB" sz="3200" b="0" i="1" smtClean="0">
                              <a:solidFill>
                                <a:srgbClr val="0000FF"/>
                              </a:solidFill>
                              <a:latin typeface="Cambria Math" panose="02040503050406030204" pitchFamily="18" charset="0"/>
                              <a:cs typeface="Arial" panose="020B0604020202020204" pitchFamily="34" charset="0"/>
                            </a:rPr>
                            <m:t>0.0072</m:t>
                          </m:r>
                        </m:e>
                      </m:d>
                      <m:r>
                        <a:rPr lang="en-GB" sz="3200" b="0" i="1" smtClean="0">
                          <a:solidFill>
                            <a:srgbClr val="0000FF"/>
                          </a:solidFill>
                          <a:latin typeface="Cambria Math" panose="02040503050406030204" pitchFamily="18" charset="0"/>
                          <a:cs typeface="Arial" panose="020B0604020202020204" pitchFamily="34" charset="0"/>
                        </a:rPr>
                        <m:t>=4.68 </m:t>
                      </m:r>
                      <m:r>
                        <a:rPr lang="en-GB" sz="3200" b="0" i="1" smtClean="0">
                          <a:solidFill>
                            <a:srgbClr val="0000FF"/>
                          </a:solidFill>
                          <a:latin typeface="Cambria Math" panose="02040503050406030204" pitchFamily="18" charset="0"/>
                          <a:cs typeface="Arial" panose="020B0604020202020204" pitchFamily="34" charset="0"/>
                        </a:rPr>
                        <m:t>𝑊</m:t>
                      </m:r>
                    </m:oMath>
                  </m:oMathPara>
                </a14:m>
                <a:endParaRPr lang="en-GB" sz="3200" dirty="0">
                  <a:solidFill>
                    <a:srgbClr val="0000FF"/>
                  </a:solidFill>
                  <a:latin typeface="Arial" panose="020B0604020202020204" pitchFamily="34" charset="0"/>
                  <a:cs typeface="Arial" panose="020B0604020202020204" pitchFamily="34" charset="0"/>
                </a:endParaRPr>
              </a:p>
            </p:txBody>
          </p:sp>
        </mc:Choice>
        <mc:Fallback xmlns="">
          <p:sp>
            <p:nvSpPr>
              <p:cNvPr id="15" name="TextBox 14">
                <a:extLst>
                  <a:ext uri="{FF2B5EF4-FFF2-40B4-BE49-F238E27FC236}">
                    <a16:creationId xmlns:a16="http://schemas.microsoft.com/office/drawing/2014/main" id="{1CDE2FDE-2D99-562B-FF3D-BC6708F74CE3}"/>
                  </a:ext>
                </a:extLst>
              </p:cNvPr>
              <p:cNvSpPr txBox="1">
                <a:spLocks noRot="1" noChangeAspect="1" noMove="1" noResize="1" noEditPoints="1" noAdjustHandles="1" noChangeArrowheads="1" noChangeShapeType="1" noTextEdit="1"/>
              </p:cNvSpPr>
              <p:nvPr/>
            </p:nvSpPr>
            <p:spPr>
              <a:xfrm>
                <a:off x="3371137" y="5524252"/>
                <a:ext cx="5141472" cy="584775"/>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79965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4" grpId="0"/>
      <p:bldP spid="8" grpId="0"/>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B5385-F68E-186C-6FA3-D879C249A2C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4B1995-1F9D-894A-B763-623A3DF1107F}"/>
              </a:ext>
            </a:extLst>
          </p:cNvPr>
          <p:cNvSpPr>
            <a:spLocks noGrp="1"/>
          </p:cNvSpPr>
          <p:nvPr>
            <p:ph type="title"/>
          </p:nvPr>
        </p:nvSpPr>
        <p:spPr/>
        <p:txBody>
          <a:bodyPr>
            <a:normAutofit fontScale="90000"/>
          </a:bodyPr>
          <a:lstStyle/>
          <a:p>
            <a:r>
              <a:rPr lang="en-GB" dirty="0"/>
              <a:t>Exercise Irradiance</a:t>
            </a:r>
          </a:p>
        </p:txBody>
      </p:sp>
      <p:sp>
        <p:nvSpPr>
          <p:cNvPr id="5" name="Text Placeholder 4">
            <a:extLst>
              <a:ext uri="{FF2B5EF4-FFF2-40B4-BE49-F238E27FC236}">
                <a16:creationId xmlns:a16="http://schemas.microsoft.com/office/drawing/2014/main" id="{256C41EB-D5AC-118E-A32D-EC256E188649}"/>
              </a:ext>
            </a:extLst>
          </p:cNvPr>
          <p:cNvSpPr>
            <a:spLocks noGrp="1"/>
          </p:cNvSpPr>
          <p:nvPr>
            <p:ph type="body" sz="quarter" idx="10"/>
          </p:nvPr>
        </p:nvSpPr>
        <p:spPr>
          <a:xfrm>
            <a:off x="122292" y="461664"/>
            <a:ext cx="8899415" cy="1643527"/>
          </a:xfrm>
        </p:spPr>
        <p:txBody>
          <a:bodyPr/>
          <a:lstStyle/>
          <a:p>
            <a:r>
              <a:rPr lang="en-GB" dirty="0"/>
              <a:t>The maximum solar irradiance in Ireland is about 1100 </a:t>
            </a:r>
            <a:r>
              <a:rPr lang="en-GB" dirty="0">
                <a:latin typeface="Arial" panose="020B0604020202020204" pitchFamily="34" charset="0"/>
                <a:cs typeface="Arial" panose="020B0604020202020204" pitchFamily="34" charset="0"/>
              </a:rPr>
              <a:t>W m</a:t>
            </a:r>
            <a:r>
              <a:rPr lang="en-GB" dirty="0"/>
              <a:t>⁻². How much of the sun’s energy will strike a solar panel which measures 0.9 m x 1.2 m if the panel is facing the sun? </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34B562E-4203-3326-8192-9C095505D092}"/>
                  </a:ext>
                </a:extLst>
              </p:cNvPr>
              <p:cNvSpPr txBox="1"/>
              <p:nvPr/>
            </p:nvSpPr>
            <p:spPr>
              <a:xfrm>
                <a:off x="6091609" y="2199534"/>
                <a:ext cx="2930098" cy="369332"/>
              </a:xfrm>
              <a:prstGeom prst="rect">
                <a:avLst/>
              </a:prstGeom>
              <a:noFill/>
            </p:spPr>
            <p:txBody>
              <a:bodyPr wrap="none" rtlCol="0">
                <a:spAutoFit/>
              </a:bodyPr>
              <a:lstStyle/>
              <a:p>
                <a:pPr algn="l"/>
                <a14:m>
                  <m:oMathPara xmlns:m="http://schemas.openxmlformats.org/officeDocument/2006/math">
                    <m:oMath>
                      <m:r>
                        <a:rPr lang="en-GB" b="0" i="1" smtClean="0">
                          <a:solidFill>
                            <a:srgbClr val="0000FF"/>
                          </a:solidFill>
                          <a:latin typeface="Cambria Math" panose="02040503050406030204" pitchFamily="18" charset="0"/>
                          <a:cs typeface="Arial" panose="020B0604020202020204" pitchFamily="34" charset="0"/>
                        </a:rPr>
                        <m:t>𝑃</m:t>
                      </m:r>
                      <m:r>
                        <a:rPr lang="en-GB" b="0" i="1" smtClean="0">
                          <a:solidFill>
                            <a:srgbClr val="0000FF"/>
                          </a:solidFill>
                          <a:latin typeface="Cambria Math" panose="02040503050406030204" pitchFamily="18" charset="0"/>
                          <a:cs typeface="Arial" panose="020B0604020202020204" pitchFamily="34" charset="0"/>
                        </a:rPr>
                        <m:t>=1100</m:t>
                      </m:r>
                      <m:d>
                        <m:dPr>
                          <m:ctrlPr>
                            <a:rPr lang="en-GB" b="0" i="1" smtClean="0">
                              <a:solidFill>
                                <a:srgbClr val="0000FF"/>
                              </a:solidFill>
                              <a:latin typeface="Cambria Math" panose="02040503050406030204" pitchFamily="18" charset="0"/>
                              <a:cs typeface="Arial" panose="020B0604020202020204" pitchFamily="34" charset="0"/>
                            </a:rPr>
                          </m:ctrlPr>
                        </m:dPr>
                        <m:e>
                          <m:r>
                            <a:rPr lang="en-GB" b="0" i="1" smtClean="0">
                              <a:solidFill>
                                <a:srgbClr val="0000FF"/>
                              </a:solidFill>
                              <a:latin typeface="Cambria Math" panose="02040503050406030204" pitchFamily="18" charset="0"/>
                              <a:cs typeface="Arial" panose="020B0604020202020204" pitchFamily="34" charset="0"/>
                            </a:rPr>
                            <m:t>1.08</m:t>
                          </m:r>
                        </m:e>
                      </m:d>
                      <m:r>
                        <a:rPr lang="en-GB" b="0" i="1" smtClean="0">
                          <a:solidFill>
                            <a:srgbClr val="0000FF"/>
                          </a:solidFill>
                          <a:latin typeface="Cambria Math" panose="02040503050406030204" pitchFamily="18" charset="0"/>
                          <a:cs typeface="Arial" panose="020B0604020202020204" pitchFamily="34" charset="0"/>
                        </a:rPr>
                        <m:t>=1188 </m:t>
                      </m:r>
                      <m:r>
                        <a:rPr lang="en-GB" b="0" i="1" smtClean="0">
                          <a:solidFill>
                            <a:srgbClr val="0000FF"/>
                          </a:solidFill>
                          <a:latin typeface="Cambria Math" panose="02040503050406030204" pitchFamily="18" charset="0"/>
                          <a:cs typeface="Arial" panose="020B0604020202020204" pitchFamily="34" charset="0"/>
                        </a:rPr>
                        <m:t>𝑊</m:t>
                      </m:r>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15" name="TextBox 14">
                <a:extLst>
                  <a:ext uri="{FF2B5EF4-FFF2-40B4-BE49-F238E27FC236}">
                    <a16:creationId xmlns:a16="http://schemas.microsoft.com/office/drawing/2014/main" id="{B34B562E-4203-3326-8192-9C095505D092}"/>
                  </a:ext>
                </a:extLst>
              </p:cNvPr>
              <p:cNvSpPr txBox="1">
                <a:spLocks noRot="1" noChangeAspect="1" noMove="1" noResize="1" noEditPoints="1" noAdjustHandles="1" noChangeArrowheads="1" noChangeShapeType="1" noTextEdit="1"/>
              </p:cNvSpPr>
              <p:nvPr/>
            </p:nvSpPr>
            <p:spPr>
              <a:xfrm>
                <a:off x="6091609" y="2199534"/>
                <a:ext cx="2930098" cy="369332"/>
              </a:xfrm>
              <a:prstGeom prst="rect">
                <a:avLst/>
              </a:prstGeom>
              <a:blipFill>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60779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03E96-B77C-2E8D-46F5-0D19EDA73FB2}"/>
              </a:ext>
            </a:extLst>
          </p:cNvPr>
          <p:cNvSpPr>
            <a:spLocks noGrp="1"/>
          </p:cNvSpPr>
          <p:nvPr>
            <p:ph type="title"/>
          </p:nvPr>
        </p:nvSpPr>
        <p:spPr>
          <a:xfrm>
            <a:off x="209550" y="1490560"/>
            <a:ext cx="8724900" cy="2863726"/>
          </a:xfrm>
        </p:spPr>
        <p:txBody>
          <a:bodyPr>
            <a:normAutofit/>
          </a:bodyPr>
          <a:lstStyle/>
          <a:p>
            <a:pPr algn="ctr"/>
            <a:r>
              <a:rPr lang="en-GB" sz="4800" dirty="0"/>
              <a:t>Investigate solar irradiance and its impact on life on earth using secondary sources</a:t>
            </a:r>
          </a:p>
        </p:txBody>
      </p:sp>
      <p:sp>
        <p:nvSpPr>
          <p:cNvPr id="4" name="Text Placeholder 2">
            <a:extLst>
              <a:ext uri="{FF2B5EF4-FFF2-40B4-BE49-F238E27FC236}">
                <a16:creationId xmlns:a16="http://schemas.microsoft.com/office/drawing/2014/main" id="{91FB92FE-6D87-F724-340B-271B7A852924}"/>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64849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12167-649B-5B0F-8BB3-6968C114FA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B7FBAE-830C-FF2E-148D-7863C111D190}"/>
              </a:ext>
            </a:extLst>
          </p:cNvPr>
          <p:cNvSpPr>
            <a:spLocks noGrp="1"/>
          </p:cNvSpPr>
          <p:nvPr>
            <p:ph type="title"/>
          </p:nvPr>
        </p:nvSpPr>
        <p:spPr/>
        <p:txBody>
          <a:bodyPr>
            <a:normAutofit/>
          </a:bodyPr>
          <a:lstStyle/>
          <a:p>
            <a:r>
              <a:rPr lang="en-GB" dirty="0"/>
              <a:t>Example 4</a:t>
            </a:r>
          </a:p>
        </p:txBody>
      </p:sp>
      <p:sp>
        <p:nvSpPr>
          <p:cNvPr id="3" name="Text Placeholder 2">
            <a:extLst>
              <a:ext uri="{FF2B5EF4-FFF2-40B4-BE49-F238E27FC236}">
                <a16:creationId xmlns:a16="http://schemas.microsoft.com/office/drawing/2014/main" id="{91242EC4-D7E3-6743-488B-8A0D07F081F4}"/>
              </a:ext>
            </a:extLst>
          </p:cNvPr>
          <p:cNvSpPr>
            <a:spLocks noGrp="1"/>
          </p:cNvSpPr>
          <p:nvPr>
            <p:ph type="body" sz="quarter" idx="10"/>
          </p:nvPr>
        </p:nvSpPr>
        <p:spPr>
          <a:xfrm>
            <a:off x="122292" y="461664"/>
            <a:ext cx="8899415" cy="2806922"/>
          </a:xfrm>
        </p:spPr>
        <p:txBody>
          <a:bodyPr/>
          <a:lstStyle/>
          <a:p>
            <a:r>
              <a:rPr lang="en-GB" dirty="0"/>
              <a:t>Below is a graph which shows how the sun’s power varies with wavelength. The data was from a small satellite named CSIM which flew in a “dawn-dusk” sun-synchronous orbit from 2019 to 2023. The area under any section of the curve represents the total energy between any two wavelengths. Calculate the total solar irradiance. </a:t>
            </a:r>
          </a:p>
        </p:txBody>
      </p:sp>
      <p:sp>
        <p:nvSpPr>
          <p:cNvPr id="4" name="Text Placeholder 2">
            <a:extLst>
              <a:ext uri="{FF2B5EF4-FFF2-40B4-BE49-F238E27FC236}">
                <a16:creationId xmlns:a16="http://schemas.microsoft.com/office/drawing/2014/main" id="{DCA0A024-BC8A-795C-B318-59236EB585FB}"/>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E80BB41-0568-0071-4A68-1E54DA497E5D}"/>
              </a:ext>
            </a:extLst>
          </p:cNvPr>
          <p:cNvSpPr txBox="1"/>
          <p:nvPr/>
        </p:nvSpPr>
        <p:spPr>
          <a:xfrm>
            <a:off x="-27871" y="6488668"/>
            <a:ext cx="5242743" cy="369332"/>
          </a:xfrm>
          <a:prstGeom prst="rect">
            <a:avLst/>
          </a:prstGeom>
          <a:noFill/>
        </p:spPr>
        <p:txBody>
          <a:bodyPr wrap="square">
            <a:spAutoFit/>
          </a:bodyPr>
          <a:lstStyle/>
          <a:p>
            <a:r>
              <a:rPr lang="en-GB" dirty="0"/>
              <a:t>Data Source: https://lasp.colorado.edu/lisird/data</a:t>
            </a:r>
          </a:p>
        </p:txBody>
      </p:sp>
      <p:grpSp>
        <p:nvGrpSpPr>
          <p:cNvPr id="21" name="Group 20">
            <a:extLst>
              <a:ext uri="{FF2B5EF4-FFF2-40B4-BE49-F238E27FC236}">
                <a16:creationId xmlns:a16="http://schemas.microsoft.com/office/drawing/2014/main" id="{F007BFFE-9308-54D7-DB74-415D0F8D158A}"/>
              </a:ext>
            </a:extLst>
          </p:cNvPr>
          <p:cNvGrpSpPr/>
          <p:nvPr/>
        </p:nvGrpSpPr>
        <p:grpSpPr>
          <a:xfrm>
            <a:off x="622319" y="3297918"/>
            <a:ext cx="7325743" cy="3038064"/>
            <a:chOff x="622319" y="3297918"/>
            <a:chExt cx="7325743" cy="3038064"/>
          </a:xfrm>
        </p:grpSpPr>
        <p:grpSp>
          <p:nvGrpSpPr>
            <p:cNvPr id="11" name="Group 10">
              <a:extLst>
                <a:ext uri="{FF2B5EF4-FFF2-40B4-BE49-F238E27FC236}">
                  <a16:creationId xmlns:a16="http://schemas.microsoft.com/office/drawing/2014/main" id="{762B8BE0-24BA-78B1-E5DC-7AA7C5BFF3A3}"/>
                </a:ext>
              </a:extLst>
            </p:cNvPr>
            <p:cNvGrpSpPr/>
            <p:nvPr/>
          </p:nvGrpSpPr>
          <p:grpSpPr>
            <a:xfrm>
              <a:off x="622319" y="3297918"/>
              <a:ext cx="7220437" cy="2580588"/>
              <a:chOff x="-456895" y="2382069"/>
              <a:chExt cx="9353162" cy="3342824"/>
            </a:xfrm>
          </p:grpSpPr>
          <p:grpSp>
            <p:nvGrpSpPr>
              <p:cNvPr id="27" name="Group 26">
                <a:extLst>
                  <a:ext uri="{FF2B5EF4-FFF2-40B4-BE49-F238E27FC236}">
                    <a16:creationId xmlns:a16="http://schemas.microsoft.com/office/drawing/2014/main" id="{6CA51AC5-E10C-A50F-480A-4503A845D31D}"/>
                  </a:ext>
                </a:extLst>
              </p:cNvPr>
              <p:cNvGrpSpPr/>
              <p:nvPr/>
            </p:nvGrpSpPr>
            <p:grpSpPr>
              <a:xfrm>
                <a:off x="-456895" y="2382069"/>
                <a:ext cx="9353162" cy="3342824"/>
                <a:chOff x="366629" y="1731930"/>
                <a:chExt cx="6752339" cy="3990253"/>
              </a:xfrm>
            </p:grpSpPr>
            <p:sp>
              <p:nvSpPr>
                <p:cNvPr id="5" name="Rectangle 4">
                  <a:extLst>
                    <a:ext uri="{FF2B5EF4-FFF2-40B4-BE49-F238E27FC236}">
                      <a16:creationId xmlns:a16="http://schemas.microsoft.com/office/drawing/2014/main" id="{565AE656-0C59-DD65-1164-0278BA97B49D}"/>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004BF100-85A8-E7D6-C594-8C8561D297DA}"/>
                    </a:ext>
                  </a:extLst>
                </p:cNvPr>
                <p:cNvSpPr/>
                <p:nvPr/>
              </p:nvSpPr>
              <p:spPr>
                <a:xfrm>
                  <a:off x="1441768" y="2231966"/>
                  <a:ext cx="5659120" cy="2853432"/>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659120" h="2853432">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45112" y="2000535"/>
                        <a:pt x="2987357" y="2254309"/>
                      </a:cubicBezTo>
                      <a:cubicBezTo>
                        <a:pt x="3529602" y="2508083"/>
                        <a:pt x="4637904" y="2718313"/>
                        <a:pt x="5659120" y="2754372"/>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D9429521-9C77-85C0-1697-8AD538A9403B}"/>
                    </a:ext>
                  </a:extLst>
                </p:cNvPr>
                <p:cNvSpPr txBox="1"/>
                <p:nvPr/>
              </p:nvSpPr>
              <p:spPr>
                <a:xfrm>
                  <a:off x="1270000" y="5302250"/>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10" name="TextBox 9">
                  <a:extLst>
                    <a:ext uri="{FF2B5EF4-FFF2-40B4-BE49-F238E27FC236}">
                      <a16:creationId xmlns:a16="http://schemas.microsoft.com/office/drawing/2014/main" id="{FF41E3D0-5A9A-6EEE-AB1F-AC780BD1DF1D}"/>
                    </a:ext>
                  </a:extLst>
                </p:cNvPr>
                <p:cNvSpPr txBox="1"/>
                <p:nvPr/>
              </p:nvSpPr>
              <p:spPr>
                <a:xfrm>
                  <a:off x="3389557" y="5322074"/>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1000</a:t>
                  </a:r>
                </a:p>
              </p:txBody>
            </p:sp>
            <p:sp>
              <p:nvSpPr>
                <p:cNvPr id="12" name="TextBox 11">
                  <a:extLst>
                    <a:ext uri="{FF2B5EF4-FFF2-40B4-BE49-F238E27FC236}">
                      <a16:creationId xmlns:a16="http://schemas.microsoft.com/office/drawing/2014/main" id="{905AE7D7-E053-08C5-3C6D-D35740D14865}"/>
                    </a:ext>
                  </a:extLst>
                </p:cNvPr>
                <p:cNvSpPr txBox="1"/>
                <p:nvPr/>
              </p:nvSpPr>
              <p:spPr>
                <a:xfrm>
                  <a:off x="5845679" y="5268892"/>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20" name="Straight Connector 19">
                  <a:extLst>
                    <a:ext uri="{FF2B5EF4-FFF2-40B4-BE49-F238E27FC236}">
                      <a16:creationId xmlns:a16="http://schemas.microsoft.com/office/drawing/2014/main" id="{C288ED09-5D72-5BF5-0797-E576E3A9342D}"/>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F0F83C3-CB20-9446-F7BD-91E8E0D4A681}"/>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20A4437-B263-D984-BACA-C85FE932B7E2}"/>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1C38E188-4707-5951-33EB-C2E25C10A634}"/>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B0178ACB-C958-CFB9-708F-FBCAF707C957}"/>
                    </a:ext>
                  </a:extLst>
                </p:cNvPr>
                <p:cNvSpPr txBox="1"/>
                <p:nvPr/>
              </p:nvSpPr>
              <p:spPr>
                <a:xfrm>
                  <a:off x="1015116" y="3480869"/>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30" name="TextBox 29">
                  <a:extLst>
                    <a:ext uri="{FF2B5EF4-FFF2-40B4-BE49-F238E27FC236}">
                      <a16:creationId xmlns:a16="http://schemas.microsoft.com/office/drawing/2014/main" id="{4F69633C-4219-ED6B-818B-3C01133E6124}"/>
                    </a:ext>
                  </a:extLst>
                </p:cNvPr>
                <p:cNvSpPr txBox="1"/>
                <p:nvPr/>
              </p:nvSpPr>
              <p:spPr>
                <a:xfrm>
                  <a:off x="1041678" y="1968071"/>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31" name="TextBox 30">
                  <a:extLst>
                    <a:ext uri="{FF2B5EF4-FFF2-40B4-BE49-F238E27FC236}">
                      <a16:creationId xmlns:a16="http://schemas.microsoft.com/office/drawing/2014/main" id="{8975E67D-8319-D80B-A769-01D0E1297789}"/>
                    </a:ext>
                  </a:extLst>
                </p:cNvPr>
                <p:cNvSpPr txBox="1"/>
                <p:nvPr/>
              </p:nvSpPr>
              <p:spPr>
                <a:xfrm rot="16200000">
                  <a:off x="-1051313" y="3149872"/>
                  <a:ext cx="3497878" cy="661994"/>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Irradiance per nm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(W m</a:t>
                  </a:r>
                  <a:r>
                    <a:rPr lang="en-GB" sz="2000" dirty="0"/>
                    <a:t>⁻²</a:t>
                  </a:r>
                  <a:r>
                    <a:rPr lang="en-GB" sz="2000" dirty="0">
                      <a:latin typeface="Arial" panose="020B0604020202020204" pitchFamily="34" charset="0"/>
                      <a:cs typeface="Arial" panose="020B0604020202020204" pitchFamily="34" charset="0"/>
                    </a:rPr>
                    <a:t> nm</a:t>
                  </a:r>
                  <a:r>
                    <a:rPr lang="en-GB" sz="2000" dirty="0"/>
                    <a:t>⁻¹)</a:t>
                  </a:r>
                  <a:endParaRPr lang="en-GB" sz="2000"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AC6709EC-CB85-897E-D7F3-1D84D40F2C47}"/>
                    </a:ext>
                  </a:extLst>
                </p:cNvPr>
                <p:cNvCxnSpPr/>
                <p:nvPr/>
              </p:nvCxnSpPr>
              <p:spPr>
                <a:xfrm>
                  <a:off x="1337912" y="225982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C49562C-37BC-5501-FB67-AA61D8FDA545}"/>
                    </a:ext>
                  </a:extLst>
                </p:cNvPr>
                <p:cNvCxnSpPr>
                  <a:cxnSpLocks/>
                </p:cNvCxnSpPr>
                <p:nvPr/>
              </p:nvCxnSpPr>
              <p:spPr>
                <a:xfrm>
                  <a:off x="1405550" y="2957575"/>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49EB61C2-C6D0-3EB3-579D-D0832C9B6075}"/>
                    </a:ext>
                  </a:extLst>
                </p:cNvPr>
                <p:cNvCxnSpPr/>
                <p:nvPr/>
              </p:nvCxnSpPr>
              <p:spPr>
                <a:xfrm>
                  <a:off x="1319832" y="368109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E752083-E833-2CA4-A5B4-D2AB434D24BD}"/>
                    </a:ext>
                  </a:extLst>
                </p:cNvPr>
                <p:cNvCxnSpPr>
                  <a:cxnSpLocks/>
                </p:cNvCxnSpPr>
                <p:nvPr/>
              </p:nvCxnSpPr>
              <p:spPr>
                <a:xfrm>
                  <a:off x="1416698" y="4428703"/>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cxnSp>
            <p:nvCxnSpPr>
              <p:cNvPr id="23" name="Straight Connector 22">
                <a:extLst>
                  <a:ext uri="{FF2B5EF4-FFF2-40B4-BE49-F238E27FC236}">
                    <a16:creationId xmlns:a16="http://schemas.microsoft.com/office/drawing/2014/main" id="{08C3093F-5FCB-812E-785B-D4ACF937102C}"/>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B4578D73-B648-3A85-9FD4-3EF3D379A463}"/>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CEAB252B-2AA8-3AEE-30D7-A6E90A086F1C}"/>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55EC2E13-7A2A-1490-D542-EEA6BCFCA2CB}"/>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DB2FD4EB-2382-2781-E47C-B2E4CCF76200}"/>
                  </a:ext>
                </a:extLst>
              </p:cNvPr>
              <p:cNvCxnSpPr>
                <a:cxnSpLocks/>
              </p:cNvCxnSpPr>
              <p:nvPr/>
            </p:nvCxnSpPr>
            <p:spPr>
              <a:xfrm>
                <a:off x="4221641"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B5A1EBEC-6C33-12AF-D25D-F659AD9763FF}"/>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DFC2064A-0944-2AD1-9F9C-641548A749C4}"/>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62A538C6-22DE-A04C-DED8-F4382FF91D2F}"/>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29A98888-DDA6-D52E-7693-D288431466F1}"/>
                  </a:ext>
                </a:extLst>
              </p:cNvPr>
              <p:cNvCxnSpPr>
                <a:cxnSpLocks/>
              </p:cNvCxnSpPr>
              <p:nvPr/>
            </p:nvCxnSpPr>
            <p:spPr>
              <a:xfrm>
                <a:off x="6868616"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CA7E75E0-E95F-41D0-325D-141F81D0DBF8}"/>
                  </a:ext>
                </a:extLst>
              </p:cNvPr>
              <p:cNvCxnSpPr>
                <a:cxnSpLocks/>
              </p:cNvCxnSpPr>
              <p:nvPr/>
            </p:nvCxnSpPr>
            <p:spPr>
              <a:xfrm>
                <a:off x="7549710"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C0D1C5EF-4657-9FCE-F008-799995ED8B79}"/>
                  </a:ext>
                </a:extLst>
              </p:cNvPr>
              <p:cNvCxnSpPr>
                <a:cxnSpLocks/>
              </p:cNvCxnSpPr>
              <p:nvPr/>
            </p:nvCxnSpPr>
            <p:spPr>
              <a:xfrm>
                <a:off x="8213853" y="259628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C05FF711-49F4-EF1A-5C1B-6D4A8FD1A158}"/>
                  </a:ext>
                </a:extLst>
              </p:cNvPr>
              <p:cNvCxnSpPr>
                <a:cxnSpLocks/>
              </p:cNvCxnSpPr>
              <p:nvPr/>
            </p:nvCxnSpPr>
            <p:spPr>
              <a:xfrm>
                <a:off x="8871223" y="2602698"/>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19" name="TextBox 18">
              <a:extLst>
                <a:ext uri="{FF2B5EF4-FFF2-40B4-BE49-F238E27FC236}">
                  <a16:creationId xmlns:a16="http://schemas.microsoft.com/office/drawing/2014/main" id="{94D1ACCD-4F47-61F8-9293-B465D56DCDAD}"/>
                </a:ext>
              </a:extLst>
            </p:cNvPr>
            <p:cNvSpPr txBox="1"/>
            <p:nvPr/>
          </p:nvSpPr>
          <p:spPr>
            <a:xfrm>
              <a:off x="5822031" y="5935872"/>
              <a:ext cx="2126031"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Wavelength (nm)</a:t>
              </a:r>
            </a:p>
          </p:txBody>
        </p:sp>
      </p:grpSp>
    </p:spTree>
    <p:extLst>
      <p:ext uri="{BB962C8B-B14F-4D97-AF65-F5344CB8AC3E}">
        <p14:creationId xmlns:p14="http://schemas.microsoft.com/office/powerpoint/2010/main" val="33327697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EEF6D-4623-BD47-AB49-8C931B8426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85FEBF-8835-320C-856F-74A55B2A4B6C}"/>
              </a:ext>
            </a:extLst>
          </p:cNvPr>
          <p:cNvSpPr>
            <a:spLocks noGrp="1"/>
          </p:cNvSpPr>
          <p:nvPr>
            <p:ph type="title"/>
          </p:nvPr>
        </p:nvSpPr>
        <p:spPr/>
        <p:txBody>
          <a:bodyPr>
            <a:normAutofit/>
          </a:bodyPr>
          <a:lstStyle/>
          <a:p>
            <a:r>
              <a:rPr lang="en-GB" dirty="0">
                <a:solidFill>
                  <a:srgbClr val="0000FF"/>
                </a:solidFill>
              </a:rPr>
              <a:t>Method 1</a:t>
            </a:r>
          </a:p>
        </p:txBody>
      </p:sp>
      <p:sp>
        <p:nvSpPr>
          <p:cNvPr id="3" name="Text Placeholder 2">
            <a:extLst>
              <a:ext uri="{FF2B5EF4-FFF2-40B4-BE49-F238E27FC236}">
                <a16:creationId xmlns:a16="http://schemas.microsoft.com/office/drawing/2014/main" id="{38FC7090-C919-B01A-9A6A-F7F845685E33}"/>
              </a:ext>
            </a:extLst>
          </p:cNvPr>
          <p:cNvSpPr>
            <a:spLocks noGrp="1"/>
          </p:cNvSpPr>
          <p:nvPr>
            <p:ph type="body" sz="quarter" idx="10"/>
          </p:nvPr>
        </p:nvSpPr>
        <p:spPr>
          <a:xfrm>
            <a:off x="122292" y="461664"/>
            <a:ext cx="8899415" cy="480131"/>
          </a:xfrm>
        </p:spPr>
        <p:txBody>
          <a:bodyPr/>
          <a:lstStyle/>
          <a:p>
            <a:r>
              <a:rPr lang="en-GB" dirty="0"/>
              <a:t>Counting boxes</a:t>
            </a:r>
          </a:p>
        </p:txBody>
      </p:sp>
      <p:sp>
        <p:nvSpPr>
          <p:cNvPr id="4" name="Text Placeholder 2">
            <a:extLst>
              <a:ext uri="{FF2B5EF4-FFF2-40B4-BE49-F238E27FC236}">
                <a16:creationId xmlns:a16="http://schemas.microsoft.com/office/drawing/2014/main" id="{E4B731C2-6D6C-7859-2F87-61132FF23A9F}"/>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7DA2388-A4B2-23C8-F696-EF601465BA06}"/>
              </a:ext>
            </a:extLst>
          </p:cNvPr>
          <p:cNvSpPr txBox="1"/>
          <p:nvPr/>
        </p:nvSpPr>
        <p:spPr>
          <a:xfrm>
            <a:off x="-32287" y="6508843"/>
            <a:ext cx="5242743" cy="369332"/>
          </a:xfrm>
          <a:prstGeom prst="rect">
            <a:avLst/>
          </a:prstGeom>
          <a:noFill/>
        </p:spPr>
        <p:txBody>
          <a:bodyPr wrap="square">
            <a:spAutoFit/>
          </a:bodyPr>
          <a:lstStyle/>
          <a:p>
            <a:r>
              <a:rPr lang="en-GB" dirty="0"/>
              <a:t>Data Source: https://lasp.colorado.edu/lisird/data</a:t>
            </a:r>
          </a:p>
        </p:txBody>
      </p:sp>
      <p:grpSp>
        <p:nvGrpSpPr>
          <p:cNvPr id="11" name="Group 10">
            <a:extLst>
              <a:ext uri="{FF2B5EF4-FFF2-40B4-BE49-F238E27FC236}">
                <a16:creationId xmlns:a16="http://schemas.microsoft.com/office/drawing/2014/main" id="{E1339BAA-4825-CC19-4E50-9E052F4D3B3D}"/>
              </a:ext>
            </a:extLst>
          </p:cNvPr>
          <p:cNvGrpSpPr/>
          <p:nvPr/>
        </p:nvGrpSpPr>
        <p:grpSpPr>
          <a:xfrm>
            <a:off x="671465" y="3312432"/>
            <a:ext cx="7977458" cy="3108144"/>
            <a:chOff x="-393232" y="2382069"/>
            <a:chExt cx="10333787" cy="4026205"/>
          </a:xfrm>
        </p:grpSpPr>
        <p:grpSp>
          <p:nvGrpSpPr>
            <p:cNvPr id="27" name="Group 26">
              <a:extLst>
                <a:ext uri="{FF2B5EF4-FFF2-40B4-BE49-F238E27FC236}">
                  <a16:creationId xmlns:a16="http://schemas.microsoft.com/office/drawing/2014/main" id="{F1703C62-E6E4-7278-0C32-6553C4C328F9}"/>
                </a:ext>
              </a:extLst>
            </p:cNvPr>
            <p:cNvGrpSpPr/>
            <p:nvPr/>
          </p:nvGrpSpPr>
          <p:grpSpPr>
            <a:xfrm>
              <a:off x="-393232" y="2382069"/>
              <a:ext cx="10333787" cy="4026205"/>
              <a:chOff x="412589" y="1731930"/>
              <a:chExt cx="7460283" cy="4805989"/>
            </a:xfrm>
          </p:grpSpPr>
          <p:sp>
            <p:nvSpPr>
              <p:cNvPr id="5" name="Rectangle 4">
                <a:extLst>
                  <a:ext uri="{FF2B5EF4-FFF2-40B4-BE49-F238E27FC236}">
                    <a16:creationId xmlns:a16="http://schemas.microsoft.com/office/drawing/2014/main" id="{D8915283-F395-059E-2F39-7E66B313C249}"/>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6AC498CA-FEC1-C887-0C53-986059375992}"/>
                  </a:ext>
                </a:extLst>
              </p:cNvPr>
              <p:cNvSpPr/>
              <p:nvPr/>
            </p:nvSpPr>
            <p:spPr>
              <a:xfrm>
                <a:off x="1441768" y="2231966"/>
                <a:ext cx="6431104" cy="2891835"/>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 name="csX0" fmla="*/ 0 w 5728629"/>
                  <a:gd name="csY0" fmla="*/ 2853432 h 2853432"/>
                  <a:gd name="csX1" fmla="*/ 658495 w 5728629"/>
                  <a:gd name="csY1" fmla="*/ 2382897 h 2853432"/>
                  <a:gd name="csX2" fmla="*/ 720407 w 5728629"/>
                  <a:gd name="csY2" fmla="*/ 1619309 h 2853432"/>
                  <a:gd name="csX3" fmla="*/ 887095 w 5728629"/>
                  <a:gd name="csY3" fmla="*/ 1111309 h 2853432"/>
                  <a:gd name="csX4" fmla="*/ 926465 w 5728629"/>
                  <a:gd name="csY4" fmla="*/ 379472 h 2853432"/>
                  <a:gd name="csX5" fmla="*/ 971232 w 5728629"/>
                  <a:gd name="csY5" fmla="*/ 689034 h 2853432"/>
                  <a:gd name="csX6" fmla="*/ 1053102 w 5728629"/>
                  <a:gd name="csY6" fmla="*/ 13440 h 2853432"/>
                  <a:gd name="csX7" fmla="*/ 1344295 w 5728629"/>
                  <a:gd name="csY7" fmla="*/ 339784 h 2853432"/>
                  <a:gd name="csX8" fmla="*/ 1987232 w 5728629"/>
                  <a:gd name="csY8" fmla="*/ 1511359 h 2853432"/>
                  <a:gd name="csX9" fmla="*/ 2987357 w 5728629"/>
                  <a:gd name="csY9" fmla="*/ 2254309 h 2853432"/>
                  <a:gd name="csX10" fmla="*/ 5480761 w 5728629"/>
                  <a:gd name="csY10" fmla="*/ 2754878 h 2853432"/>
                  <a:gd name="csX11" fmla="*/ 5659120 w 5728629"/>
                  <a:gd name="csY11" fmla="*/ 2754372 h 2853432"/>
                  <a:gd name="csX0" fmla="*/ 0 w 5728629"/>
                  <a:gd name="csY0" fmla="*/ 2853432 h 2853432"/>
                  <a:gd name="csX1" fmla="*/ 658495 w 5728629"/>
                  <a:gd name="csY1" fmla="*/ 2382897 h 2853432"/>
                  <a:gd name="csX2" fmla="*/ 720407 w 5728629"/>
                  <a:gd name="csY2" fmla="*/ 1619309 h 2853432"/>
                  <a:gd name="csX3" fmla="*/ 887095 w 5728629"/>
                  <a:gd name="csY3" fmla="*/ 1111309 h 2853432"/>
                  <a:gd name="csX4" fmla="*/ 926465 w 5728629"/>
                  <a:gd name="csY4" fmla="*/ 379472 h 2853432"/>
                  <a:gd name="csX5" fmla="*/ 971232 w 5728629"/>
                  <a:gd name="csY5" fmla="*/ 689034 h 2853432"/>
                  <a:gd name="csX6" fmla="*/ 1053102 w 5728629"/>
                  <a:gd name="csY6" fmla="*/ 13440 h 2853432"/>
                  <a:gd name="csX7" fmla="*/ 1344295 w 5728629"/>
                  <a:gd name="csY7" fmla="*/ 339784 h 2853432"/>
                  <a:gd name="csX8" fmla="*/ 1987232 w 5728629"/>
                  <a:gd name="csY8" fmla="*/ 1511359 h 2853432"/>
                  <a:gd name="csX9" fmla="*/ 2987357 w 5728629"/>
                  <a:gd name="csY9" fmla="*/ 2254309 h 2853432"/>
                  <a:gd name="csX10" fmla="*/ 5480761 w 5728629"/>
                  <a:gd name="csY10" fmla="*/ 2754878 h 2853432"/>
                  <a:gd name="csX11" fmla="*/ 5659121 w 5728629"/>
                  <a:gd name="csY11" fmla="*/ 2813285 h 2853432"/>
                  <a:gd name="csX0" fmla="*/ 0 w 6431105"/>
                  <a:gd name="csY0" fmla="*/ 2853432 h 2891835"/>
                  <a:gd name="csX1" fmla="*/ 658495 w 6431105"/>
                  <a:gd name="csY1" fmla="*/ 2382897 h 2891835"/>
                  <a:gd name="csX2" fmla="*/ 720407 w 6431105"/>
                  <a:gd name="csY2" fmla="*/ 1619309 h 2891835"/>
                  <a:gd name="csX3" fmla="*/ 887095 w 6431105"/>
                  <a:gd name="csY3" fmla="*/ 1111309 h 2891835"/>
                  <a:gd name="csX4" fmla="*/ 926465 w 6431105"/>
                  <a:gd name="csY4" fmla="*/ 379472 h 2891835"/>
                  <a:gd name="csX5" fmla="*/ 971232 w 6431105"/>
                  <a:gd name="csY5" fmla="*/ 689034 h 2891835"/>
                  <a:gd name="csX6" fmla="*/ 1053102 w 6431105"/>
                  <a:gd name="csY6" fmla="*/ 13440 h 2891835"/>
                  <a:gd name="csX7" fmla="*/ 1344295 w 6431105"/>
                  <a:gd name="csY7" fmla="*/ 339784 h 2891835"/>
                  <a:gd name="csX8" fmla="*/ 1987232 w 6431105"/>
                  <a:gd name="csY8" fmla="*/ 1511359 h 2891835"/>
                  <a:gd name="csX9" fmla="*/ 2987357 w 6431105"/>
                  <a:gd name="csY9" fmla="*/ 2254309 h 2891835"/>
                  <a:gd name="csX10" fmla="*/ 5480761 w 6431105"/>
                  <a:gd name="csY10" fmla="*/ 2754878 h 2891835"/>
                  <a:gd name="csX11" fmla="*/ 6431105 w 6431105"/>
                  <a:gd name="csY11" fmla="*/ 2891835 h 2891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431105" h="2891835">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05102" y="2047056"/>
                      <a:pt x="2987357" y="2254309"/>
                    </a:cubicBezTo>
                    <a:cubicBezTo>
                      <a:pt x="3569612" y="2461562"/>
                      <a:pt x="5035467" y="2671534"/>
                      <a:pt x="5480761" y="2754878"/>
                    </a:cubicBezTo>
                    <a:cubicBezTo>
                      <a:pt x="5926055" y="2838222"/>
                      <a:pt x="6401379" y="2891919"/>
                      <a:pt x="6431105" y="2891835"/>
                    </a:cubicBezTo>
                  </a:path>
                </a:pathLst>
              </a:cu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A8459F4C-E13B-CBE5-81EC-7891F1E01EC5}"/>
                  </a:ext>
                </a:extLst>
              </p:cNvPr>
              <p:cNvSpPr txBox="1"/>
              <p:nvPr/>
            </p:nvSpPr>
            <p:spPr>
              <a:xfrm>
                <a:off x="1270000" y="5212481"/>
                <a:ext cx="327334"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10" name="TextBox 9">
                <a:extLst>
                  <a:ext uri="{FF2B5EF4-FFF2-40B4-BE49-F238E27FC236}">
                    <a16:creationId xmlns:a16="http://schemas.microsoft.com/office/drawing/2014/main" id="{65CE1E1D-F407-8D94-409C-94D204A785D5}"/>
                  </a:ext>
                </a:extLst>
              </p:cNvPr>
              <p:cNvSpPr txBox="1"/>
              <p:nvPr/>
            </p:nvSpPr>
            <p:spPr>
              <a:xfrm>
                <a:off x="3403129" y="5322074"/>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1000</a:t>
                </a:r>
              </a:p>
            </p:txBody>
          </p:sp>
          <p:sp>
            <p:nvSpPr>
              <p:cNvPr id="12" name="TextBox 11">
                <a:extLst>
                  <a:ext uri="{FF2B5EF4-FFF2-40B4-BE49-F238E27FC236}">
                    <a16:creationId xmlns:a16="http://schemas.microsoft.com/office/drawing/2014/main" id="{4FF33DED-9769-238F-5941-6D36A3485ACE}"/>
                  </a:ext>
                </a:extLst>
              </p:cNvPr>
              <p:cNvSpPr txBox="1"/>
              <p:nvPr/>
            </p:nvSpPr>
            <p:spPr>
              <a:xfrm>
                <a:off x="5832106" y="5268892"/>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20" name="Straight Connector 19">
                <a:extLst>
                  <a:ext uri="{FF2B5EF4-FFF2-40B4-BE49-F238E27FC236}">
                    <a16:creationId xmlns:a16="http://schemas.microsoft.com/office/drawing/2014/main" id="{8E3DBEAD-20D9-5857-8FD1-8818857B847F}"/>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B07C6C98-3F26-83C1-9DD4-5481F1BD869B}"/>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B01C988-79A9-7DCB-DCB1-7800C861C518}"/>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58C3B106-2ED1-F60F-DD17-70F26F1E798A}"/>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8F8256DF-CBEC-4873-124F-9FC1E8EDD8FE}"/>
                  </a:ext>
                </a:extLst>
              </p:cNvPr>
              <p:cNvSpPr txBox="1"/>
              <p:nvPr/>
            </p:nvSpPr>
            <p:spPr>
              <a:xfrm>
                <a:off x="1015116" y="3480869"/>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30" name="TextBox 29">
                <a:extLst>
                  <a:ext uri="{FF2B5EF4-FFF2-40B4-BE49-F238E27FC236}">
                    <a16:creationId xmlns:a16="http://schemas.microsoft.com/office/drawing/2014/main" id="{00930EC7-B33B-5B6E-2186-F98BD8878109}"/>
                  </a:ext>
                </a:extLst>
              </p:cNvPr>
              <p:cNvSpPr txBox="1"/>
              <p:nvPr/>
            </p:nvSpPr>
            <p:spPr>
              <a:xfrm>
                <a:off x="1041678" y="1968071"/>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31" name="TextBox 30">
                <a:extLst>
                  <a:ext uri="{FF2B5EF4-FFF2-40B4-BE49-F238E27FC236}">
                    <a16:creationId xmlns:a16="http://schemas.microsoft.com/office/drawing/2014/main" id="{11A855CC-A69D-EC52-14EB-CC87A55A8BB7}"/>
                  </a:ext>
                </a:extLst>
              </p:cNvPr>
              <p:cNvSpPr txBox="1"/>
              <p:nvPr/>
            </p:nvSpPr>
            <p:spPr>
              <a:xfrm rot="16200000">
                <a:off x="-1005353" y="3149872"/>
                <a:ext cx="3497877" cy="661994"/>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Irradiance per nm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(W m</a:t>
                </a:r>
                <a:r>
                  <a:rPr lang="en-GB" sz="2000" dirty="0"/>
                  <a:t>⁻²</a:t>
                </a:r>
                <a:r>
                  <a:rPr lang="en-GB" sz="2000" dirty="0">
                    <a:latin typeface="Arial" panose="020B0604020202020204" pitchFamily="34" charset="0"/>
                    <a:cs typeface="Arial" panose="020B0604020202020204" pitchFamily="34" charset="0"/>
                  </a:rPr>
                  <a:t> nm</a:t>
                </a:r>
                <a:r>
                  <a:rPr lang="en-GB" sz="2000" dirty="0"/>
                  <a:t>⁻¹)</a:t>
                </a:r>
                <a:endParaRPr lang="en-GB" sz="2000"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F8B93B8A-4C0D-99BD-F0A6-62BF1FE04BA7}"/>
                  </a:ext>
                </a:extLst>
              </p:cNvPr>
              <p:cNvCxnSpPr/>
              <p:nvPr/>
            </p:nvCxnSpPr>
            <p:spPr>
              <a:xfrm>
                <a:off x="1337912" y="225982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D1322C74-EC56-6A5F-B326-F45D53FDD19A}"/>
                  </a:ext>
                </a:extLst>
              </p:cNvPr>
              <p:cNvCxnSpPr>
                <a:cxnSpLocks/>
              </p:cNvCxnSpPr>
              <p:nvPr/>
            </p:nvCxnSpPr>
            <p:spPr>
              <a:xfrm>
                <a:off x="1405550" y="2957575"/>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401B94E3-9A26-5DBA-F9D2-48A87E268D73}"/>
                  </a:ext>
                </a:extLst>
              </p:cNvPr>
              <p:cNvCxnSpPr/>
              <p:nvPr/>
            </p:nvCxnSpPr>
            <p:spPr>
              <a:xfrm>
                <a:off x="1319832" y="368109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B73AA1F1-A208-0825-1F56-2C243AE243AD}"/>
                  </a:ext>
                </a:extLst>
              </p:cNvPr>
              <p:cNvCxnSpPr>
                <a:cxnSpLocks/>
              </p:cNvCxnSpPr>
              <p:nvPr/>
            </p:nvCxnSpPr>
            <p:spPr>
              <a:xfrm>
                <a:off x="1416698" y="4428703"/>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sp>
            <p:nvSpPr>
              <p:cNvPr id="32" name="TextBox 31">
                <a:extLst>
                  <a:ext uri="{FF2B5EF4-FFF2-40B4-BE49-F238E27FC236}">
                    <a16:creationId xmlns:a16="http://schemas.microsoft.com/office/drawing/2014/main" id="{883DE54D-538A-F3E4-F0E1-1B8B1B990429}"/>
                  </a:ext>
                </a:extLst>
              </p:cNvPr>
              <p:cNvSpPr txBox="1"/>
              <p:nvPr/>
            </p:nvSpPr>
            <p:spPr>
              <a:xfrm>
                <a:off x="986376" y="4833200"/>
                <a:ext cx="327334"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33" name="TextBox 32">
                <a:extLst>
                  <a:ext uri="{FF2B5EF4-FFF2-40B4-BE49-F238E27FC236}">
                    <a16:creationId xmlns:a16="http://schemas.microsoft.com/office/drawing/2014/main" id="{7738E275-5EA4-54D9-23AB-98D92745C55F}"/>
                  </a:ext>
                </a:extLst>
              </p:cNvPr>
              <p:cNvSpPr txBox="1"/>
              <p:nvPr/>
            </p:nvSpPr>
            <p:spPr>
              <a:xfrm>
                <a:off x="5209911" y="5919246"/>
                <a:ext cx="1988201" cy="618673"/>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Wavelength (nm)</a:t>
                </a:r>
              </a:p>
            </p:txBody>
          </p:sp>
        </p:grpSp>
        <p:cxnSp>
          <p:nvCxnSpPr>
            <p:cNvPr id="23" name="Straight Connector 22">
              <a:extLst>
                <a:ext uri="{FF2B5EF4-FFF2-40B4-BE49-F238E27FC236}">
                  <a16:creationId xmlns:a16="http://schemas.microsoft.com/office/drawing/2014/main" id="{F983DAE1-CE65-82D2-E462-D54C357220D5}"/>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8248BC2E-AF4F-983D-127D-286644679946}"/>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4CD676BF-0FC5-B85E-4A43-6D4BA9633D86}"/>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F5A5297B-E759-CB82-B823-1BD26EEC5581}"/>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0B564BB6-535A-DFCE-33BF-2DA6F87F8026}"/>
                </a:ext>
              </a:extLst>
            </p:cNvPr>
            <p:cNvCxnSpPr>
              <a:cxnSpLocks/>
            </p:cNvCxnSpPr>
            <p:nvPr/>
          </p:nvCxnSpPr>
          <p:spPr>
            <a:xfrm>
              <a:off x="4221641"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AA6084A5-BD6A-0D74-CAB8-80B7497F9E31}"/>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7D2E0420-27ED-F031-D488-DB7C1E1232C9}"/>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E0004F77-E0A0-CC96-32D9-0E704ECC73E9}"/>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88C48CBA-B0BD-5C58-F33C-6F5A99E4E4DE}"/>
                </a:ext>
              </a:extLst>
            </p:cNvPr>
            <p:cNvCxnSpPr>
              <a:cxnSpLocks/>
            </p:cNvCxnSpPr>
            <p:nvPr/>
          </p:nvCxnSpPr>
          <p:spPr>
            <a:xfrm>
              <a:off x="6868616"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2F8E353D-45D6-39FE-6CB2-50C02BB8917D}"/>
                </a:ext>
              </a:extLst>
            </p:cNvPr>
            <p:cNvCxnSpPr>
              <a:cxnSpLocks/>
            </p:cNvCxnSpPr>
            <p:nvPr/>
          </p:nvCxnSpPr>
          <p:spPr>
            <a:xfrm>
              <a:off x="7549710"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F926B810-B6BB-04FE-D5CA-DE3C3B7CE567}"/>
                </a:ext>
              </a:extLst>
            </p:cNvPr>
            <p:cNvCxnSpPr>
              <a:cxnSpLocks/>
            </p:cNvCxnSpPr>
            <p:nvPr/>
          </p:nvCxnSpPr>
          <p:spPr>
            <a:xfrm>
              <a:off x="8213853" y="259628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BF65BF79-0175-D3F9-5CD2-31945F363A89}"/>
                </a:ext>
              </a:extLst>
            </p:cNvPr>
            <p:cNvCxnSpPr>
              <a:cxnSpLocks/>
            </p:cNvCxnSpPr>
            <p:nvPr/>
          </p:nvCxnSpPr>
          <p:spPr>
            <a:xfrm>
              <a:off x="8871223" y="2602698"/>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19" name="TextBox 18">
            <a:extLst>
              <a:ext uri="{FF2B5EF4-FFF2-40B4-BE49-F238E27FC236}">
                <a16:creationId xmlns:a16="http://schemas.microsoft.com/office/drawing/2014/main" id="{F72546F8-BCB2-AFDE-F523-B1B5B0FB639B}"/>
              </a:ext>
            </a:extLst>
          </p:cNvPr>
          <p:cNvSpPr txBox="1"/>
          <p:nvPr/>
        </p:nvSpPr>
        <p:spPr>
          <a:xfrm>
            <a:off x="-11070" y="1166010"/>
            <a:ext cx="7215437" cy="523220"/>
          </a:xfrm>
          <a:prstGeom prst="rect">
            <a:avLst/>
          </a:prstGeom>
          <a:noFill/>
        </p:spPr>
        <p:txBody>
          <a:bodyPr wrap="none" rtlCol="0">
            <a:spAutoFit/>
          </a:bodyPr>
          <a:lstStyle/>
          <a:p>
            <a:pPr algn="l"/>
            <a:r>
              <a:rPr lang="en-GB" sz="2800" dirty="0">
                <a:solidFill>
                  <a:srgbClr val="0000FF"/>
                </a:solidFill>
                <a:latin typeface="Arial" panose="020B0604020202020204" pitchFamily="34" charset="0"/>
                <a:cs typeface="Arial" panose="020B0604020202020204" pitchFamily="34" charset="0"/>
              </a:rPr>
              <a:t>The total irradiance = area under the curve</a:t>
            </a:r>
          </a:p>
        </p:txBody>
      </p:sp>
      <p:sp>
        <p:nvSpPr>
          <p:cNvPr id="21" name="TextBox 20">
            <a:extLst>
              <a:ext uri="{FF2B5EF4-FFF2-40B4-BE49-F238E27FC236}">
                <a16:creationId xmlns:a16="http://schemas.microsoft.com/office/drawing/2014/main" id="{A6CA4CF7-4476-C0C3-E93B-2B9C5D062D8A}"/>
              </a:ext>
            </a:extLst>
          </p:cNvPr>
          <p:cNvSpPr txBox="1"/>
          <p:nvPr/>
        </p:nvSpPr>
        <p:spPr>
          <a:xfrm>
            <a:off x="172521" y="1799705"/>
            <a:ext cx="3772186" cy="1384995"/>
          </a:xfrm>
          <a:prstGeom prst="rect">
            <a:avLst/>
          </a:prstGeom>
          <a:noFill/>
        </p:spPr>
        <p:txBody>
          <a:bodyPr wrap="none" rtlCol="0">
            <a:spAutoFit/>
          </a:bodyPr>
          <a:lstStyle/>
          <a:p>
            <a:pPr algn="l"/>
            <a:r>
              <a:rPr lang="en-GB" sz="2800" dirty="0">
                <a:solidFill>
                  <a:srgbClr val="0000FF"/>
                </a:solidFill>
                <a:latin typeface="Arial" panose="020B0604020202020204" pitchFamily="34" charset="0"/>
                <a:cs typeface="Arial" panose="020B0604020202020204" pitchFamily="34" charset="0"/>
              </a:rPr>
              <a:t>Full boxes: 7</a:t>
            </a:r>
          </a:p>
          <a:p>
            <a:pPr algn="l"/>
            <a:r>
              <a:rPr lang="en-GB" sz="2800" dirty="0">
                <a:solidFill>
                  <a:srgbClr val="0000FF"/>
                </a:solidFill>
                <a:latin typeface="Arial" panose="020B0604020202020204" pitchFamily="34" charset="0"/>
                <a:cs typeface="Arial" panose="020B0604020202020204" pitchFamily="34" charset="0"/>
              </a:rPr>
              <a:t>Partial boxes: 15</a:t>
            </a:r>
          </a:p>
          <a:p>
            <a:pPr algn="l"/>
            <a:r>
              <a:rPr lang="en-GB" sz="2800" dirty="0">
                <a:solidFill>
                  <a:srgbClr val="0000FF"/>
                </a:solidFill>
                <a:latin typeface="Arial" panose="020B0604020202020204" pitchFamily="34" charset="0"/>
                <a:cs typeface="Arial" panose="020B0604020202020204" pitchFamily="34" charset="0"/>
              </a:rPr>
              <a:t>Area = 7 + 15/2 = 14.5</a:t>
            </a:r>
          </a:p>
        </p:txBody>
      </p:sp>
      <p:sp>
        <p:nvSpPr>
          <p:cNvPr id="24" name="TextBox 23">
            <a:extLst>
              <a:ext uri="{FF2B5EF4-FFF2-40B4-BE49-F238E27FC236}">
                <a16:creationId xmlns:a16="http://schemas.microsoft.com/office/drawing/2014/main" id="{078EFE7F-FBEF-EF72-50B6-A94E6C694D04}"/>
              </a:ext>
            </a:extLst>
          </p:cNvPr>
          <p:cNvSpPr txBox="1"/>
          <p:nvPr/>
        </p:nvSpPr>
        <p:spPr>
          <a:xfrm>
            <a:off x="3744247" y="1768084"/>
            <a:ext cx="5312673" cy="523220"/>
          </a:xfrm>
          <a:prstGeom prst="rect">
            <a:avLst/>
          </a:prstGeom>
          <a:noFill/>
        </p:spPr>
        <p:txBody>
          <a:bodyPr wrap="none" rtlCol="0">
            <a:spAutoFit/>
          </a:bodyPr>
          <a:lstStyle/>
          <a:p>
            <a:pPr algn="l"/>
            <a:r>
              <a:rPr lang="en-GB" sz="2800" dirty="0">
                <a:solidFill>
                  <a:srgbClr val="0000FF"/>
                </a:solidFill>
                <a:latin typeface="Arial" panose="020B0604020202020204" pitchFamily="34" charset="0"/>
                <a:cs typeface="Arial" panose="020B0604020202020204" pitchFamily="34" charset="0"/>
              </a:rPr>
              <a:t>Area of one box: 0.5 x 200= 100</a:t>
            </a:r>
          </a:p>
        </p:txBody>
      </p:sp>
      <p:sp>
        <p:nvSpPr>
          <p:cNvPr id="26" name="TextBox 25">
            <a:extLst>
              <a:ext uri="{FF2B5EF4-FFF2-40B4-BE49-F238E27FC236}">
                <a16:creationId xmlns:a16="http://schemas.microsoft.com/office/drawing/2014/main" id="{E5B15853-804A-03FB-F121-2C595D6872E7}"/>
              </a:ext>
            </a:extLst>
          </p:cNvPr>
          <p:cNvSpPr txBox="1"/>
          <p:nvPr/>
        </p:nvSpPr>
        <p:spPr>
          <a:xfrm>
            <a:off x="4234046" y="2326838"/>
            <a:ext cx="4333302" cy="523220"/>
          </a:xfrm>
          <a:prstGeom prst="rect">
            <a:avLst/>
          </a:prstGeom>
          <a:noFill/>
        </p:spPr>
        <p:txBody>
          <a:bodyPr wrap="none" rtlCol="0">
            <a:spAutoFit/>
          </a:bodyPr>
          <a:lstStyle/>
          <a:p>
            <a:r>
              <a:rPr lang="en-GB" sz="2800" b="1" dirty="0">
                <a:solidFill>
                  <a:srgbClr val="0000FF"/>
                </a:solidFill>
                <a:latin typeface="Arial" panose="020B0604020202020204" pitchFamily="34" charset="0"/>
                <a:cs typeface="Arial" panose="020B0604020202020204" pitchFamily="34" charset="0"/>
              </a:rPr>
              <a:t>Total Area = 1450 W m</a:t>
            </a:r>
            <a:r>
              <a:rPr lang="en-GB" sz="2800" b="1" dirty="0">
                <a:solidFill>
                  <a:srgbClr val="0000FF"/>
                </a:solidFill>
              </a:rPr>
              <a:t>⁻²</a:t>
            </a:r>
            <a:r>
              <a:rPr lang="en-GB" sz="2800" b="1" dirty="0">
                <a:solidFill>
                  <a:srgbClr val="0000FF"/>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40529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4" grpId="0"/>
      <p:bldP spid="2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5BFFF-46D8-2DC4-E5F3-302E4AFF64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4951B-4A80-8C5E-D373-31BD515BCCD3}"/>
              </a:ext>
            </a:extLst>
          </p:cNvPr>
          <p:cNvSpPr>
            <a:spLocks noGrp="1"/>
          </p:cNvSpPr>
          <p:nvPr>
            <p:ph type="title"/>
          </p:nvPr>
        </p:nvSpPr>
        <p:spPr/>
        <p:txBody>
          <a:bodyPr>
            <a:normAutofit/>
          </a:bodyPr>
          <a:lstStyle/>
          <a:p>
            <a:r>
              <a:rPr lang="en-GB" dirty="0">
                <a:solidFill>
                  <a:srgbClr val="0000FF"/>
                </a:solidFill>
              </a:rPr>
              <a:t>Method 2</a:t>
            </a:r>
          </a:p>
        </p:txBody>
      </p:sp>
      <p:sp>
        <p:nvSpPr>
          <p:cNvPr id="3" name="Text Placeholder 2">
            <a:extLst>
              <a:ext uri="{FF2B5EF4-FFF2-40B4-BE49-F238E27FC236}">
                <a16:creationId xmlns:a16="http://schemas.microsoft.com/office/drawing/2014/main" id="{B080865C-7C83-952C-A3A7-A269A5343968}"/>
              </a:ext>
            </a:extLst>
          </p:cNvPr>
          <p:cNvSpPr>
            <a:spLocks noGrp="1"/>
          </p:cNvSpPr>
          <p:nvPr>
            <p:ph type="body" sz="quarter" idx="10"/>
          </p:nvPr>
        </p:nvSpPr>
        <p:spPr>
          <a:xfrm>
            <a:off x="122292" y="461664"/>
            <a:ext cx="8899415" cy="480131"/>
          </a:xfrm>
        </p:spPr>
        <p:txBody>
          <a:bodyPr/>
          <a:lstStyle/>
          <a:p>
            <a:r>
              <a:rPr lang="en-GB" dirty="0"/>
              <a:t>Trapezoidal rule</a:t>
            </a:r>
          </a:p>
        </p:txBody>
      </p:sp>
      <p:sp>
        <p:nvSpPr>
          <p:cNvPr id="4" name="Text Placeholder 2">
            <a:extLst>
              <a:ext uri="{FF2B5EF4-FFF2-40B4-BE49-F238E27FC236}">
                <a16:creationId xmlns:a16="http://schemas.microsoft.com/office/drawing/2014/main" id="{75B4A07D-4CEE-CE0E-3FB1-362E657462DF}"/>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E786F75-DF5F-FFD0-90E3-5839AD4A5A17}"/>
                  </a:ext>
                </a:extLst>
              </p:cNvPr>
              <p:cNvSpPr txBox="1"/>
              <p:nvPr/>
            </p:nvSpPr>
            <p:spPr>
              <a:xfrm>
                <a:off x="669772" y="885573"/>
                <a:ext cx="6247544" cy="1141466"/>
              </a:xfrm>
              <a:prstGeom prst="rect">
                <a:avLst/>
              </a:prstGeom>
              <a:noFill/>
            </p:spPr>
            <p:txBody>
              <a:bodyPr wrap="none" rtlCol="0">
                <a:spAutoFit/>
              </a:bodyPr>
              <a:lstStyle/>
              <a:p>
                <a:pPr algn="l"/>
                <a:r>
                  <a:rPr lang="en-GB" sz="2800" dirty="0">
                    <a:solidFill>
                      <a:srgbClr val="0000FF"/>
                    </a:solidFill>
                    <a:latin typeface="Arial" panose="020B0604020202020204" pitchFamily="34" charset="0"/>
                    <a:cs typeface="Arial" panose="020B0604020202020204" pitchFamily="34" charset="0"/>
                  </a:rPr>
                  <a:t>The total irradiance =</a:t>
                </a:r>
                <a:br>
                  <a:rPr lang="en-GB" sz="2800" dirty="0">
                    <a:solidFill>
                      <a:srgbClr val="0000FF"/>
                    </a:solidFill>
                    <a:latin typeface="Arial" panose="020B0604020202020204" pitchFamily="34" charset="0"/>
                    <a:cs typeface="Arial" panose="020B0604020202020204" pitchFamily="34" charset="0"/>
                  </a:rPr>
                </a:br>
                <a:r>
                  <a:rPr lang="en-GB" sz="2800" dirty="0">
                    <a:solidFill>
                      <a:srgbClr val="0000FF"/>
                    </a:solidFill>
                    <a:latin typeface="Arial" panose="020B0604020202020204" pitchFamily="34" charset="0"/>
                    <a:cs typeface="Arial" panose="020B0604020202020204" pitchFamily="34" charset="0"/>
                  </a:rPr>
                  <a:t> </a:t>
                </a:r>
                <a14:m>
                  <m:oMath xmlns:m="http://schemas.openxmlformats.org/officeDocument/2006/math">
                    <m:f>
                      <m:fPr>
                        <m:ctrlPr>
                          <a:rPr lang="en-GB" sz="2800" b="0" i="1" dirty="0" smtClean="0">
                            <a:solidFill>
                              <a:srgbClr val="0000FF"/>
                            </a:solidFill>
                            <a:latin typeface="Cambria Math" panose="02040503050406030204" pitchFamily="18" charset="0"/>
                            <a:cs typeface="Arial" panose="020B0604020202020204" pitchFamily="34" charset="0"/>
                          </a:rPr>
                        </m:ctrlPr>
                      </m:fPr>
                      <m:num>
                        <m:r>
                          <a:rPr lang="en-GB" sz="2800" b="0" i="1" dirty="0" smtClean="0">
                            <a:solidFill>
                              <a:srgbClr val="0000FF"/>
                            </a:solidFill>
                            <a:latin typeface="Cambria Math" panose="02040503050406030204" pitchFamily="18" charset="0"/>
                            <a:cs typeface="Arial" panose="020B0604020202020204" pitchFamily="34" charset="0"/>
                          </a:rPr>
                          <m:t>ℎ</m:t>
                        </m:r>
                      </m:num>
                      <m:den>
                        <m:r>
                          <a:rPr lang="en-GB" sz="2800" b="0" i="1" dirty="0" smtClean="0">
                            <a:solidFill>
                              <a:srgbClr val="0000FF"/>
                            </a:solidFill>
                            <a:latin typeface="Cambria Math" panose="02040503050406030204" pitchFamily="18" charset="0"/>
                            <a:cs typeface="Arial" panose="020B0604020202020204" pitchFamily="34" charset="0"/>
                          </a:rPr>
                          <m:t>2</m:t>
                        </m:r>
                      </m:den>
                    </m:f>
                    <m:r>
                      <a:rPr lang="en-GB" sz="2800" b="0" i="1" dirty="0" smtClean="0">
                        <a:solidFill>
                          <a:srgbClr val="0000FF"/>
                        </a:solidFill>
                        <a:latin typeface="Cambria Math" panose="02040503050406030204" pitchFamily="18" charset="0"/>
                        <a:cs typeface="Arial" panose="020B0604020202020204" pitchFamily="34" charset="0"/>
                      </a:rPr>
                      <m:t>[</m:t>
                    </m:r>
                    <m:sSub>
                      <m:sSubPr>
                        <m:ctrlPr>
                          <a:rPr lang="en-GB" sz="2800" b="0" i="1" dirty="0" smtClean="0">
                            <a:solidFill>
                              <a:srgbClr val="0000FF"/>
                            </a:solidFill>
                            <a:latin typeface="Cambria Math" panose="02040503050406030204" pitchFamily="18" charset="0"/>
                            <a:cs typeface="Arial" panose="020B0604020202020204" pitchFamily="34" charset="0"/>
                          </a:rPr>
                        </m:ctrlPr>
                      </m:sSubPr>
                      <m:e>
                        <m:r>
                          <a:rPr lang="en-GB" sz="2800" b="0" i="1" dirty="0" smtClean="0">
                            <a:solidFill>
                              <a:srgbClr val="0000FF"/>
                            </a:solidFill>
                            <a:latin typeface="Cambria Math" panose="02040503050406030204" pitchFamily="18" charset="0"/>
                            <a:cs typeface="Arial" panose="020B0604020202020204" pitchFamily="34" charset="0"/>
                          </a:rPr>
                          <m:t>𝑦</m:t>
                        </m:r>
                      </m:e>
                      <m:sub>
                        <m:r>
                          <a:rPr lang="en-GB" sz="2800" b="0" i="1" dirty="0" smtClean="0">
                            <a:solidFill>
                              <a:srgbClr val="0000FF"/>
                            </a:solidFill>
                            <a:latin typeface="Cambria Math" panose="02040503050406030204" pitchFamily="18" charset="0"/>
                            <a:cs typeface="Arial" panose="020B0604020202020204" pitchFamily="34" charset="0"/>
                          </a:rPr>
                          <m:t>1</m:t>
                        </m:r>
                      </m:sub>
                    </m:sSub>
                    <m:r>
                      <a:rPr lang="en-GB" sz="2800" b="0" i="1" dirty="0" smtClean="0">
                        <a:solidFill>
                          <a:srgbClr val="0000FF"/>
                        </a:solidFill>
                        <a:latin typeface="Cambria Math" panose="02040503050406030204" pitchFamily="18" charset="0"/>
                        <a:cs typeface="Arial" panose="020B0604020202020204" pitchFamily="34" charset="0"/>
                      </a:rPr>
                      <m:t>+</m:t>
                    </m:r>
                    <m:sSub>
                      <m:sSubPr>
                        <m:ctrlPr>
                          <a:rPr lang="en-GB" sz="2800" b="0" i="1" dirty="0" smtClean="0">
                            <a:solidFill>
                              <a:srgbClr val="0000FF"/>
                            </a:solidFill>
                            <a:latin typeface="Cambria Math" panose="02040503050406030204" pitchFamily="18" charset="0"/>
                            <a:cs typeface="Arial" panose="020B0604020202020204" pitchFamily="34" charset="0"/>
                          </a:rPr>
                        </m:ctrlPr>
                      </m:sSubPr>
                      <m:e>
                        <m:r>
                          <a:rPr lang="en-GB" sz="2800" b="0" i="1" dirty="0" smtClean="0">
                            <a:solidFill>
                              <a:srgbClr val="0000FF"/>
                            </a:solidFill>
                            <a:latin typeface="Cambria Math" panose="02040503050406030204" pitchFamily="18" charset="0"/>
                            <a:cs typeface="Arial" panose="020B0604020202020204" pitchFamily="34" charset="0"/>
                          </a:rPr>
                          <m:t>𝑦</m:t>
                        </m:r>
                      </m:e>
                      <m:sub>
                        <m:r>
                          <a:rPr lang="en-GB" sz="2800" b="0" i="1" dirty="0" smtClean="0">
                            <a:solidFill>
                              <a:srgbClr val="0000FF"/>
                            </a:solidFill>
                            <a:latin typeface="Cambria Math" panose="02040503050406030204" pitchFamily="18" charset="0"/>
                            <a:cs typeface="Arial" panose="020B0604020202020204" pitchFamily="34" charset="0"/>
                          </a:rPr>
                          <m:t>𝑛</m:t>
                        </m:r>
                      </m:sub>
                    </m:sSub>
                    <m:r>
                      <a:rPr lang="en-GB" sz="2800" b="0" i="1" dirty="0" smtClean="0">
                        <a:solidFill>
                          <a:srgbClr val="0000FF"/>
                        </a:solidFill>
                        <a:latin typeface="Cambria Math" panose="02040503050406030204" pitchFamily="18" charset="0"/>
                        <a:cs typeface="Arial" panose="020B0604020202020204" pitchFamily="34" charset="0"/>
                      </a:rPr>
                      <m:t>+2</m:t>
                    </m:r>
                    <m:d>
                      <m:dPr>
                        <m:ctrlPr>
                          <a:rPr lang="en-GB" sz="2800" b="0" i="1" dirty="0" smtClean="0">
                            <a:solidFill>
                              <a:srgbClr val="0000FF"/>
                            </a:solidFill>
                            <a:latin typeface="Cambria Math" panose="02040503050406030204" pitchFamily="18" charset="0"/>
                            <a:cs typeface="Arial" panose="020B0604020202020204" pitchFamily="34" charset="0"/>
                          </a:rPr>
                        </m:ctrlPr>
                      </m:dPr>
                      <m:e>
                        <m:sSub>
                          <m:sSubPr>
                            <m:ctrlPr>
                              <a:rPr lang="en-GB" sz="2800" b="0" i="1" dirty="0" smtClean="0">
                                <a:solidFill>
                                  <a:srgbClr val="0000FF"/>
                                </a:solidFill>
                                <a:latin typeface="Cambria Math" panose="02040503050406030204" pitchFamily="18" charset="0"/>
                                <a:cs typeface="Arial" panose="020B0604020202020204" pitchFamily="34" charset="0"/>
                              </a:rPr>
                            </m:ctrlPr>
                          </m:sSubPr>
                          <m:e>
                            <m:r>
                              <a:rPr lang="en-GB" sz="2800" b="0" i="1" dirty="0" smtClean="0">
                                <a:solidFill>
                                  <a:srgbClr val="0000FF"/>
                                </a:solidFill>
                                <a:latin typeface="Cambria Math" panose="02040503050406030204" pitchFamily="18" charset="0"/>
                                <a:cs typeface="Arial" panose="020B0604020202020204" pitchFamily="34" charset="0"/>
                              </a:rPr>
                              <m:t>𝑦</m:t>
                            </m:r>
                          </m:e>
                          <m:sub>
                            <m:r>
                              <a:rPr lang="en-GB" sz="2800" b="0" i="1" dirty="0" smtClean="0">
                                <a:solidFill>
                                  <a:srgbClr val="0000FF"/>
                                </a:solidFill>
                                <a:latin typeface="Cambria Math" panose="02040503050406030204" pitchFamily="18" charset="0"/>
                                <a:cs typeface="Arial" panose="020B0604020202020204" pitchFamily="34" charset="0"/>
                              </a:rPr>
                              <m:t>2</m:t>
                            </m:r>
                          </m:sub>
                        </m:sSub>
                        <m:r>
                          <a:rPr lang="en-GB" sz="2800" b="0" i="1" dirty="0" smtClean="0">
                            <a:solidFill>
                              <a:srgbClr val="0000FF"/>
                            </a:solidFill>
                            <a:latin typeface="Cambria Math" panose="02040503050406030204" pitchFamily="18" charset="0"/>
                            <a:cs typeface="Arial" panose="020B0604020202020204" pitchFamily="34" charset="0"/>
                          </a:rPr>
                          <m:t>+</m:t>
                        </m:r>
                        <m:sSub>
                          <m:sSubPr>
                            <m:ctrlPr>
                              <a:rPr lang="en-GB" sz="2800" b="0" i="1" dirty="0" smtClean="0">
                                <a:solidFill>
                                  <a:srgbClr val="0000FF"/>
                                </a:solidFill>
                                <a:latin typeface="Cambria Math" panose="02040503050406030204" pitchFamily="18" charset="0"/>
                                <a:cs typeface="Arial" panose="020B0604020202020204" pitchFamily="34" charset="0"/>
                              </a:rPr>
                            </m:ctrlPr>
                          </m:sSubPr>
                          <m:e>
                            <m:r>
                              <a:rPr lang="en-GB" sz="2800" b="0" i="1" dirty="0" smtClean="0">
                                <a:solidFill>
                                  <a:srgbClr val="0000FF"/>
                                </a:solidFill>
                                <a:latin typeface="Cambria Math" panose="02040503050406030204" pitchFamily="18" charset="0"/>
                                <a:cs typeface="Arial" panose="020B0604020202020204" pitchFamily="34" charset="0"/>
                              </a:rPr>
                              <m:t>𝑦</m:t>
                            </m:r>
                          </m:e>
                          <m:sub>
                            <m:r>
                              <a:rPr lang="en-GB" sz="2800" b="0" i="1" dirty="0" smtClean="0">
                                <a:solidFill>
                                  <a:srgbClr val="0000FF"/>
                                </a:solidFill>
                                <a:latin typeface="Cambria Math" panose="02040503050406030204" pitchFamily="18" charset="0"/>
                                <a:cs typeface="Arial" panose="020B0604020202020204" pitchFamily="34" charset="0"/>
                              </a:rPr>
                              <m:t>3</m:t>
                            </m:r>
                          </m:sub>
                        </m:sSub>
                        <m:r>
                          <a:rPr lang="en-GB" sz="2800" b="0" i="1" dirty="0" smtClean="0">
                            <a:solidFill>
                              <a:srgbClr val="0000FF"/>
                            </a:solidFill>
                            <a:latin typeface="Cambria Math" panose="02040503050406030204" pitchFamily="18" charset="0"/>
                            <a:cs typeface="Arial" panose="020B0604020202020204" pitchFamily="34" charset="0"/>
                          </a:rPr>
                          <m:t>+</m:t>
                        </m:r>
                        <m:sSub>
                          <m:sSubPr>
                            <m:ctrlPr>
                              <a:rPr lang="en-GB" sz="2800" b="0" i="1" dirty="0" smtClean="0">
                                <a:solidFill>
                                  <a:srgbClr val="0000FF"/>
                                </a:solidFill>
                                <a:latin typeface="Cambria Math" panose="02040503050406030204" pitchFamily="18" charset="0"/>
                                <a:cs typeface="Arial" panose="020B0604020202020204" pitchFamily="34" charset="0"/>
                              </a:rPr>
                            </m:ctrlPr>
                          </m:sSubPr>
                          <m:e>
                            <m:r>
                              <a:rPr lang="en-GB" sz="2800" b="0" i="1" dirty="0" smtClean="0">
                                <a:solidFill>
                                  <a:srgbClr val="0000FF"/>
                                </a:solidFill>
                                <a:latin typeface="Cambria Math" panose="02040503050406030204" pitchFamily="18" charset="0"/>
                                <a:cs typeface="Arial" panose="020B0604020202020204" pitchFamily="34" charset="0"/>
                              </a:rPr>
                              <m:t>𝑦</m:t>
                            </m:r>
                          </m:e>
                          <m:sub>
                            <m:r>
                              <a:rPr lang="en-GB" sz="2800" b="0" i="1" dirty="0" smtClean="0">
                                <a:solidFill>
                                  <a:srgbClr val="0000FF"/>
                                </a:solidFill>
                                <a:latin typeface="Cambria Math" panose="02040503050406030204" pitchFamily="18" charset="0"/>
                                <a:cs typeface="Arial" panose="020B0604020202020204" pitchFamily="34" charset="0"/>
                              </a:rPr>
                              <m:t>4</m:t>
                            </m:r>
                          </m:sub>
                        </m:sSub>
                        <m:r>
                          <a:rPr lang="en-GB" sz="2800" b="0" i="1" dirty="0" smtClean="0">
                            <a:solidFill>
                              <a:srgbClr val="0000FF"/>
                            </a:solidFill>
                            <a:latin typeface="Cambria Math" panose="02040503050406030204" pitchFamily="18" charset="0"/>
                            <a:cs typeface="Arial" panose="020B0604020202020204" pitchFamily="34" charset="0"/>
                          </a:rPr>
                          <m:t>+…</m:t>
                        </m:r>
                        <m:sSub>
                          <m:sSubPr>
                            <m:ctrlPr>
                              <a:rPr lang="en-GB" sz="2800" b="0" i="1" dirty="0" smtClean="0">
                                <a:solidFill>
                                  <a:srgbClr val="0000FF"/>
                                </a:solidFill>
                                <a:latin typeface="Cambria Math" panose="02040503050406030204" pitchFamily="18" charset="0"/>
                                <a:cs typeface="Arial" panose="020B0604020202020204" pitchFamily="34" charset="0"/>
                              </a:rPr>
                            </m:ctrlPr>
                          </m:sSubPr>
                          <m:e>
                            <m:r>
                              <a:rPr lang="en-GB" sz="2800" b="0" i="1" dirty="0" smtClean="0">
                                <a:solidFill>
                                  <a:srgbClr val="0000FF"/>
                                </a:solidFill>
                                <a:latin typeface="Cambria Math" panose="02040503050406030204" pitchFamily="18" charset="0"/>
                                <a:cs typeface="Arial" panose="020B0604020202020204" pitchFamily="34" charset="0"/>
                              </a:rPr>
                              <m:t>𝑦</m:t>
                            </m:r>
                          </m:e>
                          <m:sub>
                            <m:r>
                              <a:rPr lang="en-GB" sz="2800" b="0" i="1" dirty="0" smtClean="0">
                                <a:solidFill>
                                  <a:srgbClr val="0000FF"/>
                                </a:solidFill>
                                <a:latin typeface="Cambria Math" panose="02040503050406030204" pitchFamily="18" charset="0"/>
                                <a:cs typeface="Arial" panose="020B0604020202020204" pitchFamily="34" charset="0"/>
                              </a:rPr>
                              <m:t>𝑛</m:t>
                            </m:r>
                            <m:r>
                              <a:rPr lang="en-GB" sz="2800" b="0" i="1" dirty="0" smtClean="0">
                                <a:solidFill>
                                  <a:srgbClr val="0000FF"/>
                                </a:solidFill>
                                <a:latin typeface="Cambria Math" panose="02040503050406030204" pitchFamily="18" charset="0"/>
                                <a:cs typeface="Arial" panose="020B0604020202020204" pitchFamily="34" charset="0"/>
                              </a:rPr>
                              <m:t>−1</m:t>
                            </m:r>
                          </m:sub>
                        </m:sSub>
                      </m:e>
                    </m:d>
                    <m:r>
                      <a:rPr lang="en-GB" sz="2800" b="0" i="1" dirty="0" smtClean="0">
                        <a:solidFill>
                          <a:srgbClr val="0000FF"/>
                        </a:solidFill>
                        <a:latin typeface="Cambria Math" panose="02040503050406030204" pitchFamily="18" charset="0"/>
                        <a:cs typeface="Arial" panose="020B0604020202020204" pitchFamily="34" charset="0"/>
                      </a:rPr>
                      <m:t>]</m:t>
                    </m:r>
                  </m:oMath>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19" name="TextBox 18">
                <a:extLst>
                  <a:ext uri="{FF2B5EF4-FFF2-40B4-BE49-F238E27FC236}">
                    <a16:creationId xmlns:a16="http://schemas.microsoft.com/office/drawing/2014/main" id="{DE786F75-DF5F-FFD0-90E3-5839AD4A5A17}"/>
                  </a:ext>
                </a:extLst>
              </p:cNvPr>
              <p:cNvSpPr txBox="1">
                <a:spLocks noRot="1" noChangeAspect="1" noMove="1" noResize="1" noEditPoints="1" noAdjustHandles="1" noChangeArrowheads="1" noChangeShapeType="1" noTextEdit="1"/>
              </p:cNvSpPr>
              <p:nvPr/>
            </p:nvSpPr>
            <p:spPr>
              <a:xfrm>
                <a:off x="669772" y="885573"/>
                <a:ext cx="6247544" cy="1141466"/>
              </a:xfrm>
              <a:prstGeom prst="rect">
                <a:avLst/>
              </a:prstGeom>
              <a:blipFill>
                <a:blip r:embed="rId3"/>
                <a:stretch>
                  <a:fillRect l="-2049" t="-531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17834FC-C5D8-17E1-36BD-3CE69474E406}"/>
                  </a:ext>
                </a:extLst>
              </p:cNvPr>
              <p:cNvSpPr txBox="1"/>
              <p:nvPr/>
            </p:nvSpPr>
            <p:spPr>
              <a:xfrm>
                <a:off x="444416" y="2027039"/>
                <a:ext cx="8545223" cy="668516"/>
              </a:xfrm>
              <a:prstGeom prst="rect">
                <a:avLst/>
              </a:prstGeom>
              <a:noFill/>
            </p:spPr>
            <p:txBody>
              <a:bodyPr wrap="none" rtlCol="0">
                <a:spAutoFit/>
              </a:bodyPr>
              <a:lstStyle/>
              <a:p>
                <a:pPr algn="l"/>
                <a14:m>
                  <m:oMathPara xmlns:m="http://schemas.openxmlformats.org/officeDocument/2006/math">
                    <m:oMath>
                      <m:r>
                        <a:rPr lang="en-GB" sz="2000" b="0" i="1" dirty="0" smtClean="0">
                          <a:solidFill>
                            <a:srgbClr val="0000FF"/>
                          </a:solidFill>
                          <a:latin typeface="Cambria Math" panose="02040503050406030204" pitchFamily="18" charset="0"/>
                          <a:cs typeface="Arial" panose="020B0604020202020204" pitchFamily="34" charset="0"/>
                        </a:rPr>
                        <m:t>=</m:t>
                      </m:r>
                      <m:f>
                        <m:fPr>
                          <m:ctrlPr>
                            <a:rPr lang="en-GB" sz="2000" b="0" i="1" dirty="0" smtClean="0">
                              <a:solidFill>
                                <a:srgbClr val="0000FF"/>
                              </a:solidFill>
                              <a:latin typeface="Cambria Math" panose="02040503050406030204" pitchFamily="18" charset="0"/>
                              <a:cs typeface="Arial" panose="020B0604020202020204" pitchFamily="34" charset="0"/>
                            </a:rPr>
                          </m:ctrlPr>
                        </m:fPr>
                        <m:num>
                          <m:r>
                            <a:rPr lang="en-GB" sz="2000" b="0" i="1" dirty="0" smtClean="0">
                              <a:solidFill>
                                <a:srgbClr val="0000FF"/>
                              </a:solidFill>
                              <a:latin typeface="Cambria Math" panose="02040503050406030204" pitchFamily="18" charset="0"/>
                              <a:cs typeface="Arial" panose="020B0604020202020204" pitchFamily="34" charset="0"/>
                            </a:rPr>
                            <m:t>200</m:t>
                          </m:r>
                        </m:num>
                        <m:den>
                          <m:r>
                            <a:rPr lang="en-GB" sz="2000" b="0" i="1" dirty="0" smtClean="0">
                              <a:solidFill>
                                <a:srgbClr val="0000FF"/>
                              </a:solidFill>
                              <a:latin typeface="Cambria Math" panose="02040503050406030204" pitchFamily="18" charset="0"/>
                              <a:cs typeface="Arial" panose="020B0604020202020204" pitchFamily="34" charset="0"/>
                            </a:rPr>
                            <m:t>2</m:t>
                          </m:r>
                        </m:den>
                      </m:f>
                      <m:r>
                        <a:rPr lang="en-GB" sz="2000" b="0" i="1" dirty="0" smtClean="0">
                          <a:solidFill>
                            <a:srgbClr val="0000FF"/>
                          </a:solidFill>
                          <a:latin typeface="Cambria Math" panose="02040503050406030204" pitchFamily="18" charset="0"/>
                          <a:cs typeface="Arial" panose="020B0604020202020204" pitchFamily="34" charset="0"/>
                        </a:rPr>
                        <m:t>[0+0.1+2(.1+1.2+1.7+1.1+.7+.5+.4+.3+.3+.2+.2)]</m:t>
                      </m:r>
                    </m:oMath>
                  </m:oMathPara>
                </a14:m>
                <a:endParaRPr lang="en-GB" sz="2000" dirty="0">
                  <a:solidFill>
                    <a:srgbClr val="0000FF"/>
                  </a:solidFill>
                  <a:latin typeface="Arial" panose="020B0604020202020204" pitchFamily="34" charset="0"/>
                  <a:cs typeface="Arial" panose="020B0604020202020204" pitchFamily="34" charset="0"/>
                </a:endParaRPr>
              </a:p>
            </p:txBody>
          </p:sp>
        </mc:Choice>
        <mc:Fallback xmlns="">
          <p:sp>
            <p:nvSpPr>
              <p:cNvPr id="14" name="TextBox 13">
                <a:extLst>
                  <a:ext uri="{FF2B5EF4-FFF2-40B4-BE49-F238E27FC236}">
                    <a16:creationId xmlns:a16="http://schemas.microsoft.com/office/drawing/2014/main" id="{B17834FC-C5D8-17E1-36BD-3CE69474E406}"/>
                  </a:ext>
                </a:extLst>
              </p:cNvPr>
              <p:cNvSpPr txBox="1">
                <a:spLocks noRot="1" noChangeAspect="1" noMove="1" noResize="1" noEditPoints="1" noAdjustHandles="1" noChangeArrowheads="1" noChangeShapeType="1" noTextEdit="1"/>
              </p:cNvSpPr>
              <p:nvPr/>
            </p:nvSpPr>
            <p:spPr>
              <a:xfrm>
                <a:off x="444416" y="2027039"/>
                <a:ext cx="8545223" cy="668516"/>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E6C7F70-8600-C19E-ADE3-E902E88E2D9A}"/>
                  </a:ext>
                </a:extLst>
              </p:cNvPr>
              <p:cNvSpPr txBox="1"/>
              <p:nvPr/>
            </p:nvSpPr>
            <p:spPr>
              <a:xfrm>
                <a:off x="479233" y="2725666"/>
                <a:ext cx="1640577" cy="400110"/>
              </a:xfrm>
              <a:prstGeom prst="rect">
                <a:avLst/>
              </a:prstGeom>
              <a:noFill/>
            </p:spPr>
            <p:txBody>
              <a:bodyPr wrap="none" rtlCol="0">
                <a:spAutoFit/>
              </a:bodyPr>
              <a:lstStyle/>
              <a:p>
                <a:pPr algn="l"/>
                <a14:m>
                  <m:oMathPara xmlns:m="http://schemas.openxmlformats.org/officeDocument/2006/math">
                    <m:oMath>
                      <m:r>
                        <a:rPr lang="en-GB" sz="2000" b="0" i="1" dirty="0" smtClean="0">
                          <a:solidFill>
                            <a:srgbClr val="0000FF"/>
                          </a:solidFill>
                          <a:latin typeface="Cambria Math" panose="02040503050406030204" pitchFamily="18" charset="0"/>
                          <a:cs typeface="Arial" panose="020B0604020202020204" pitchFamily="34" charset="0"/>
                        </a:rPr>
                        <m:t>=100</m:t>
                      </m:r>
                      <m:d>
                        <m:dPr>
                          <m:ctrlPr>
                            <a:rPr lang="en-GB" sz="2000" b="0" i="1" dirty="0" smtClean="0">
                              <a:solidFill>
                                <a:srgbClr val="0000FF"/>
                              </a:solidFill>
                              <a:latin typeface="Cambria Math" panose="02040503050406030204" pitchFamily="18" charset="0"/>
                              <a:cs typeface="Arial" panose="020B0604020202020204" pitchFamily="34" charset="0"/>
                            </a:rPr>
                          </m:ctrlPr>
                        </m:dPr>
                        <m:e>
                          <m:r>
                            <a:rPr lang="en-GB" sz="2000" b="0" i="1" dirty="0" smtClean="0">
                              <a:solidFill>
                                <a:srgbClr val="0000FF"/>
                              </a:solidFill>
                              <a:latin typeface="Cambria Math" panose="02040503050406030204" pitchFamily="18" charset="0"/>
                              <a:cs typeface="Arial" panose="020B0604020202020204" pitchFamily="34" charset="0"/>
                            </a:rPr>
                            <m:t>13.5</m:t>
                          </m:r>
                        </m:e>
                      </m:d>
                    </m:oMath>
                  </m:oMathPara>
                </a14:m>
                <a:endParaRPr lang="en-GB" sz="2000" b="0" dirty="0">
                  <a:solidFill>
                    <a:srgbClr val="0000FF"/>
                  </a:solidFill>
                  <a:latin typeface="Arial" panose="020B0604020202020204" pitchFamily="34" charset="0"/>
                  <a:cs typeface="Arial" panose="020B0604020202020204" pitchFamily="34" charset="0"/>
                </a:endParaRPr>
              </a:p>
            </p:txBody>
          </p:sp>
        </mc:Choice>
        <mc:Fallback xmlns="">
          <p:sp>
            <p:nvSpPr>
              <p:cNvPr id="16" name="TextBox 15">
                <a:extLst>
                  <a:ext uri="{FF2B5EF4-FFF2-40B4-BE49-F238E27FC236}">
                    <a16:creationId xmlns:a16="http://schemas.microsoft.com/office/drawing/2014/main" id="{2E6C7F70-8600-C19E-ADE3-E902E88E2D9A}"/>
                  </a:ext>
                </a:extLst>
              </p:cNvPr>
              <p:cNvSpPr txBox="1">
                <a:spLocks noRot="1" noChangeAspect="1" noMove="1" noResize="1" noEditPoints="1" noAdjustHandles="1" noChangeArrowheads="1" noChangeShapeType="1" noTextEdit="1"/>
              </p:cNvSpPr>
              <p:nvPr/>
            </p:nvSpPr>
            <p:spPr>
              <a:xfrm>
                <a:off x="479233" y="2725666"/>
                <a:ext cx="1640577" cy="40011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CD1D3DB-F4F2-FCC5-FD8F-B5DE58476C72}"/>
                  </a:ext>
                </a:extLst>
              </p:cNvPr>
              <p:cNvSpPr txBox="1"/>
              <p:nvPr/>
            </p:nvSpPr>
            <p:spPr>
              <a:xfrm>
                <a:off x="2165134" y="2633975"/>
                <a:ext cx="2450094" cy="523220"/>
              </a:xfrm>
              <a:prstGeom prst="rect">
                <a:avLst/>
              </a:prstGeom>
              <a:noFill/>
            </p:spPr>
            <p:txBody>
              <a:bodyPr wrap="none" rtlCol="0">
                <a:spAutoFit/>
              </a:bodyPr>
              <a:lstStyle/>
              <a:p>
                <a14:m>
                  <m:oMath xmlns:m="http://schemas.openxmlformats.org/officeDocument/2006/math">
                    <m:r>
                      <a:rPr lang="en-GB" sz="2800" b="0" i="1" dirty="0" smtClean="0">
                        <a:solidFill>
                          <a:srgbClr val="0000FF"/>
                        </a:solidFill>
                        <a:latin typeface="Cambria Math" panose="02040503050406030204" pitchFamily="18" charset="0"/>
                        <a:cs typeface="Arial" panose="020B0604020202020204" pitchFamily="34" charset="0"/>
                      </a:rPr>
                      <m:t>=1350</m:t>
                    </m:r>
                  </m:oMath>
                </a14:m>
                <a:r>
                  <a:rPr lang="en-GB" sz="2800" b="0" dirty="0">
                    <a:solidFill>
                      <a:srgbClr val="0000FF"/>
                    </a:solidFill>
                    <a:latin typeface="Arial" panose="020B0604020202020204" pitchFamily="34" charset="0"/>
                    <a:cs typeface="Arial" panose="020B0604020202020204" pitchFamily="34" charset="0"/>
                  </a:rPr>
                  <a:t> </a:t>
                </a:r>
                <a:r>
                  <a:rPr lang="en-GB" sz="2800" dirty="0">
                    <a:solidFill>
                      <a:srgbClr val="0000FF"/>
                    </a:solidFill>
                    <a:latin typeface="Arial" panose="020B0604020202020204" pitchFamily="34" charset="0"/>
                    <a:cs typeface="Arial" panose="020B0604020202020204" pitchFamily="34" charset="0"/>
                  </a:rPr>
                  <a:t>W m</a:t>
                </a:r>
                <a:r>
                  <a:rPr lang="en-GB" sz="2800" dirty="0">
                    <a:solidFill>
                      <a:srgbClr val="0000FF"/>
                    </a:solidFill>
                  </a:rPr>
                  <a:t>⁻²</a:t>
                </a:r>
                <a:endParaRPr lang="en-GB" sz="2800" b="0" dirty="0">
                  <a:solidFill>
                    <a:srgbClr val="0000FF"/>
                  </a:solidFill>
                  <a:latin typeface="Arial" panose="020B0604020202020204" pitchFamily="34" charset="0"/>
                  <a:cs typeface="Arial" panose="020B0604020202020204" pitchFamily="34" charset="0"/>
                </a:endParaRPr>
              </a:p>
            </p:txBody>
          </p:sp>
        </mc:Choice>
        <mc:Fallback xmlns="">
          <p:sp>
            <p:nvSpPr>
              <p:cNvPr id="32" name="TextBox 31">
                <a:extLst>
                  <a:ext uri="{FF2B5EF4-FFF2-40B4-BE49-F238E27FC236}">
                    <a16:creationId xmlns:a16="http://schemas.microsoft.com/office/drawing/2014/main" id="{4CD1D3DB-F4F2-FCC5-FD8F-B5DE58476C72}"/>
                  </a:ext>
                </a:extLst>
              </p:cNvPr>
              <p:cNvSpPr txBox="1">
                <a:spLocks noRot="1" noChangeAspect="1" noMove="1" noResize="1" noEditPoints="1" noAdjustHandles="1" noChangeArrowheads="1" noChangeShapeType="1" noTextEdit="1"/>
              </p:cNvSpPr>
              <p:nvPr/>
            </p:nvSpPr>
            <p:spPr>
              <a:xfrm>
                <a:off x="2165134" y="2633975"/>
                <a:ext cx="2450094" cy="523220"/>
              </a:xfrm>
              <a:prstGeom prst="rect">
                <a:avLst/>
              </a:prstGeom>
              <a:blipFill>
                <a:blip r:embed="rId6"/>
                <a:stretch>
                  <a:fillRect t="-11628" r="-4229" b="-31395"/>
                </a:stretch>
              </a:blipFill>
            </p:spPr>
            <p:txBody>
              <a:bodyPr/>
              <a:lstStyle/>
              <a:p>
                <a:r>
                  <a:rPr lang="en-GB">
                    <a:noFill/>
                  </a:rPr>
                  <a:t> </a:t>
                </a:r>
              </a:p>
            </p:txBody>
          </p:sp>
        </mc:Fallback>
      </mc:AlternateContent>
      <p:sp>
        <p:nvSpPr>
          <p:cNvPr id="48" name="TextBox 47">
            <a:extLst>
              <a:ext uri="{FF2B5EF4-FFF2-40B4-BE49-F238E27FC236}">
                <a16:creationId xmlns:a16="http://schemas.microsoft.com/office/drawing/2014/main" id="{65ED17FA-0E86-A692-6E77-97C293D51B2D}"/>
              </a:ext>
            </a:extLst>
          </p:cNvPr>
          <p:cNvSpPr txBox="1"/>
          <p:nvPr/>
        </p:nvSpPr>
        <p:spPr>
          <a:xfrm>
            <a:off x="-32287" y="6508843"/>
            <a:ext cx="5242743" cy="369332"/>
          </a:xfrm>
          <a:prstGeom prst="rect">
            <a:avLst/>
          </a:prstGeom>
          <a:noFill/>
        </p:spPr>
        <p:txBody>
          <a:bodyPr wrap="square">
            <a:spAutoFit/>
          </a:bodyPr>
          <a:lstStyle/>
          <a:p>
            <a:r>
              <a:rPr lang="en-GB" dirty="0"/>
              <a:t>Data Source: https://lasp.colorado.edu/lisird/data</a:t>
            </a:r>
          </a:p>
        </p:txBody>
      </p:sp>
      <p:grpSp>
        <p:nvGrpSpPr>
          <p:cNvPr id="49" name="Group 48">
            <a:extLst>
              <a:ext uri="{FF2B5EF4-FFF2-40B4-BE49-F238E27FC236}">
                <a16:creationId xmlns:a16="http://schemas.microsoft.com/office/drawing/2014/main" id="{BCE9617E-043C-6496-147C-470C8D10E921}"/>
              </a:ext>
            </a:extLst>
          </p:cNvPr>
          <p:cNvGrpSpPr/>
          <p:nvPr/>
        </p:nvGrpSpPr>
        <p:grpSpPr>
          <a:xfrm>
            <a:off x="702242" y="3415024"/>
            <a:ext cx="7946681" cy="3005552"/>
            <a:chOff x="-353364" y="2514964"/>
            <a:chExt cx="10293919" cy="3893310"/>
          </a:xfrm>
        </p:grpSpPr>
        <p:grpSp>
          <p:nvGrpSpPr>
            <p:cNvPr id="50" name="Group 49">
              <a:extLst>
                <a:ext uri="{FF2B5EF4-FFF2-40B4-BE49-F238E27FC236}">
                  <a16:creationId xmlns:a16="http://schemas.microsoft.com/office/drawing/2014/main" id="{0E1A6290-F262-8C1A-9BED-EA89048F4AFB}"/>
                </a:ext>
              </a:extLst>
            </p:cNvPr>
            <p:cNvGrpSpPr/>
            <p:nvPr/>
          </p:nvGrpSpPr>
          <p:grpSpPr>
            <a:xfrm>
              <a:off x="-353364" y="2514964"/>
              <a:ext cx="10293919" cy="3893310"/>
              <a:chOff x="441371" y="1890564"/>
              <a:chExt cx="7431501" cy="4647355"/>
            </a:xfrm>
          </p:grpSpPr>
          <p:sp>
            <p:nvSpPr>
              <p:cNvPr id="68" name="Rectangle 4">
                <a:extLst>
                  <a:ext uri="{FF2B5EF4-FFF2-40B4-BE49-F238E27FC236}">
                    <a16:creationId xmlns:a16="http://schemas.microsoft.com/office/drawing/2014/main" id="{64D91615-0E20-5237-81DB-50BA5CEE602E}"/>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Freeform: Shape 68">
                <a:extLst>
                  <a:ext uri="{FF2B5EF4-FFF2-40B4-BE49-F238E27FC236}">
                    <a16:creationId xmlns:a16="http://schemas.microsoft.com/office/drawing/2014/main" id="{0CDD4DB1-C61E-BA2C-ABEA-D3BFBC9AEBC6}"/>
                  </a:ext>
                </a:extLst>
              </p:cNvPr>
              <p:cNvSpPr/>
              <p:nvPr/>
            </p:nvSpPr>
            <p:spPr>
              <a:xfrm>
                <a:off x="1441768" y="2231966"/>
                <a:ext cx="6431104" cy="2891835"/>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 name="csX0" fmla="*/ 0 w 5728629"/>
                  <a:gd name="csY0" fmla="*/ 2853432 h 2853432"/>
                  <a:gd name="csX1" fmla="*/ 658495 w 5728629"/>
                  <a:gd name="csY1" fmla="*/ 2382897 h 2853432"/>
                  <a:gd name="csX2" fmla="*/ 720407 w 5728629"/>
                  <a:gd name="csY2" fmla="*/ 1619309 h 2853432"/>
                  <a:gd name="csX3" fmla="*/ 887095 w 5728629"/>
                  <a:gd name="csY3" fmla="*/ 1111309 h 2853432"/>
                  <a:gd name="csX4" fmla="*/ 926465 w 5728629"/>
                  <a:gd name="csY4" fmla="*/ 379472 h 2853432"/>
                  <a:gd name="csX5" fmla="*/ 971232 w 5728629"/>
                  <a:gd name="csY5" fmla="*/ 689034 h 2853432"/>
                  <a:gd name="csX6" fmla="*/ 1053102 w 5728629"/>
                  <a:gd name="csY6" fmla="*/ 13440 h 2853432"/>
                  <a:gd name="csX7" fmla="*/ 1344295 w 5728629"/>
                  <a:gd name="csY7" fmla="*/ 339784 h 2853432"/>
                  <a:gd name="csX8" fmla="*/ 1987232 w 5728629"/>
                  <a:gd name="csY8" fmla="*/ 1511359 h 2853432"/>
                  <a:gd name="csX9" fmla="*/ 2987357 w 5728629"/>
                  <a:gd name="csY9" fmla="*/ 2254309 h 2853432"/>
                  <a:gd name="csX10" fmla="*/ 5480761 w 5728629"/>
                  <a:gd name="csY10" fmla="*/ 2754878 h 2853432"/>
                  <a:gd name="csX11" fmla="*/ 5659120 w 5728629"/>
                  <a:gd name="csY11" fmla="*/ 2754372 h 2853432"/>
                  <a:gd name="csX0" fmla="*/ 0 w 5728629"/>
                  <a:gd name="csY0" fmla="*/ 2853432 h 2853432"/>
                  <a:gd name="csX1" fmla="*/ 658495 w 5728629"/>
                  <a:gd name="csY1" fmla="*/ 2382897 h 2853432"/>
                  <a:gd name="csX2" fmla="*/ 720407 w 5728629"/>
                  <a:gd name="csY2" fmla="*/ 1619309 h 2853432"/>
                  <a:gd name="csX3" fmla="*/ 887095 w 5728629"/>
                  <a:gd name="csY3" fmla="*/ 1111309 h 2853432"/>
                  <a:gd name="csX4" fmla="*/ 926465 w 5728629"/>
                  <a:gd name="csY4" fmla="*/ 379472 h 2853432"/>
                  <a:gd name="csX5" fmla="*/ 971232 w 5728629"/>
                  <a:gd name="csY5" fmla="*/ 689034 h 2853432"/>
                  <a:gd name="csX6" fmla="*/ 1053102 w 5728629"/>
                  <a:gd name="csY6" fmla="*/ 13440 h 2853432"/>
                  <a:gd name="csX7" fmla="*/ 1344295 w 5728629"/>
                  <a:gd name="csY7" fmla="*/ 339784 h 2853432"/>
                  <a:gd name="csX8" fmla="*/ 1987232 w 5728629"/>
                  <a:gd name="csY8" fmla="*/ 1511359 h 2853432"/>
                  <a:gd name="csX9" fmla="*/ 2987357 w 5728629"/>
                  <a:gd name="csY9" fmla="*/ 2254309 h 2853432"/>
                  <a:gd name="csX10" fmla="*/ 5480761 w 5728629"/>
                  <a:gd name="csY10" fmla="*/ 2754878 h 2853432"/>
                  <a:gd name="csX11" fmla="*/ 5659121 w 5728629"/>
                  <a:gd name="csY11" fmla="*/ 2813285 h 2853432"/>
                  <a:gd name="csX0" fmla="*/ 0 w 6431105"/>
                  <a:gd name="csY0" fmla="*/ 2853432 h 2891835"/>
                  <a:gd name="csX1" fmla="*/ 658495 w 6431105"/>
                  <a:gd name="csY1" fmla="*/ 2382897 h 2891835"/>
                  <a:gd name="csX2" fmla="*/ 720407 w 6431105"/>
                  <a:gd name="csY2" fmla="*/ 1619309 h 2891835"/>
                  <a:gd name="csX3" fmla="*/ 887095 w 6431105"/>
                  <a:gd name="csY3" fmla="*/ 1111309 h 2891835"/>
                  <a:gd name="csX4" fmla="*/ 926465 w 6431105"/>
                  <a:gd name="csY4" fmla="*/ 379472 h 2891835"/>
                  <a:gd name="csX5" fmla="*/ 971232 w 6431105"/>
                  <a:gd name="csY5" fmla="*/ 689034 h 2891835"/>
                  <a:gd name="csX6" fmla="*/ 1053102 w 6431105"/>
                  <a:gd name="csY6" fmla="*/ 13440 h 2891835"/>
                  <a:gd name="csX7" fmla="*/ 1344295 w 6431105"/>
                  <a:gd name="csY7" fmla="*/ 339784 h 2891835"/>
                  <a:gd name="csX8" fmla="*/ 1987232 w 6431105"/>
                  <a:gd name="csY8" fmla="*/ 1511359 h 2891835"/>
                  <a:gd name="csX9" fmla="*/ 2987357 w 6431105"/>
                  <a:gd name="csY9" fmla="*/ 2254309 h 2891835"/>
                  <a:gd name="csX10" fmla="*/ 5480761 w 6431105"/>
                  <a:gd name="csY10" fmla="*/ 2754878 h 2891835"/>
                  <a:gd name="csX11" fmla="*/ 6431105 w 6431105"/>
                  <a:gd name="csY11" fmla="*/ 2891835 h 28918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431105" h="2891835">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05102" y="2047056"/>
                      <a:pt x="2987357" y="2254309"/>
                    </a:cubicBezTo>
                    <a:cubicBezTo>
                      <a:pt x="3569612" y="2461562"/>
                      <a:pt x="5035467" y="2671534"/>
                      <a:pt x="5480761" y="2754878"/>
                    </a:cubicBezTo>
                    <a:cubicBezTo>
                      <a:pt x="5926055" y="2838222"/>
                      <a:pt x="6401379" y="2891919"/>
                      <a:pt x="6431105" y="2891835"/>
                    </a:cubicBezTo>
                  </a:path>
                </a:pathLst>
              </a:cu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 name="TextBox 69">
                <a:extLst>
                  <a:ext uri="{FF2B5EF4-FFF2-40B4-BE49-F238E27FC236}">
                    <a16:creationId xmlns:a16="http://schemas.microsoft.com/office/drawing/2014/main" id="{18B69707-6961-09AF-283A-7764DECAF7FF}"/>
                  </a:ext>
                </a:extLst>
              </p:cNvPr>
              <p:cNvSpPr txBox="1"/>
              <p:nvPr/>
            </p:nvSpPr>
            <p:spPr>
              <a:xfrm>
                <a:off x="1270000" y="5212481"/>
                <a:ext cx="327334"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71" name="TextBox 70">
                <a:extLst>
                  <a:ext uri="{FF2B5EF4-FFF2-40B4-BE49-F238E27FC236}">
                    <a16:creationId xmlns:a16="http://schemas.microsoft.com/office/drawing/2014/main" id="{B406CAE2-A3D3-8BF3-0884-B5D1F10083E9}"/>
                  </a:ext>
                </a:extLst>
              </p:cNvPr>
              <p:cNvSpPr txBox="1"/>
              <p:nvPr/>
            </p:nvSpPr>
            <p:spPr>
              <a:xfrm>
                <a:off x="3403129" y="5322074"/>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1000</a:t>
                </a:r>
              </a:p>
            </p:txBody>
          </p:sp>
          <p:sp>
            <p:nvSpPr>
              <p:cNvPr id="72" name="TextBox 71">
                <a:extLst>
                  <a:ext uri="{FF2B5EF4-FFF2-40B4-BE49-F238E27FC236}">
                    <a16:creationId xmlns:a16="http://schemas.microsoft.com/office/drawing/2014/main" id="{3F0203F8-F1E6-B99E-73C1-204E1659D020}"/>
                  </a:ext>
                </a:extLst>
              </p:cNvPr>
              <p:cNvSpPr txBox="1"/>
              <p:nvPr/>
            </p:nvSpPr>
            <p:spPr>
              <a:xfrm>
                <a:off x="5832106" y="5268892"/>
                <a:ext cx="755335"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73" name="Straight Connector 72">
                <a:extLst>
                  <a:ext uri="{FF2B5EF4-FFF2-40B4-BE49-F238E27FC236}">
                    <a16:creationId xmlns:a16="http://schemas.microsoft.com/office/drawing/2014/main" id="{77030998-B395-52DE-C77A-E2824B9362CF}"/>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4FAFA425-2D27-A0FB-3288-A472D91942C0}"/>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DF7923B5-DC58-4840-6A9C-EA7C6593555A}"/>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892B457D-837F-B630-68B7-3CEC369F8013}"/>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7" name="TextBox 76">
                <a:extLst>
                  <a:ext uri="{FF2B5EF4-FFF2-40B4-BE49-F238E27FC236}">
                    <a16:creationId xmlns:a16="http://schemas.microsoft.com/office/drawing/2014/main" id="{554BECB0-06E0-4962-E702-D0D11F04F061}"/>
                  </a:ext>
                </a:extLst>
              </p:cNvPr>
              <p:cNvSpPr txBox="1"/>
              <p:nvPr/>
            </p:nvSpPr>
            <p:spPr>
              <a:xfrm>
                <a:off x="1015116" y="3480869"/>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78" name="TextBox 77">
                <a:extLst>
                  <a:ext uri="{FF2B5EF4-FFF2-40B4-BE49-F238E27FC236}">
                    <a16:creationId xmlns:a16="http://schemas.microsoft.com/office/drawing/2014/main" id="{FAFF442E-C6EC-63F8-6B1D-7DEDF16F014F}"/>
                  </a:ext>
                </a:extLst>
              </p:cNvPr>
              <p:cNvSpPr txBox="1"/>
              <p:nvPr/>
            </p:nvSpPr>
            <p:spPr>
              <a:xfrm>
                <a:off x="1041678" y="1968071"/>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79" name="TextBox 78">
                <a:extLst>
                  <a:ext uri="{FF2B5EF4-FFF2-40B4-BE49-F238E27FC236}">
                    <a16:creationId xmlns:a16="http://schemas.microsoft.com/office/drawing/2014/main" id="{7CB3D612-F8EB-0B64-A5AA-BAE31667170B}"/>
                  </a:ext>
                </a:extLst>
              </p:cNvPr>
              <p:cNvSpPr txBox="1"/>
              <p:nvPr/>
            </p:nvSpPr>
            <p:spPr>
              <a:xfrm rot="16200000">
                <a:off x="-846719" y="3178654"/>
                <a:ext cx="3180609" cy="604430"/>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Irradiance per nm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(W m</a:t>
                </a:r>
                <a:r>
                  <a:rPr lang="en-GB" dirty="0"/>
                  <a:t>⁻²</a:t>
                </a:r>
                <a:r>
                  <a:rPr lang="en-GB" dirty="0">
                    <a:latin typeface="Arial" panose="020B0604020202020204" pitchFamily="34" charset="0"/>
                    <a:cs typeface="Arial" panose="020B0604020202020204" pitchFamily="34" charset="0"/>
                  </a:rPr>
                  <a:t> nm</a:t>
                </a:r>
                <a:r>
                  <a:rPr lang="en-GB" dirty="0"/>
                  <a:t>⁻¹)</a:t>
                </a:r>
                <a:endParaRPr lang="en-GB" dirty="0">
                  <a:latin typeface="Arial" panose="020B0604020202020204" pitchFamily="34" charset="0"/>
                  <a:cs typeface="Arial" panose="020B0604020202020204" pitchFamily="34" charset="0"/>
                </a:endParaRPr>
              </a:p>
            </p:txBody>
          </p:sp>
          <p:cxnSp>
            <p:nvCxnSpPr>
              <p:cNvPr id="80" name="Straight Connector 79">
                <a:extLst>
                  <a:ext uri="{FF2B5EF4-FFF2-40B4-BE49-F238E27FC236}">
                    <a16:creationId xmlns:a16="http://schemas.microsoft.com/office/drawing/2014/main" id="{DC7A370D-D912-A546-A93E-C2F4B7F77AA6}"/>
                  </a:ext>
                </a:extLst>
              </p:cNvPr>
              <p:cNvCxnSpPr/>
              <p:nvPr/>
            </p:nvCxnSpPr>
            <p:spPr>
              <a:xfrm>
                <a:off x="1337912" y="225982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81" name="Straight Connector 80">
                <a:extLst>
                  <a:ext uri="{FF2B5EF4-FFF2-40B4-BE49-F238E27FC236}">
                    <a16:creationId xmlns:a16="http://schemas.microsoft.com/office/drawing/2014/main" id="{532D0352-0766-9BD6-101D-4ECE032CC41D}"/>
                  </a:ext>
                </a:extLst>
              </p:cNvPr>
              <p:cNvCxnSpPr>
                <a:cxnSpLocks/>
              </p:cNvCxnSpPr>
              <p:nvPr/>
            </p:nvCxnSpPr>
            <p:spPr>
              <a:xfrm>
                <a:off x="1405550" y="2957575"/>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82" name="Straight Connector 81">
                <a:extLst>
                  <a:ext uri="{FF2B5EF4-FFF2-40B4-BE49-F238E27FC236}">
                    <a16:creationId xmlns:a16="http://schemas.microsoft.com/office/drawing/2014/main" id="{4A278260-E32B-5DE7-FF6E-9550125B4820}"/>
                  </a:ext>
                </a:extLst>
              </p:cNvPr>
              <p:cNvCxnSpPr/>
              <p:nvPr/>
            </p:nvCxnSpPr>
            <p:spPr>
              <a:xfrm>
                <a:off x="1319832" y="368109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83" name="Straight Connector 82">
                <a:extLst>
                  <a:ext uri="{FF2B5EF4-FFF2-40B4-BE49-F238E27FC236}">
                    <a16:creationId xmlns:a16="http://schemas.microsoft.com/office/drawing/2014/main" id="{F14E52D0-7332-686D-617B-CA992F9C398B}"/>
                  </a:ext>
                </a:extLst>
              </p:cNvPr>
              <p:cNvCxnSpPr>
                <a:cxnSpLocks/>
              </p:cNvCxnSpPr>
              <p:nvPr/>
            </p:nvCxnSpPr>
            <p:spPr>
              <a:xfrm>
                <a:off x="1416698" y="4428703"/>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sp>
            <p:nvSpPr>
              <p:cNvPr id="84" name="TextBox 83">
                <a:extLst>
                  <a:ext uri="{FF2B5EF4-FFF2-40B4-BE49-F238E27FC236}">
                    <a16:creationId xmlns:a16="http://schemas.microsoft.com/office/drawing/2014/main" id="{E7D26C96-0194-2501-8970-15E3E07242DB}"/>
                  </a:ext>
                </a:extLst>
              </p:cNvPr>
              <p:cNvSpPr txBox="1"/>
              <p:nvPr/>
            </p:nvSpPr>
            <p:spPr>
              <a:xfrm>
                <a:off x="986376" y="4833200"/>
                <a:ext cx="327334" cy="40010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85" name="TextBox 84">
                <a:extLst>
                  <a:ext uri="{FF2B5EF4-FFF2-40B4-BE49-F238E27FC236}">
                    <a16:creationId xmlns:a16="http://schemas.microsoft.com/office/drawing/2014/main" id="{6D7B8E5F-522B-6528-6502-471591CE70D8}"/>
                  </a:ext>
                </a:extLst>
              </p:cNvPr>
              <p:cNvSpPr txBox="1"/>
              <p:nvPr/>
            </p:nvSpPr>
            <p:spPr>
              <a:xfrm>
                <a:off x="5209911" y="5919246"/>
                <a:ext cx="1988201" cy="618673"/>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Wavelength (nm)</a:t>
                </a:r>
              </a:p>
            </p:txBody>
          </p:sp>
        </p:grpSp>
        <p:cxnSp>
          <p:nvCxnSpPr>
            <p:cNvPr id="51" name="Straight Connector 50">
              <a:extLst>
                <a:ext uri="{FF2B5EF4-FFF2-40B4-BE49-F238E27FC236}">
                  <a16:creationId xmlns:a16="http://schemas.microsoft.com/office/drawing/2014/main" id="{242E8709-54B6-D781-3AE8-C6194723185C}"/>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6FEFEDE4-3365-04D5-7A12-E88DCFB93BE6}"/>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99EC5198-0A22-8B52-F4F6-C8E4E40A6E09}"/>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9889FD52-BAB4-3629-9421-13BDBC2FFE60}"/>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A0DFB5FA-C427-7D3C-D259-2997D831601A}"/>
                </a:ext>
              </a:extLst>
            </p:cNvPr>
            <p:cNvCxnSpPr>
              <a:cxnSpLocks/>
            </p:cNvCxnSpPr>
            <p:nvPr/>
          </p:nvCxnSpPr>
          <p:spPr>
            <a:xfrm>
              <a:off x="4221641"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0ED23CAD-00CE-9375-CD26-10D2DD016863}"/>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7DA023D8-FA8D-B686-1783-E8E4E9B59701}"/>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3EE7DE5E-E19E-046D-F97E-70DC6B53FDEB}"/>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467F2071-C3CB-1D68-A781-0773AAA60D05}"/>
                </a:ext>
              </a:extLst>
            </p:cNvPr>
            <p:cNvCxnSpPr>
              <a:cxnSpLocks/>
            </p:cNvCxnSpPr>
            <p:nvPr/>
          </p:nvCxnSpPr>
          <p:spPr>
            <a:xfrm>
              <a:off x="6868616"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09656765-662D-C800-BE80-B62EAFE183DD}"/>
                </a:ext>
              </a:extLst>
            </p:cNvPr>
            <p:cNvCxnSpPr>
              <a:cxnSpLocks/>
            </p:cNvCxnSpPr>
            <p:nvPr/>
          </p:nvCxnSpPr>
          <p:spPr>
            <a:xfrm>
              <a:off x="7549710"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9DE8EBC4-2CBF-3C75-119D-A1EA32FAEC6D}"/>
                </a:ext>
              </a:extLst>
            </p:cNvPr>
            <p:cNvCxnSpPr>
              <a:cxnSpLocks/>
            </p:cNvCxnSpPr>
            <p:nvPr/>
          </p:nvCxnSpPr>
          <p:spPr>
            <a:xfrm>
              <a:off x="8213853" y="259628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4E4DFF2A-3F3D-29E0-0439-97C84E9C1117}"/>
                </a:ext>
              </a:extLst>
            </p:cNvPr>
            <p:cNvCxnSpPr>
              <a:cxnSpLocks/>
            </p:cNvCxnSpPr>
            <p:nvPr/>
          </p:nvCxnSpPr>
          <p:spPr>
            <a:xfrm>
              <a:off x="8871223" y="2602698"/>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76884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4" grpId="0"/>
      <p:bldP spid="16" grpId="0"/>
      <p:bldP spid="3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5513F-5121-1A6D-7028-355CC64F5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A25603-D7F3-0083-2820-B372C22819AB}"/>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9C047414-F82C-5A75-CA08-53F78AA26FB6}"/>
              </a:ext>
            </a:extLst>
          </p:cNvPr>
          <p:cNvSpPr>
            <a:spLocks noGrp="1"/>
          </p:cNvSpPr>
          <p:nvPr>
            <p:ph type="body" sz="quarter" idx="10"/>
          </p:nvPr>
        </p:nvSpPr>
        <p:spPr>
          <a:xfrm>
            <a:off x="122292" y="461664"/>
            <a:ext cx="8899415" cy="1255728"/>
          </a:xfrm>
        </p:spPr>
        <p:txBody>
          <a:bodyPr/>
          <a:lstStyle/>
          <a:p>
            <a:r>
              <a:rPr lang="en-GB" dirty="0"/>
              <a:t>The range of wavelengths associated with visible light is shown in green. Calculate the total irradiance for the visible wavelengths. </a:t>
            </a:r>
          </a:p>
        </p:txBody>
      </p:sp>
      <p:sp>
        <p:nvSpPr>
          <p:cNvPr id="4" name="Text Placeholder 2">
            <a:extLst>
              <a:ext uri="{FF2B5EF4-FFF2-40B4-BE49-F238E27FC236}">
                <a16:creationId xmlns:a16="http://schemas.microsoft.com/office/drawing/2014/main" id="{F28CE802-4A9E-A39B-1939-FCF96446C970}"/>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A62286E-DFF8-67DB-DB92-BDFBA7B984B0}"/>
              </a:ext>
            </a:extLst>
          </p:cNvPr>
          <p:cNvSpPr txBox="1"/>
          <p:nvPr/>
        </p:nvSpPr>
        <p:spPr>
          <a:xfrm>
            <a:off x="0" y="6505965"/>
            <a:ext cx="5242743" cy="369332"/>
          </a:xfrm>
          <a:prstGeom prst="rect">
            <a:avLst/>
          </a:prstGeom>
          <a:noFill/>
        </p:spPr>
        <p:txBody>
          <a:bodyPr wrap="square">
            <a:spAutoFit/>
          </a:bodyPr>
          <a:lstStyle/>
          <a:p>
            <a:r>
              <a:rPr lang="en-GB" dirty="0"/>
              <a:t>Data Source: https://lasp.colorado.edu/lisird/data</a:t>
            </a:r>
          </a:p>
        </p:txBody>
      </p:sp>
      <p:grpSp>
        <p:nvGrpSpPr>
          <p:cNvPr id="11" name="Group 10">
            <a:extLst>
              <a:ext uri="{FF2B5EF4-FFF2-40B4-BE49-F238E27FC236}">
                <a16:creationId xmlns:a16="http://schemas.microsoft.com/office/drawing/2014/main" id="{B2D2C2B4-F4E3-9E8B-B38B-E68FA2679864}"/>
              </a:ext>
            </a:extLst>
          </p:cNvPr>
          <p:cNvGrpSpPr/>
          <p:nvPr/>
        </p:nvGrpSpPr>
        <p:grpSpPr>
          <a:xfrm>
            <a:off x="516816" y="2004368"/>
            <a:ext cx="7865892" cy="4214621"/>
            <a:chOff x="-56948" y="1810400"/>
            <a:chExt cx="9705117" cy="4372549"/>
          </a:xfrm>
        </p:grpSpPr>
        <p:grpSp>
          <p:nvGrpSpPr>
            <p:cNvPr id="27" name="Group 26">
              <a:extLst>
                <a:ext uri="{FF2B5EF4-FFF2-40B4-BE49-F238E27FC236}">
                  <a16:creationId xmlns:a16="http://schemas.microsoft.com/office/drawing/2014/main" id="{DA67E7EA-6936-0BB0-AA50-0CEA250C7F65}"/>
                </a:ext>
              </a:extLst>
            </p:cNvPr>
            <p:cNvGrpSpPr/>
            <p:nvPr/>
          </p:nvGrpSpPr>
          <p:grpSpPr>
            <a:xfrm>
              <a:off x="-56948" y="1810400"/>
              <a:ext cx="9705117" cy="4372549"/>
              <a:chOff x="655363" y="1049542"/>
              <a:chExt cx="7006427" cy="5219411"/>
            </a:xfrm>
          </p:grpSpPr>
          <p:sp>
            <p:nvSpPr>
              <p:cNvPr id="14" name="Rectangle 13">
                <a:extLst>
                  <a:ext uri="{FF2B5EF4-FFF2-40B4-BE49-F238E27FC236}">
                    <a16:creationId xmlns:a16="http://schemas.microsoft.com/office/drawing/2014/main" id="{FB90E0A0-D454-5C76-0074-198BE427A9A5}"/>
                  </a:ext>
                </a:extLst>
              </p:cNvPr>
              <p:cNvSpPr/>
              <p:nvPr/>
            </p:nvSpPr>
            <p:spPr>
              <a:xfrm>
                <a:off x="2320294" y="2168128"/>
                <a:ext cx="716132" cy="2932843"/>
              </a:xfrm>
              <a:prstGeom prst="rect">
                <a:avLst/>
              </a:prstGeom>
              <a:solidFill>
                <a:srgbClr val="92D050">
                  <a:alpha val="30980"/>
                </a:srgbClr>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E90F8A74-EB2A-C484-9B29-B2267B310743}"/>
                  </a:ext>
                </a:extLst>
              </p:cNvPr>
              <p:cNvSpPr txBox="1"/>
              <p:nvPr/>
            </p:nvSpPr>
            <p:spPr>
              <a:xfrm>
                <a:off x="2112963" y="1049542"/>
                <a:ext cx="1584308" cy="1094574"/>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Visible light range</a:t>
                </a:r>
              </a:p>
            </p:txBody>
          </p:sp>
          <p:sp>
            <p:nvSpPr>
              <p:cNvPr id="5" name="Rectangle 4">
                <a:extLst>
                  <a:ext uri="{FF2B5EF4-FFF2-40B4-BE49-F238E27FC236}">
                    <a16:creationId xmlns:a16="http://schemas.microsoft.com/office/drawing/2014/main" id="{C2270D03-808D-AB5B-EF42-E8B408DBA18D}"/>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DD1E19C3-927A-E34B-2D59-8F508E6EE5B0}"/>
                  </a:ext>
                </a:extLst>
              </p:cNvPr>
              <p:cNvSpPr/>
              <p:nvPr/>
            </p:nvSpPr>
            <p:spPr>
              <a:xfrm>
                <a:off x="1441768" y="2231966"/>
                <a:ext cx="5659120" cy="2853432"/>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659120" h="2853432">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45112" y="2000535"/>
                      <a:pt x="2987357" y="2254309"/>
                    </a:cubicBezTo>
                    <a:cubicBezTo>
                      <a:pt x="3529602" y="2508083"/>
                      <a:pt x="4637904" y="2718313"/>
                      <a:pt x="5659120" y="2754372"/>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E259C1C1-274C-E510-1940-68B34E58C056}"/>
                  </a:ext>
                </a:extLst>
              </p:cNvPr>
              <p:cNvSpPr txBox="1"/>
              <p:nvPr/>
            </p:nvSpPr>
            <p:spPr>
              <a:xfrm>
                <a:off x="1270000" y="5302250"/>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10" name="TextBox 9">
                <a:extLst>
                  <a:ext uri="{FF2B5EF4-FFF2-40B4-BE49-F238E27FC236}">
                    <a16:creationId xmlns:a16="http://schemas.microsoft.com/office/drawing/2014/main" id="{E871A107-B12C-8330-4420-99FF4DFB8E88}"/>
                  </a:ext>
                </a:extLst>
              </p:cNvPr>
              <p:cNvSpPr txBox="1"/>
              <p:nvPr/>
            </p:nvSpPr>
            <p:spPr>
              <a:xfrm>
                <a:off x="3356173" y="5302250"/>
                <a:ext cx="755335"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1000</a:t>
                </a:r>
              </a:p>
            </p:txBody>
          </p:sp>
          <p:sp>
            <p:nvSpPr>
              <p:cNvPr id="12" name="TextBox 11">
                <a:extLst>
                  <a:ext uri="{FF2B5EF4-FFF2-40B4-BE49-F238E27FC236}">
                    <a16:creationId xmlns:a16="http://schemas.microsoft.com/office/drawing/2014/main" id="{CFAAFA83-CE48-476E-E644-D5524F370D2A}"/>
                  </a:ext>
                </a:extLst>
              </p:cNvPr>
              <p:cNvSpPr txBox="1"/>
              <p:nvPr/>
            </p:nvSpPr>
            <p:spPr>
              <a:xfrm>
                <a:off x="5769179" y="5302250"/>
                <a:ext cx="672803" cy="495498"/>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20" name="Straight Connector 19">
                <a:extLst>
                  <a:ext uri="{FF2B5EF4-FFF2-40B4-BE49-F238E27FC236}">
                    <a16:creationId xmlns:a16="http://schemas.microsoft.com/office/drawing/2014/main" id="{29E6F4CB-4B4D-9237-4427-EA7413FBE395}"/>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EC35A7C9-C833-B7CB-5A18-9641AA08F39C}"/>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0E705D47-9BA2-1911-A09B-1D9AE1A6BF40}"/>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45DE1104-E4CE-6CC4-5823-5C343813BFB8}"/>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D79301E2-460A-242A-1E5B-0749A406005F}"/>
                  </a:ext>
                </a:extLst>
              </p:cNvPr>
              <p:cNvSpPr txBox="1"/>
              <p:nvPr/>
            </p:nvSpPr>
            <p:spPr>
              <a:xfrm>
                <a:off x="1015116" y="3480869"/>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30" name="TextBox 29">
                <a:extLst>
                  <a:ext uri="{FF2B5EF4-FFF2-40B4-BE49-F238E27FC236}">
                    <a16:creationId xmlns:a16="http://schemas.microsoft.com/office/drawing/2014/main" id="{B8E1F44D-C7BF-1685-09F7-B0C2C3A6BE09}"/>
                  </a:ext>
                </a:extLst>
              </p:cNvPr>
              <p:cNvSpPr txBox="1"/>
              <p:nvPr/>
            </p:nvSpPr>
            <p:spPr>
              <a:xfrm>
                <a:off x="1041678" y="1968071"/>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31" name="TextBox 30">
                <a:extLst>
                  <a:ext uri="{FF2B5EF4-FFF2-40B4-BE49-F238E27FC236}">
                    <a16:creationId xmlns:a16="http://schemas.microsoft.com/office/drawing/2014/main" id="{E2647B24-C490-246B-438D-EFE02D0582B8}"/>
                  </a:ext>
                </a:extLst>
              </p:cNvPr>
              <p:cNvSpPr txBox="1"/>
              <p:nvPr/>
            </p:nvSpPr>
            <p:spPr>
              <a:xfrm rot="16200000">
                <a:off x="-632727" y="3126786"/>
                <a:ext cx="3180610" cy="604430"/>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Irradiance per nm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(W m</a:t>
                </a:r>
                <a:r>
                  <a:rPr lang="en-GB" dirty="0"/>
                  <a:t>⁻²</a:t>
                </a:r>
                <a:r>
                  <a:rPr lang="en-GB" dirty="0">
                    <a:latin typeface="Arial" panose="020B0604020202020204" pitchFamily="34" charset="0"/>
                    <a:cs typeface="Arial" panose="020B0604020202020204" pitchFamily="34" charset="0"/>
                  </a:rPr>
                  <a:t> nm</a:t>
                </a:r>
                <a:r>
                  <a:rPr lang="en-GB" dirty="0"/>
                  <a:t>⁻¹)</a:t>
                </a:r>
                <a:endParaRPr lang="en-GB"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A0552F5E-72D3-373F-B75F-DC4BB5EDE725}"/>
                  </a:ext>
                </a:extLst>
              </p:cNvPr>
              <p:cNvCxnSpPr/>
              <p:nvPr/>
            </p:nvCxnSpPr>
            <p:spPr>
              <a:xfrm>
                <a:off x="1337912" y="225982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2756C458-B57E-E3F4-4D42-B01E4A0A9B62}"/>
                  </a:ext>
                </a:extLst>
              </p:cNvPr>
              <p:cNvCxnSpPr>
                <a:cxnSpLocks/>
              </p:cNvCxnSpPr>
              <p:nvPr/>
            </p:nvCxnSpPr>
            <p:spPr>
              <a:xfrm>
                <a:off x="1405550" y="3144131"/>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31B9564-E0BF-A232-5E84-19386446A39E}"/>
                  </a:ext>
                </a:extLst>
              </p:cNvPr>
              <p:cNvCxnSpPr/>
              <p:nvPr/>
            </p:nvCxnSpPr>
            <p:spPr>
              <a:xfrm>
                <a:off x="1319832" y="3681090"/>
                <a:ext cx="5781056" cy="0"/>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FCA8A86A-447D-F1ED-31A6-3E19FBBC32F0}"/>
                  </a:ext>
                </a:extLst>
              </p:cNvPr>
              <p:cNvCxnSpPr>
                <a:cxnSpLocks/>
              </p:cNvCxnSpPr>
              <p:nvPr/>
            </p:nvCxnSpPr>
            <p:spPr>
              <a:xfrm>
                <a:off x="1416698" y="4556347"/>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60E0B910-C142-C4F1-D196-2947DDB39303}"/>
                  </a:ext>
                </a:extLst>
              </p:cNvPr>
              <p:cNvCxnSpPr/>
              <p:nvPr/>
            </p:nvCxnSpPr>
            <p:spPr>
              <a:xfrm>
                <a:off x="1416698" y="2505289"/>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4A4D63FF-92A5-3697-50DA-0E6D2E445F03}"/>
                  </a:ext>
                </a:extLst>
              </p:cNvPr>
              <p:cNvCxnSpPr/>
              <p:nvPr/>
            </p:nvCxnSpPr>
            <p:spPr>
              <a:xfrm>
                <a:off x="1416698" y="280967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1AE90B44-BCEA-92A1-89A2-5830E9958F46}"/>
                  </a:ext>
                </a:extLst>
              </p:cNvPr>
              <p:cNvCxnSpPr/>
              <p:nvPr/>
            </p:nvCxnSpPr>
            <p:spPr>
              <a:xfrm>
                <a:off x="1405550" y="342900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4E260B2C-2881-222A-488E-23F2B8EA3E2A}"/>
                  </a:ext>
                </a:extLst>
              </p:cNvPr>
              <p:cNvCxnSpPr/>
              <p:nvPr/>
            </p:nvCxnSpPr>
            <p:spPr>
              <a:xfrm>
                <a:off x="1416698" y="3998804"/>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BFB5AE3F-1E0B-7199-ADFB-4D563164DE88}"/>
                  </a:ext>
                </a:extLst>
              </p:cNvPr>
              <p:cNvCxnSpPr/>
              <p:nvPr/>
            </p:nvCxnSpPr>
            <p:spPr>
              <a:xfrm>
                <a:off x="1416698" y="4283547"/>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92AF909B-BC97-E20B-93D6-61CCD85B498C}"/>
                  </a:ext>
                </a:extLst>
              </p:cNvPr>
              <p:cNvCxnSpPr>
                <a:cxnSpLocks/>
              </p:cNvCxnSpPr>
              <p:nvPr/>
            </p:nvCxnSpPr>
            <p:spPr>
              <a:xfrm>
                <a:off x="1386345" y="4841090"/>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sp>
            <p:nvSpPr>
              <p:cNvPr id="61" name="TextBox 60">
                <a:extLst>
                  <a:ext uri="{FF2B5EF4-FFF2-40B4-BE49-F238E27FC236}">
                    <a16:creationId xmlns:a16="http://schemas.microsoft.com/office/drawing/2014/main" id="{67E270D8-2BFF-C76A-21E7-DE5C34906FDA}"/>
                  </a:ext>
                </a:extLst>
              </p:cNvPr>
              <p:cNvSpPr txBox="1"/>
              <p:nvPr/>
            </p:nvSpPr>
            <p:spPr>
              <a:xfrm>
                <a:off x="2196287" y="5302250"/>
                <a:ext cx="643383" cy="58417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500</a:t>
                </a:r>
              </a:p>
            </p:txBody>
          </p:sp>
          <p:sp>
            <p:nvSpPr>
              <p:cNvPr id="62" name="TextBox 61">
                <a:extLst>
                  <a:ext uri="{FF2B5EF4-FFF2-40B4-BE49-F238E27FC236}">
                    <a16:creationId xmlns:a16="http://schemas.microsoft.com/office/drawing/2014/main" id="{ADB81FE7-3150-E8F1-5C50-964E4E532325}"/>
                  </a:ext>
                </a:extLst>
              </p:cNvPr>
              <p:cNvSpPr txBox="1"/>
              <p:nvPr/>
            </p:nvSpPr>
            <p:spPr>
              <a:xfrm>
                <a:off x="4510635" y="5302250"/>
                <a:ext cx="793203" cy="58417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1500</a:t>
                </a:r>
              </a:p>
            </p:txBody>
          </p:sp>
          <p:sp>
            <p:nvSpPr>
              <p:cNvPr id="63" name="TextBox 62">
                <a:extLst>
                  <a:ext uri="{FF2B5EF4-FFF2-40B4-BE49-F238E27FC236}">
                    <a16:creationId xmlns:a16="http://schemas.microsoft.com/office/drawing/2014/main" id="{5462AE1E-F9B9-0AB7-611F-0F5EC6380461}"/>
                  </a:ext>
                </a:extLst>
              </p:cNvPr>
              <p:cNvSpPr txBox="1"/>
              <p:nvPr/>
            </p:nvSpPr>
            <p:spPr>
              <a:xfrm>
                <a:off x="5768059" y="5773454"/>
                <a:ext cx="1893731" cy="495499"/>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Wavelength (nm)</a:t>
                </a:r>
              </a:p>
            </p:txBody>
          </p:sp>
        </p:grpSp>
        <p:cxnSp>
          <p:nvCxnSpPr>
            <p:cNvPr id="23" name="Straight Connector 22">
              <a:extLst>
                <a:ext uri="{FF2B5EF4-FFF2-40B4-BE49-F238E27FC236}">
                  <a16:creationId xmlns:a16="http://schemas.microsoft.com/office/drawing/2014/main" id="{B6441E45-48B0-053A-B6E7-EC199B7D915C}"/>
                </a:ext>
              </a:extLst>
            </p:cNvPr>
            <p:cNvCxnSpPr>
              <a:cxnSpLocks/>
            </p:cNvCxnSpPr>
            <p:nvPr/>
          </p:nvCxnSpPr>
          <p:spPr>
            <a:xfrm>
              <a:off x="1605064" y="2690637"/>
              <a:ext cx="24808" cy="2497323"/>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4F5C0898-E03F-5E6C-51C3-04CA2D700241}"/>
                </a:ext>
              </a:extLst>
            </p:cNvPr>
            <p:cNvCxnSpPr>
              <a:cxnSpLocks/>
            </p:cNvCxnSpPr>
            <p:nvPr/>
          </p:nvCxnSpPr>
          <p:spPr>
            <a:xfrm>
              <a:off x="2264635" y="2579895"/>
              <a:ext cx="0" cy="2621324"/>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7821DBE7-CB57-910C-529D-9681E86204A9}"/>
                </a:ext>
              </a:extLst>
            </p:cNvPr>
            <p:cNvCxnSpPr>
              <a:cxnSpLocks/>
            </p:cNvCxnSpPr>
            <p:nvPr/>
          </p:nvCxnSpPr>
          <p:spPr>
            <a:xfrm>
              <a:off x="2923796" y="2579895"/>
              <a:ext cx="0" cy="2621324"/>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3411EDEA-5E45-ACD7-F77F-5471FA7ECE9F}"/>
                </a:ext>
              </a:extLst>
            </p:cNvPr>
            <p:cNvCxnSpPr>
              <a:cxnSpLocks/>
            </p:cNvCxnSpPr>
            <p:nvPr/>
          </p:nvCxnSpPr>
          <p:spPr>
            <a:xfrm>
              <a:off x="3578314" y="2533864"/>
              <a:ext cx="0" cy="2690158"/>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2FE0030F-0EE3-40E0-AECE-65E527708446}"/>
                </a:ext>
              </a:extLst>
            </p:cNvPr>
            <p:cNvCxnSpPr>
              <a:cxnSpLocks/>
            </p:cNvCxnSpPr>
            <p:nvPr/>
          </p:nvCxnSpPr>
          <p:spPr>
            <a:xfrm>
              <a:off x="4221641"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AC882156-B9B1-5FCF-3A92-E4659C0CFBA2}"/>
                </a:ext>
              </a:extLst>
            </p:cNvPr>
            <p:cNvCxnSpPr>
              <a:cxnSpLocks/>
            </p:cNvCxnSpPr>
            <p:nvPr/>
          </p:nvCxnSpPr>
          <p:spPr>
            <a:xfrm>
              <a:off x="4847283" y="2579895"/>
              <a:ext cx="0" cy="2621324"/>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CF1B884C-9340-9E87-1774-9B0AB6ADDF4E}"/>
                </a:ext>
              </a:extLst>
            </p:cNvPr>
            <p:cNvCxnSpPr>
              <a:cxnSpLocks/>
            </p:cNvCxnSpPr>
            <p:nvPr/>
          </p:nvCxnSpPr>
          <p:spPr>
            <a:xfrm>
              <a:off x="5492176" y="2579895"/>
              <a:ext cx="0" cy="2608065"/>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7D0646AE-DDFB-8357-C642-DCE8397EFEED}"/>
                </a:ext>
              </a:extLst>
            </p:cNvPr>
            <p:cNvCxnSpPr>
              <a:cxnSpLocks/>
            </p:cNvCxnSpPr>
            <p:nvPr/>
          </p:nvCxnSpPr>
          <p:spPr>
            <a:xfrm>
              <a:off x="6182840" y="2579895"/>
              <a:ext cx="0" cy="2644127"/>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06F2D2FE-33A4-5B04-D345-8D82F1771126}"/>
                </a:ext>
              </a:extLst>
            </p:cNvPr>
            <p:cNvCxnSpPr>
              <a:cxnSpLocks/>
            </p:cNvCxnSpPr>
            <p:nvPr/>
          </p:nvCxnSpPr>
          <p:spPr>
            <a:xfrm>
              <a:off x="6868616" y="2579895"/>
              <a:ext cx="0" cy="2644127"/>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082630BE-D78D-9280-2599-CB04FC9EE5C8}"/>
                </a:ext>
              </a:extLst>
            </p:cNvPr>
            <p:cNvCxnSpPr>
              <a:cxnSpLocks/>
            </p:cNvCxnSpPr>
            <p:nvPr/>
          </p:nvCxnSpPr>
          <p:spPr>
            <a:xfrm>
              <a:off x="7549710" y="2579895"/>
              <a:ext cx="0" cy="2621324"/>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419636D0-D97A-2E50-646F-EAE8CA083134}"/>
                </a:ext>
              </a:extLst>
            </p:cNvPr>
            <p:cNvCxnSpPr>
              <a:cxnSpLocks/>
            </p:cNvCxnSpPr>
            <p:nvPr/>
          </p:nvCxnSpPr>
          <p:spPr>
            <a:xfrm>
              <a:off x="8213853" y="2596285"/>
              <a:ext cx="0" cy="2621324"/>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294D73E6-906E-07F0-11BF-D947D9B34806}"/>
                </a:ext>
              </a:extLst>
            </p:cNvPr>
            <p:cNvCxnSpPr>
              <a:cxnSpLocks/>
            </p:cNvCxnSpPr>
            <p:nvPr/>
          </p:nvCxnSpPr>
          <p:spPr>
            <a:xfrm>
              <a:off x="8871223" y="2602698"/>
              <a:ext cx="0" cy="2621324"/>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A33F933F-B1BA-FDE8-C1B1-86295B179536}"/>
                </a:ext>
              </a:extLst>
            </p:cNvPr>
            <p:cNvCxnSpPr>
              <a:cxnSpLocks/>
            </p:cNvCxnSpPr>
            <p:nvPr/>
          </p:nvCxnSpPr>
          <p:spPr>
            <a:xfrm>
              <a:off x="1291331" y="2653297"/>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AF3EEB9C-A5C4-40C2-ACB8-435B2C0C5A92}"/>
                </a:ext>
              </a:extLst>
            </p:cNvPr>
            <p:cNvCxnSpPr>
              <a:cxnSpLocks/>
            </p:cNvCxnSpPr>
            <p:nvPr/>
          </p:nvCxnSpPr>
          <p:spPr>
            <a:xfrm>
              <a:off x="2575826" y="2712206"/>
              <a:ext cx="24808" cy="2497322"/>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3BD6F3FD-8E66-C913-7A30-1A2D8B94EC62}"/>
                </a:ext>
              </a:extLst>
            </p:cNvPr>
            <p:cNvCxnSpPr>
              <a:cxnSpLocks/>
            </p:cNvCxnSpPr>
            <p:nvPr/>
          </p:nvCxnSpPr>
          <p:spPr>
            <a:xfrm>
              <a:off x="1932513" y="2689856"/>
              <a:ext cx="24808" cy="2497323"/>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7BC0E50F-B764-4793-50AA-8690D6560DB9}"/>
                </a:ext>
              </a:extLst>
            </p:cNvPr>
            <p:cNvCxnSpPr>
              <a:cxnSpLocks/>
            </p:cNvCxnSpPr>
            <p:nvPr/>
          </p:nvCxnSpPr>
          <p:spPr>
            <a:xfrm>
              <a:off x="3216235" y="272737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546DA215-0B55-ACBB-A483-B5E2484AB97E}"/>
                </a:ext>
              </a:extLst>
            </p:cNvPr>
            <p:cNvCxnSpPr>
              <a:cxnSpLocks/>
            </p:cNvCxnSpPr>
            <p:nvPr/>
          </p:nvCxnSpPr>
          <p:spPr>
            <a:xfrm>
              <a:off x="3873573" y="272737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B3F4603B-4E1C-5068-1F53-ACF1D866F0F1}"/>
                </a:ext>
              </a:extLst>
            </p:cNvPr>
            <p:cNvCxnSpPr>
              <a:cxnSpLocks/>
            </p:cNvCxnSpPr>
            <p:nvPr/>
          </p:nvCxnSpPr>
          <p:spPr>
            <a:xfrm>
              <a:off x="4506828" y="271220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7DB72652-23C2-75BC-146F-493B3CA68A1F}"/>
                </a:ext>
              </a:extLst>
            </p:cNvPr>
            <p:cNvCxnSpPr>
              <a:cxnSpLocks/>
            </p:cNvCxnSpPr>
            <p:nvPr/>
          </p:nvCxnSpPr>
          <p:spPr>
            <a:xfrm>
              <a:off x="5157326" y="271220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6A1AB0D4-D59A-2A98-9EB0-423B61545B71}"/>
                </a:ext>
              </a:extLst>
            </p:cNvPr>
            <p:cNvCxnSpPr>
              <a:cxnSpLocks/>
            </p:cNvCxnSpPr>
            <p:nvPr/>
          </p:nvCxnSpPr>
          <p:spPr>
            <a:xfrm>
              <a:off x="5807827" y="2690636"/>
              <a:ext cx="24808" cy="2497322"/>
            </a:xfrm>
            <a:prstGeom prst="line">
              <a:avLst/>
            </a:prstGeom>
            <a:ln w="28575">
              <a:tailEnd type="none" w="med" len="lg"/>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9C26974C-1BDA-29A4-F245-55AD653E7818}"/>
                </a:ext>
              </a:extLst>
            </p:cNvPr>
            <p:cNvCxnSpPr>
              <a:cxnSpLocks/>
            </p:cNvCxnSpPr>
            <p:nvPr/>
          </p:nvCxnSpPr>
          <p:spPr>
            <a:xfrm>
              <a:off x="6509434" y="269063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0498FD68-2545-BE51-8004-89360ADFF6C4}"/>
                </a:ext>
              </a:extLst>
            </p:cNvPr>
            <p:cNvCxnSpPr>
              <a:cxnSpLocks/>
            </p:cNvCxnSpPr>
            <p:nvPr/>
          </p:nvCxnSpPr>
          <p:spPr>
            <a:xfrm>
              <a:off x="7200040" y="2727376"/>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4A1E494D-6B84-C010-1FDE-C72AB4DE5B31}"/>
                </a:ext>
              </a:extLst>
            </p:cNvPr>
            <p:cNvCxnSpPr>
              <a:cxnSpLocks/>
            </p:cNvCxnSpPr>
            <p:nvPr/>
          </p:nvCxnSpPr>
          <p:spPr>
            <a:xfrm>
              <a:off x="7866109" y="2747539"/>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E12F5E43-84BE-75AA-7030-4B437879C6B6}"/>
                </a:ext>
              </a:extLst>
            </p:cNvPr>
            <p:cNvCxnSpPr>
              <a:cxnSpLocks/>
            </p:cNvCxnSpPr>
            <p:nvPr/>
          </p:nvCxnSpPr>
          <p:spPr>
            <a:xfrm>
              <a:off x="8517730" y="2707150"/>
              <a:ext cx="24808" cy="2497322"/>
            </a:xfrm>
            <a:prstGeom prst="line">
              <a:avLst/>
            </a:prstGeom>
            <a:ln w="12700">
              <a:tailEnd type="none" w="med" len="lg"/>
            </a:ln>
          </p:spPr>
          <p:style>
            <a:lnRef idx="1">
              <a:schemeClr val="dk1"/>
            </a:lnRef>
            <a:fillRef idx="0">
              <a:schemeClr val="dk1"/>
            </a:fillRef>
            <a:effectRef idx="0">
              <a:schemeClr val="dk1"/>
            </a:effectRef>
            <a:fontRef idx="minor">
              <a:schemeClr val="tx1"/>
            </a:fontRef>
          </p:style>
        </p:cxnSp>
      </p:grpSp>
      <p:sp>
        <p:nvSpPr>
          <p:cNvPr id="64" name="TextBox 63">
            <a:extLst>
              <a:ext uri="{FF2B5EF4-FFF2-40B4-BE49-F238E27FC236}">
                <a16:creationId xmlns:a16="http://schemas.microsoft.com/office/drawing/2014/main" id="{9D8C30E9-EF01-50EA-556F-FC9417E68878}"/>
              </a:ext>
            </a:extLst>
          </p:cNvPr>
          <p:cNvSpPr txBox="1"/>
          <p:nvPr/>
        </p:nvSpPr>
        <p:spPr>
          <a:xfrm>
            <a:off x="7558578" y="6505965"/>
            <a:ext cx="1279517" cy="369332"/>
          </a:xfrm>
          <a:prstGeom prst="rect">
            <a:avLst/>
          </a:prstGeom>
          <a:noFill/>
        </p:spPr>
        <p:txBody>
          <a:bodyPr wrap="none" rtlCol="0">
            <a:spAutoFit/>
          </a:bodyPr>
          <a:lstStyle/>
          <a:p>
            <a:r>
              <a:rPr lang="en-GB" dirty="0">
                <a:solidFill>
                  <a:srgbClr val="0000FF"/>
                </a:solidFill>
                <a:latin typeface="Arial" panose="020B0604020202020204" pitchFamily="34" charset="0"/>
                <a:cs typeface="Arial" panose="020B0604020202020204" pitchFamily="34" charset="0"/>
              </a:rPr>
              <a:t>520 W m</a:t>
            </a:r>
            <a:r>
              <a:rPr lang="en-GB" dirty="0">
                <a:solidFill>
                  <a:srgbClr val="0000FF"/>
                </a:solidFill>
              </a:rPr>
              <a:t>⁻²</a:t>
            </a:r>
            <a:endParaRPr lang="en-GB"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7399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8B761-19AA-4F27-54E7-B39653AB3A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83C5A4-CD26-60CA-6FB2-1E19590EBE06}"/>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519DBAF3-479C-CFCB-6FD6-DB655F4D52FA}"/>
              </a:ext>
            </a:extLst>
          </p:cNvPr>
          <p:cNvSpPr>
            <a:spLocks noGrp="1"/>
          </p:cNvSpPr>
          <p:nvPr>
            <p:ph type="body" sz="quarter" idx="10"/>
          </p:nvPr>
        </p:nvSpPr>
        <p:spPr>
          <a:xfrm>
            <a:off x="122292" y="461664"/>
            <a:ext cx="8899415" cy="2675604"/>
          </a:xfrm>
        </p:spPr>
        <p:txBody>
          <a:bodyPr/>
          <a:lstStyle/>
          <a:p>
            <a:r>
              <a:rPr lang="en-GB" dirty="0"/>
              <a:t>A solar panel can use wavelengths between 400 nm and 1000 nm to generate electrical power.</a:t>
            </a:r>
          </a:p>
          <a:p>
            <a:r>
              <a:rPr lang="en-GB" dirty="0"/>
              <a:t>1. What % of the total solar power is available to the solar panel?</a:t>
            </a:r>
          </a:p>
          <a:p>
            <a:r>
              <a:rPr lang="en-GB" dirty="0"/>
              <a:t>2. Which of the wavelengths 400 nm or 1000 nm is infrared?</a:t>
            </a:r>
          </a:p>
        </p:txBody>
      </p:sp>
      <p:sp>
        <p:nvSpPr>
          <p:cNvPr id="4" name="Text Placeholder 2">
            <a:extLst>
              <a:ext uri="{FF2B5EF4-FFF2-40B4-BE49-F238E27FC236}">
                <a16:creationId xmlns:a16="http://schemas.microsoft.com/office/drawing/2014/main" id="{6C3311FE-819E-8BE6-F282-40938F9209F6}"/>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C15959D3-450F-A282-F3DD-D2625229C5F2}"/>
              </a:ext>
            </a:extLst>
          </p:cNvPr>
          <p:cNvSpPr txBox="1"/>
          <p:nvPr/>
        </p:nvSpPr>
        <p:spPr>
          <a:xfrm>
            <a:off x="25968" y="6469317"/>
            <a:ext cx="5242743" cy="369332"/>
          </a:xfrm>
          <a:prstGeom prst="rect">
            <a:avLst/>
          </a:prstGeom>
          <a:noFill/>
        </p:spPr>
        <p:txBody>
          <a:bodyPr wrap="square">
            <a:spAutoFit/>
          </a:bodyPr>
          <a:lstStyle/>
          <a:p>
            <a:r>
              <a:rPr lang="en-GB" dirty="0"/>
              <a:t>Data Source: https://lasp.colorado.edu/lisird/data</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D07B0E4-6320-D3DB-00AD-BA50EC456626}"/>
                  </a:ext>
                </a:extLst>
              </p:cNvPr>
              <p:cNvSpPr txBox="1"/>
              <p:nvPr/>
            </p:nvSpPr>
            <p:spPr>
              <a:xfrm>
                <a:off x="4964811" y="5984769"/>
                <a:ext cx="4324899" cy="553357"/>
              </a:xfrm>
              <a:prstGeom prst="rect">
                <a:avLst/>
              </a:prstGeom>
              <a:noFill/>
            </p:spPr>
            <p:txBody>
              <a:bodyPr wrap="square">
                <a:spAutoFit/>
              </a:bodyPr>
              <a:lstStyle/>
              <a:p>
                <a:pPr/>
                <a14:m>
                  <m:oMathPara xmlns:m="http://schemas.openxmlformats.org/officeDocument/2006/math">
                    <m:oMath>
                      <m:f>
                        <m:fPr>
                          <m:ctrlPr>
                            <a:rPr lang="en-GB" sz="1600" b="0" i="1" dirty="0" smtClean="0">
                              <a:solidFill>
                                <a:srgbClr val="0000FF"/>
                              </a:solidFill>
                              <a:latin typeface="Cambria Math" panose="02040503050406030204" pitchFamily="18" charset="0"/>
                              <a:cs typeface="Arial" panose="020B0604020202020204" pitchFamily="34" charset="0"/>
                            </a:rPr>
                          </m:ctrlPr>
                        </m:fPr>
                        <m:num>
                          <m:r>
                            <a:rPr lang="en-GB" sz="1600" b="0" i="1" dirty="0" smtClean="0">
                              <a:solidFill>
                                <a:srgbClr val="0000FF"/>
                              </a:solidFill>
                              <a:latin typeface="Cambria Math" panose="02040503050406030204" pitchFamily="18" charset="0"/>
                              <a:cs typeface="Arial" panose="020B0604020202020204" pitchFamily="34" charset="0"/>
                            </a:rPr>
                            <m:t>200</m:t>
                          </m:r>
                        </m:num>
                        <m:den>
                          <m:r>
                            <a:rPr lang="en-GB" sz="1600" b="0" i="1" dirty="0" smtClean="0">
                              <a:solidFill>
                                <a:srgbClr val="0000FF"/>
                              </a:solidFill>
                              <a:latin typeface="Cambria Math" panose="02040503050406030204" pitchFamily="18" charset="0"/>
                              <a:cs typeface="Arial" panose="020B0604020202020204" pitchFamily="34" charset="0"/>
                            </a:rPr>
                            <m:t>2</m:t>
                          </m:r>
                        </m:den>
                      </m:f>
                      <m:d>
                        <m:dPr>
                          <m:begChr m:val="["/>
                          <m:endChr m:val="]"/>
                          <m:ctrlPr>
                            <a:rPr lang="en-GB" sz="1600" b="0" i="1" dirty="0" smtClean="0">
                              <a:solidFill>
                                <a:srgbClr val="0000FF"/>
                              </a:solidFill>
                              <a:latin typeface="Cambria Math" panose="02040503050406030204" pitchFamily="18" charset="0"/>
                              <a:cs typeface="Arial" panose="020B0604020202020204" pitchFamily="34" charset="0"/>
                            </a:rPr>
                          </m:ctrlPr>
                        </m:dPr>
                        <m:e>
                          <m:r>
                            <a:rPr lang="en-GB" sz="1600" b="0" i="1" dirty="0" smtClean="0">
                              <a:solidFill>
                                <a:srgbClr val="0000FF"/>
                              </a:solidFill>
                              <a:latin typeface="Cambria Math" panose="02040503050406030204" pitchFamily="18" charset="0"/>
                              <a:cs typeface="Arial" panose="020B0604020202020204" pitchFamily="34" charset="0"/>
                            </a:rPr>
                            <m:t>1.2+0.7+2</m:t>
                          </m:r>
                          <m:d>
                            <m:dPr>
                              <m:ctrlPr>
                                <a:rPr lang="en-GB" sz="1600" b="0" i="1" dirty="0" smtClean="0">
                                  <a:solidFill>
                                    <a:srgbClr val="0000FF"/>
                                  </a:solidFill>
                                  <a:latin typeface="Cambria Math" panose="02040503050406030204" pitchFamily="18" charset="0"/>
                                  <a:cs typeface="Arial" panose="020B0604020202020204" pitchFamily="34" charset="0"/>
                                </a:rPr>
                              </m:ctrlPr>
                            </m:dPr>
                            <m:e>
                              <m:r>
                                <a:rPr lang="en-GB" sz="1600" b="0" i="1" dirty="0" smtClean="0">
                                  <a:solidFill>
                                    <a:srgbClr val="0000FF"/>
                                  </a:solidFill>
                                  <a:latin typeface="Cambria Math" panose="02040503050406030204" pitchFamily="18" charset="0"/>
                                  <a:cs typeface="Arial" panose="020B0604020202020204" pitchFamily="34" charset="0"/>
                                </a:rPr>
                                <m:t>1.7+1.1</m:t>
                              </m:r>
                            </m:e>
                          </m:d>
                        </m:e>
                      </m:d>
                      <m:r>
                        <a:rPr lang="en-GB" sz="1600" b="0" i="0" dirty="0" smtClean="0">
                          <a:solidFill>
                            <a:srgbClr val="0000FF"/>
                          </a:solidFill>
                          <a:latin typeface="Cambria Math" panose="02040503050406030204" pitchFamily="18" charset="0"/>
                          <a:cs typeface="Arial" panose="020B0604020202020204" pitchFamily="34" charset="0"/>
                        </a:rPr>
                        <m:t>=750</m:t>
                      </m:r>
                      <m:r>
                        <m:rPr>
                          <m:nor/>
                        </m:rPr>
                        <a:rPr lang="en-GB" sz="1600" b="0" i="0" dirty="0" smtClean="0">
                          <a:solidFill>
                            <a:srgbClr val="0000FF"/>
                          </a:solidFill>
                          <a:latin typeface="Cambria Math" panose="02040503050406030204" pitchFamily="18" charset="0"/>
                          <a:cs typeface="Arial" panose="020B0604020202020204" pitchFamily="34" charset="0"/>
                        </a:rPr>
                        <m:t> </m:t>
                      </m:r>
                      <m:r>
                        <m:rPr>
                          <m:nor/>
                        </m:rPr>
                        <a:rPr lang="en-GB" sz="1600" i="0" dirty="0">
                          <a:solidFill>
                            <a:srgbClr val="0000FF"/>
                          </a:solidFill>
                          <a:latin typeface="Arial" panose="020B0604020202020204" pitchFamily="34" charset="0"/>
                          <a:cs typeface="Arial" panose="020B0604020202020204" pitchFamily="34" charset="0"/>
                        </a:rPr>
                        <m:t>W m</m:t>
                      </m:r>
                      <m:r>
                        <m:rPr>
                          <m:nor/>
                        </m:rPr>
                        <a:rPr lang="en-GB" sz="1600" i="0" dirty="0">
                          <a:solidFill>
                            <a:srgbClr val="0000FF"/>
                          </a:solidFill>
                        </a:rPr>
                        <m:t>⁻²</m:t>
                      </m:r>
                    </m:oMath>
                  </m:oMathPara>
                </a14:m>
                <a:endParaRPr lang="en-GB" sz="1600" dirty="0">
                  <a:solidFill>
                    <a:srgbClr val="0000FF"/>
                  </a:solidFill>
                  <a:latin typeface="Arial" panose="020B0604020202020204" pitchFamily="34"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6D07B0E4-6320-D3DB-00AD-BA50EC456626}"/>
                  </a:ext>
                </a:extLst>
              </p:cNvPr>
              <p:cNvSpPr txBox="1">
                <a:spLocks noRot="1" noChangeAspect="1" noMove="1" noResize="1" noEditPoints="1" noAdjustHandles="1" noChangeArrowheads="1" noChangeShapeType="1" noTextEdit="1"/>
              </p:cNvSpPr>
              <p:nvPr/>
            </p:nvSpPr>
            <p:spPr>
              <a:xfrm>
                <a:off x="4964811" y="5984769"/>
                <a:ext cx="4324899" cy="553357"/>
              </a:xfrm>
              <a:prstGeom prst="rect">
                <a:avLst/>
              </a:prstGeom>
              <a:blipFill>
                <a:blip r:embed="rId3"/>
                <a:stretch>
                  <a:fillRect/>
                </a:stretch>
              </a:blipFill>
            </p:spPr>
            <p:txBody>
              <a:bodyPr/>
              <a:lstStyle/>
              <a:p>
                <a:r>
                  <a:rPr lang="en-GB">
                    <a:noFill/>
                  </a:rPr>
                  <a:t> </a:t>
                </a:r>
              </a:p>
            </p:txBody>
          </p:sp>
        </mc:Fallback>
      </mc:AlternateContent>
      <p:grpSp>
        <p:nvGrpSpPr>
          <p:cNvPr id="32" name="Group 31">
            <a:extLst>
              <a:ext uri="{FF2B5EF4-FFF2-40B4-BE49-F238E27FC236}">
                <a16:creationId xmlns:a16="http://schemas.microsoft.com/office/drawing/2014/main" id="{251F13E6-6147-2C84-F968-F46EE5934ED8}"/>
              </a:ext>
            </a:extLst>
          </p:cNvPr>
          <p:cNvGrpSpPr/>
          <p:nvPr/>
        </p:nvGrpSpPr>
        <p:grpSpPr>
          <a:xfrm>
            <a:off x="907978" y="3109410"/>
            <a:ext cx="7052790" cy="3003336"/>
            <a:chOff x="740635" y="3227610"/>
            <a:chExt cx="7052790" cy="3003336"/>
          </a:xfrm>
        </p:grpSpPr>
        <p:grpSp>
          <p:nvGrpSpPr>
            <p:cNvPr id="11" name="Group 10">
              <a:extLst>
                <a:ext uri="{FF2B5EF4-FFF2-40B4-BE49-F238E27FC236}">
                  <a16:creationId xmlns:a16="http://schemas.microsoft.com/office/drawing/2014/main" id="{7A3449F9-4047-AD9B-F952-EB20D6B52E10}"/>
                </a:ext>
              </a:extLst>
            </p:cNvPr>
            <p:cNvGrpSpPr/>
            <p:nvPr/>
          </p:nvGrpSpPr>
          <p:grpSpPr>
            <a:xfrm>
              <a:off x="740635" y="3227610"/>
              <a:ext cx="6942464" cy="2614132"/>
              <a:chOff x="-96816" y="2338616"/>
              <a:chExt cx="8993083" cy="3386276"/>
            </a:xfrm>
          </p:grpSpPr>
          <p:grpSp>
            <p:nvGrpSpPr>
              <p:cNvPr id="27" name="Group 26">
                <a:extLst>
                  <a:ext uri="{FF2B5EF4-FFF2-40B4-BE49-F238E27FC236}">
                    <a16:creationId xmlns:a16="http://schemas.microsoft.com/office/drawing/2014/main" id="{ED55699A-3ADD-C0FF-2FBA-F6D336587C63}"/>
                  </a:ext>
                </a:extLst>
              </p:cNvPr>
              <p:cNvGrpSpPr/>
              <p:nvPr/>
            </p:nvGrpSpPr>
            <p:grpSpPr>
              <a:xfrm>
                <a:off x="-96816" y="2338616"/>
                <a:ext cx="8993083" cy="3386276"/>
                <a:chOff x="626581" y="1680062"/>
                <a:chExt cx="6492387" cy="4042121"/>
              </a:xfrm>
            </p:grpSpPr>
            <p:sp>
              <p:nvSpPr>
                <p:cNvPr id="5" name="Rectangle 4">
                  <a:extLst>
                    <a:ext uri="{FF2B5EF4-FFF2-40B4-BE49-F238E27FC236}">
                      <a16:creationId xmlns:a16="http://schemas.microsoft.com/office/drawing/2014/main" id="{0042C939-C92C-E090-F2FB-4F8B22EBC42B}"/>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5B44E155-971E-C1DC-65EC-044D060F9EC4}"/>
                    </a:ext>
                  </a:extLst>
                </p:cNvPr>
                <p:cNvSpPr/>
                <p:nvPr/>
              </p:nvSpPr>
              <p:spPr>
                <a:xfrm>
                  <a:off x="1441768" y="2231966"/>
                  <a:ext cx="5659120" cy="2853432"/>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659120" h="2853432">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45112" y="2000535"/>
                        <a:pt x="2987357" y="2254309"/>
                      </a:cubicBezTo>
                      <a:cubicBezTo>
                        <a:pt x="3529602" y="2508083"/>
                        <a:pt x="4637904" y="2718313"/>
                        <a:pt x="5659120" y="2754372"/>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F9556644-2669-A273-474A-2B58483337FC}"/>
                    </a:ext>
                  </a:extLst>
                </p:cNvPr>
                <p:cNvSpPr txBox="1"/>
                <p:nvPr/>
              </p:nvSpPr>
              <p:spPr>
                <a:xfrm>
                  <a:off x="1270000" y="5302250"/>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10" name="TextBox 9">
                  <a:extLst>
                    <a:ext uri="{FF2B5EF4-FFF2-40B4-BE49-F238E27FC236}">
                      <a16:creationId xmlns:a16="http://schemas.microsoft.com/office/drawing/2014/main" id="{18DB03C4-95FB-A859-2FC2-C9C6418F5C80}"/>
                    </a:ext>
                  </a:extLst>
                </p:cNvPr>
                <p:cNvSpPr txBox="1"/>
                <p:nvPr/>
              </p:nvSpPr>
              <p:spPr>
                <a:xfrm>
                  <a:off x="3511714" y="5322073"/>
                  <a:ext cx="755335"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1000</a:t>
                  </a:r>
                </a:p>
              </p:txBody>
            </p:sp>
            <p:sp>
              <p:nvSpPr>
                <p:cNvPr id="12" name="TextBox 11">
                  <a:extLst>
                    <a:ext uri="{FF2B5EF4-FFF2-40B4-BE49-F238E27FC236}">
                      <a16:creationId xmlns:a16="http://schemas.microsoft.com/office/drawing/2014/main" id="{21100994-2F0C-5E3C-73F3-4879EC47060C}"/>
                    </a:ext>
                  </a:extLst>
                </p:cNvPr>
                <p:cNvSpPr txBox="1"/>
                <p:nvPr/>
              </p:nvSpPr>
              <p:spPr>
                <a:xfrm>
                  <a:off x="5872825" y="5268891"/>
                  <a:ext cx="755335"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20" name="Straight Connector 19">
                  <a:extLst>
                    <a:ext uri="{FF2B5EF4-FFF2-40B4-BE49-F238E27FC236}">
                      <a16:creationId xmlns:a16="http://schemas.microsoft.com/office/drawing/2014/main" id="{D5669E92-256C-A3B7-63EB-61213FFEB096}"/>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5788CC81-4057-1A77-EE55-8659F8D4DA8A}"/>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DAB8B89B-BF35-5900-222A-6E7FEA196704}"/>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6D502F8F-2B76-7010-1936-3C6AB19B8965}"/>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EC228AEA-A1AF-9735-9884-97FFD44E7FC9}"/>
                    </a:ext>
                  </a:extLst>
                </p:cNvPr>
                <p:cNvSpPr txBox="1"/>
                <p:nvPr/>
              </p:nvSpPr>
              <p:spPr>
                <a:xfrm>
                  <a:off x="1015116" y="3480869"/>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30" name="TextBox 29">
                  <a:extLst>
                    <a:ext uri="{FF2B5EF4-FFF2-40B4-BE49-F238E27FC236}">
                      <a16:creationId xmlns:a16="http://schemas.microsoft.com/office/drawing/2014/main" id="{20769C91-7277-5686-1F3E-08428D48A4FF}"/>
                    </a:ext>
                  </a:extLst>
                </p:cNvPr>
                <p:cNvSpPr txBox="1"/>
                <p:nvPr/>
              </p:nvSpPr>
              <p:spPr>
                <a:xfrm>
                  <a:off x="1041678" y="1968071"/>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31" name="TextBox 30">
                  <a:extLst>
                    <a:ext uri="{FF2B5EF4-FFF2-40B4-BE49-F238E27FC236}">
                      <a16:creationId xmlns:a16="http://schemas.microsoft.com/office/drawing/2014/main" id="{B3F70349-E7AF-8649-BB3E-81E1E31737F2}"/>
                    </a:ext>
                  </a:extLst>
                </p:cNvPr>
                <p:cNvSpPr txBox="1"/>
                <p:nvPr/>
              </p:nvSpPr>
              <p:spPr>
                <a:xfrm rot="16200000">
                  <a:off x="-791361" y="3098004"/>
                  <a:ext cx="3497878" cy="661994"/>
                </a:xfrm>
                <a:prstGeom prst="rect">
                  <a:avLst/>
                </a:prstGeom>
                <a:noFill/>
              </p:spPr>
              <p:txBody>
                <a:bodyPr wrap="none" rtlCol="0">
                  <a:spAutoFit/>
                </a:bodyPr>
                <a:lstStyle/>
                <a:p>
                  <a:r>
                    <a:rPr lang="en-GB" sz="2000" dirty="0">
                      <a:latin typeface="Arial" panose="020B0604020202020204" pitchFamily="34" charset="0"/>
                      <a:cs typeface="Arial" panose="020B0604020202020204" pitchFamily="34" charset="0"/>
                    </a:rPr>
                    <a:t>Irradiance per nm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(W m</a:t>
                  </a:r>
                  <a:r>
                    <a:rPr lang="en-GB" sz="2000" dirty="0"/>
                    <a:t>⁻²</a:t>
                  </a:r>
                  <a:r>
                    <a:rPr lang="en-GB" sz="2000" dirty="0">
                      <a:latin typeface="Arial" panose="020B0604020202020204" pitchFamily="34" charset="0"/>
                      <a:cs typeface="Arial" panose="020B0604020202020204" pitchFamily="34" charset="0"/>
                    </a:rPr>
                    <a:t> nm</a:t>
                  </a:r>
                  <a:r>
                    <a:rPr lang="en-GB" sz="2000" dirty="0"/>
                    <a:t>⁻¹)</a:t>
                  </a:r>
                  <a:endParaRPr lang="en-GB" sz="2000" dirty="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CEE5BF82-16B5-DDA8-FCFC-109BE908DA8C}"/>
                    </a:ext>
                  </a:extLst>
                </p:cNvPr>
                <p:cNvCxnSpPr/>
                <p:nvPr/>
              </p:nvCxnSpPr>
              <p:spPr>
                <a:xfrm>
                  <a:off x="1337912" y="225982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CF7C15EE-2D51-7EC5-B5E6-8E031D763C01}"/>
                    </a:ext>
                  </a:extLst>
                </p:cNvPr>
                <p:cNvCxnSpPr>
                  <a:cxnSpLocks/>
                </p:cNvCxnSpPr>
                <p:nvPr/>
              </p:nvCxnSpPr>
              <p:spPr>
                <a:xfrm>
                  <a:off x="1405550" y="2957575"/>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6993673A-0139-8F0D-2F2D-57195FB1ED4A}"/>
                    </a:ext>
                  </a:extLst>
                </p:cNvPr>
                <p:cNvCxnSpPr/>
                <p:nvPr/>
              </p:nvCxnSpPr>
              <p:spPr>
                <a:xfrm>
                  <a:off x="1319832" y="368109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7485EDB6-AEEB-F776-C9DE-E23ACAE999D3}"/>
                    </a:ext>
                  </a:extLst>
                </p:cNvPr>
                <p:cNvCxnSpPr>
                  <a:cxnSpLocks/>
                </p:cNvCxnSpPr>
                <p:nvPr/>
              </p:nvCxnSpPr>
              <p:spPr>
                <a:xfrm>
                  <a:off x="1416698" y="4428703"/>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cxnSp>
            <p:nvCxnSpPr>
              <p:cNvPr id="23" name="Straight Connector 22">
                <a:extLst>
                  <a:ext uri="{FF2B5EF4-FFF2-40B4-BE49-F238E27FC236}">
                    <a16:creationId xmlns:a16="http://schemas.microsoft.com/office/drawing/2014/main" id="{B1CED6A6-6B24-3EE2-1C89-673D4964886B}"/>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E2DF096A-65E3-CB86-7BF6-FE946C4CDED6}"/>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A7B64E29-A6EE-FD4B-B10D-EC1FB92AED18}"/>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D1CD58A5-8947-7059-D896-4872DEA8A03C}"/>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5E1A8D06-5AC5-DA68-626C-8D71B8B586EB}"/>
                  </a:ext>
                </a:extLst>
              </p:cNvPr>
              <p:cNvCxnSpPr>
                <a:cxnSpLocks/>
              </p:cNvCxnSpPr>
              <p:nvPr/>
            </p:nvCxnSpPr>
            <p:spPr>
              <a:xfrm>
                <a:off x="4221641"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C8B7E987-B039-BAFA-774E-E977C315E2E0}"/>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8142DA91-580E-5DE8-6DC1-6CC1CB383B4E}"/>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611B8802-2382-DE0F-5887-5F0CCE673EA5}"/>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80989769-FEFE-C782-DB22-7988B67710D8}"/>
                  </a:ext>
                </a:extLst>
              </p:cNvPr>
              <p:cNvCxnSpPr>
                <a:cxnSpLocks/>
              </p:cNvCxnSpPr>
              <p:nvPr/>
            </p:nvCxnSpPr>
            <p:spPr>
              <a:xfrm>
                <a:off x="6868616"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72BE6D3B-2D88-601B-ECCC-98D244F0CD76}"/>
                  </a:ext>
                </a:extLst>
              </p:cNvPr>
              <p:cNvCxnSpPr>
                <a:cxnSpLocks/>
              </p:cNvCxnSpPr>
              <p:nvPr/>
            </p:nvCxnSpPr>
            <p:spPr>
              <a:xfrm>
                <a:off x="7549710"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4DE6D736-6D59-9C27-9181-67FCA84697E0}"/>
                  </a:ext>
                </a:extLst>
              </p:cNvPr>
              <p:cNvCxnSpPr>
                <a:cxnSpLocks/>
              </p:cNvCxnSpPr>
              <p:nvPr/>
            </p:nvCxnSpPr>
            <p:spPr>
              <a:xfrm>
                <a:off x="8213853" y="259628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96B822C7-FFD4-D138-982F-4CE37808729A}"/>
                  </a:ext>
                </a:extLst>
              </p:cNvPr>
              <p:cNvCxnSpPr>
                <a:cxnSpLocks/>
              </p:cNvCxnSpPr>
              <p:nvPr/>
            </p:nvCxnSpPr>
            <p:spPr>
              <a:xfrm>
                <a:off x="8871223" y="2602698"/>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26" name="TextBox 25">
              <a:extLst>
                <a:ext uri="{FF2B5EF4-FFF2-40B4-BE49-F238E27FC236}">
                  <a16:creationId xmlns:a16="http://schemas.microsoft.com/office/drawing/2014/main" id="{A0F51B7E-2512-22BE-145E-6DFD5BD58433}"/>
                </a:ext>
              </a:extLst>
            </p:cNvPr>
            <p:cNvSpPr txBox="1"/>
            <p:nvPr/>
          </p:nvSpPr>
          <p:spPr>
            <a:xfrm>
              <a:off x="5667394" y="5830836"/>
              <a:ext cx="2126031"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Wavelength (nm)</a:t>
              </a:r>
            </a:p>
          </p:txBody>
        </p:sp>
      </p:gr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008CBF51-BB63-8F7D-FB54-CCFB30044878}"/>
                  </a:ext>
                </a:extLst>
              </p:cNvPr>
              <p:cNvSpPr txBox="1"/>
              <p:nvPr/>
            </p:nvSpPr>
            <p:spPr>
              <a:xfrm>
                <a:off x="5011344" y="6510976"/>
                <a:ext cx="2126032" cy="338554"/>
              </a:xfrm>
              <a:prstGeom prst="rect">
                <a:avLst/>
              </a:prstGeom>
              <a:noFill/>
            </p:spPr>
            <p:txBody>
              <a:bodyPr wrap="square">
                <a:spAutoFit/>
              </a:bodyPr>
              <a:lstStyle/>
              <a:p>
                <a:pPr/>
                <a14:m>
                  <m:oMathPara xmlns:m="http://schemas.openxmlformats.org/officeDocument/2006/math">
                    <m:oMath>
                      <m:r>
                        <a:rPr lang="en-GB" sz="1600" b="0" i="0" dirty="0" smtClean="0">
                          <a:solidFill>
                            <a:srgbClr val="0000FF"/>
                          </a:solidFill>
                          <a:latin typeface="Cambria Math" panose="02040503050406030204" pitchFamily="18" charset="0"/>
                          <a:cs typeface="Arial" panose="020B0604020202020204" pitchFamily="34" charset="0"/>
                        </a:rPr>
                        <m:t>750</m:t>
                      </m:r>
                      <m:r>
                        <m:rPr>
                          <m:nor/>
                        </m:rPr>
                        <a:rPr lang="en-GB" sz="1600" b="0" i="0" dirty="0" smtClean="0">
                          <a:solidFill>
                            <a:srgbClr val="0000FF"/>
                          </a:solidFill>
                          <a:latin typeface="Cambria Math" panose="02040503050406030204" pitchFamily="18" charset="0"/>
                          <a:cs typeface="Arial" panose="020B0604020202020204" pitchFamily="34" charset="0"/>
                        </a:rPr>
                        <m:t>/1350 : 56%</m:t>
                      </m:r>
                    </m:oMath>
                  </m:oMathPara>
                </a14:m>
                <a:endParaRPr lang="en-GB" sz="1600" dirty="0">
                  <a:solidFill>
                    <a:srgbClr val="0000FF"/>
                  </a:solidFill>
                  <a:latin typeface="Arial" panose="020B0604020202020204" pitchFamily="34" charset="0"/>
                  <a:cs typeface="Arial" panose="020B0604020202020204" pitchFamily="34" charset="0"/>
                </a:endParaRPr>
              </a:p>
            </p:txBody>
          </p:sp>
        </mc:Choice>
        <mc:Fallback xmlns="">
          <p:sp>
            <p:nvSpPr>
              <p:cNvPr id="33" name="TextBox 32">
                <a:extLst>
                  <a:ext uri="{FF2B5EF4-FFF2-40B4-BE49-F238E27FC236}">
                    <a16:creationId xmlns:a16="http://schemas.microsoft.com/office/drawing/2014/main" id="{008CBF51-BB63-8F7D-FB54-CCFB30044878}"/>
                  </a:ext>
                </a:extLst>
              </p:cNvPr>
              <p:cNvSpPr txBox="1">
                <a:spLocks noRot="1" noChangeAspect="1" noMove="1" noResize="1" noEditPoints="1" noAdjustHandles="1" noChangeArrowheads="1" noChangeShapeType="1" noTextEdit="1"/>
              </p:cNvSpPr>
              <p:nvPr/>
            </p:nvSpPr>
            <p:spPr>
              <a:xfrm>
                <a:off x="5011344" y="6510976"/>
                <a:ext cx="2126032" cy="338554"/>
              </a:xfrm>
              <a:prstGeom prst="rect">
                <a:avLst/>
              </a:prstGeom>
              <a:blipFill>
                <a:blip r:embed="rId4"/>
                <a:stretch>
                  <a:fillRect b="-10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11B848E-29DB-8069-FD1C-D01D47C2E474}"/>
                  </a:ext>
                </a:extLst>
              </p:cNvPr>
              <p:cNvSpPr txBox="1"/>
              <p:nvPr/>
            </p:nvSpPr>
            <p:spPr>
              <a:xfrm>
                <a:off x="6742520" y="6510976"/>
                <a:ext cx="2126032" cy="338554"/>
              </a:xfrm>
              <a:prstGeom prst="rect">
                <a:avLst/>
              </a:prstGeom>
              <a:noFill/>
            </p:spPr>
            <p:txBody>
              <a:bodyPr wrap="square">
                <a:spAutoFit/>
              </a:bodyPr>
              <a:lstStyle/>
              <a:p>
                <a:pPr/>
                <a14:m>
                  <m:oMathPara xmlns:m="http://schemas.openxmlformats.org/officeDocument/2006/math">
                    <m:oMath>
                      <m:r>
                        <a:rPr lang="en-GB" sz="1600" b="0" i="0" dirty="0" smtClean="0">
                          <a:solidFill>
                            <a:srgbClr val="0000FF"/>
                          </a:solidFill>
                          <a:latin typeface="Cambria Math" panose="02040503050406030204" pitchFamily="18" charset="0"/>
                          <a:cs typeface="Arial" panose="020B0604020202020204" pitchFamily="34" charset="0"/>
                        </a:rPr>
                        <m:t>1000 </m:t>
                      </m:r>
                      <m:r>
                        <m:rPr>
                          <m:sty m:val="p"/>
                        </m:rPr>
                        <a:rPr lang="en-GB" sz="1600" b="0" i="0" dirty="0" smtClean="0">
                          <a:solidFill>
                            <a:srgbClr val="0000FF"/>
                          </a:solidFill>
                          <a:latin typeface="Cambria Math" panose="02040503050406030204" pitchFamily="18" charset="0"/>
                          <a:cs typeface="Arial" panose="020B0604020202020204" pitchFamily="34" charset="0"/>
                        </a:rPr>
                        <m:t>nm</m:t>
                      </m:r>
                      <m:r>
                        <a:rPr lang="en-GB" sz="1600" b="0" i="0" dirty="0" smtClean="0">
                          <a:solidFill>
                            <a:srgbClr val="0000FF"/>
                          </a:solidFill>
                          <a:latin typeface="Cambria Math" panose="02040503050406030204" pitchFamily="18" charset="0"/>
                          <a:cs typeface="Arial" panose="020B0604020202020204" pitchFamily="34" charset="0"/>
                        </a:rPr>
                        <m:t>=</m:t>
                      </m:r>
                      <m:r>
                        <m:rPr>
                          <m:sty m:val="p"/>
                        </m:rPr>
                        <a:rPr lang="en-GB" sz="1600" b="0" i="0" dirty="0" smtClean="0">
                          <a:solidFill>
                            <a:srgbClr val="0000FF"/>
                          </a:solidFill>
                          <a:latin typeface="Cambria Math" panose="02040503050406030204" pitchFamily="18" charset="0"/>
                          <a:cs typeface="Arial" panose="020B0604020202020204" pitchFamily="34" charset="0"/>
                        </a:rPr>
                        <m:t>infrared</m:t>
                      </m:r>
                    </m:oMath>
                  </m:oMathPara>
                </a14:m>
                <a:endParaRPr lang="en-GB" sz="1600" dirty="0">
                  <a:solidFill>
                    <a:srgbClr val="0000FF"/>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D11B848E-29DB-8069-FD1C-D01D47C2E474}"/>
                  </a:ext>
                </a:extLst>
              </p:cNvPr>
              <p:cNvSpPr txBox="1">
                <a:spLocks noRot="1" noChangeAspect="1" noMove="1" noResize="1" noEditPoints="1" noAdjustHandles="1" noChangeArrowheads="1" noChangeShapeType="1" noTextEdit="1"/>
              </p:cNvSpPr>
              <p:nvPr/>
            </p:nvSpPr>
            <p:spPr>
              <a:xfrm>
                <a:off x="6742520" y="6510976"/>
                <a:ext cx="2126032" cy="338554"/>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781915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3"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955CF-0652-3156-FC31-7D9A01B09E7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A407585-DE6B-1204-381A-0499267F869E}"/>
              </a:ext>
            </a:extLst>
          </p:cNvPr>
          <p:cNvSpPr txBox="1"/>
          <p:nvPr/>
        </p:nvSpPr>
        <p:spPr>
          <a:xfrm>
            <a:off x="6525115" y="2115810"/>
            <a:ext cx="1385316" cy="954107"/>
          </a:xfrm>
          <a:prstGeom prst="rect">
            <a:avLst/>
          </a:prstGeom>
          <a:noFill/>
        </p:spPr>
        <p:txBody>
          <a:bodyPr wrap="none" rtlCol="0">
            <a:spAutoFit/>
          </a:bodyPr>
          <a:lstStyle/>
          <a:p>
            <a:pPr algn="l"/>
            <a:r>
              <a:rPr lang="en-GB" sz="2800" dirty="0"/>
              <a:t>Red</a:t>
            </a:r>
          </a:p>
          <a:p>
            <a:pPr algn="l"/>
            <a:r>
              <a:rPr lang="en-GB" sz="2800" dirty="0"/>
              <a:t>700 nm</a:t>
            </a:r>
          </a:p>
        </p:txBody>
      </p:sp>
      <p:sp>
        <p:nvSpPr>
          <p:cNvPr id="9" name="TextBox 8">
            <a:extLst>
              <a:ext uri="{FF2B5EF4-FFF2-40B4-BE49-F238E27FC236}">
                <a16:creationId xmlns:a16="http://schemas.microsoft.com/office/drawing/2014/main" id="{F1C48A60-7C6E-7A93-F8CA-1BE573C483A9}"/>
              </a:ext>
            </a:extLst>
          </p:cNvPr>
          <p:cNvSpPr txBox="1"/>
          <p:nvPr/>
        </p:nvSpPr>
        <p:spPr>
          <a:xfrm>
            <a:off x="1611992" y="2098020"/>
            <a:ext cx="1385316" cy="954107"/>
          </a:xfrm>
          <a:prstGeom prst="rect">
            <a:avLst/>
          </a:prstGeom>
          <a:noFill/>
        </p:spPr>
        <p:txBody>
          <a:bodyPr wrap="none" rtlCol="0">
            <a:spAutoFit/>
          </a:bodyPr>
          <a:lstStyle/>
          <a:p>
            <a:pPr algn="l"/>
            <a:r>
              <a:rPr lang="en-GB" sz="2800" dirty="0"/>
              <a:t>Violet</a:t>
            </a:r>
          </a:p>
          <a:p>
            <a:pPr algn="l"/>
            <a:r>
              <a:rPr lang="en-GB" sz="2800" dirty="0"/>
              <a:t>400 nm</a:t>
            </a:r>
          </a:p>
        </p:txBody>
      </p:sp>
      <p:sp>
        <p:nvSpPr>
          <p:cNvPr id="11" name="TextBox 10">
            <a:extLst>
              <a:ext uri="{FF2B5EF4-FFF2-40B4-BE49-F238E27FC236}">
                <a16:creationId xmlns:a16="http://schemas.microsoft.com/office/drawing/2014/main" id="{1A791E49-6C0A-CE0A-5011-9678C14DCF2C}"/>
              </a:ext>
            </a:extLst>
          </p:cNvPr>
          <p:cNvSpPr txBox="1"/>
          <p:nvPr/>
        </p:nvSpPr>
        <p:spPr>
          <a:xfrm>
            <a:off x="4836929" y="2115810"/>
            <a:ext cx="1385316" cy="954107"/>
          </a:xfrm>
          <a:prstGeom prst="rect">
            <a:avLst/>
          </a:prstGeom>
          <a:noFill/>
        </p:spPr>
        <p:txBody>
          <a:bodyPr wrap="none" rtlCol="0">
            <a:spAutoFit/>
          </a:bodyPr>
          <a:lstStyle/>
          <a:p>
            <a:pPr algn="l"/>
            <a:r>
              <a:rPr lang="en-GB" sz="2800" dirty="0"/>
              <a:t>Yellow</a:t>
            </a:r>
          </a:p>
          <a:p>
            <a:pPr algn="l"/>
            <a:r>
              <a:rPr lang="en-GB" sz="2800" dirty="0"/>
              <a:t>600 nm</a:t>
            </a:r>
          </a:p>
        </p:txBody>
      </p:sp>
      <p:sp>
        <p:nvSpPr>
          <p:cNvPr id="12" name="TextBox 11">
            <a:extLst>
              <a:ext uri="{FF2B5EF4-FFF2-40B4-BE49-F238E27FC236}">
                <a16:creationId xmlns:a16="http://schemas.microsoft.com/office/drawing/2014/main" id="{8FEEDB20-4635-B1FF-D897-82B952DD7F8E}"/>
              </a:ext>
            </a:extLst>
          </p:cNvPr>
          <p:cNvSpPr txBox="1"/>
          <p:nvPr/>
        </p:nvSpPr>
        <p:spPr>
          <a:xfrm>
            <a:off x="3148743" y="2115810"/>
            <a:ext cx="1385316" cy="954107"/>
          </a:xfrm>
          <a:prstGeom prst="rect">
            <a:avLst/>
          </a:prstGeom>
          <a:noFill/>
        </p:spPr>
        <p:txBody>
          <a:bodyPr wrap="none" rtlCol="0">
            <a:spAutoFit/>
          </a:bodyPr>
          <a:lstStyle/>
          <a:p>
            <a:pPr algn="l"/>
            <a:r>
              <a:rPr lang="en-GB" sz="2800" dirty="0"/>
              <a:t>Cyan</a:t>
            </a:r>
          </a:p>
          <a:p>
            <a:pPr algn="l"/>
            <a:r>
              <a:rPr lang="en-GB" sz="2800" dirty="0"/>
              <a:t>500 nm</a:t>
            </a:r>
          </a:p>
        </p:txBody>
      </p:sp>
      <p:sp>
        <p:nvSpPr>
          <p:cNvPr id="13" name="Title 12">
            <a:extLst>
              <a:ext uri="{FF2B5EF4-FFF2-40B4-BE49-F238E27FC236}">
                <a16:creationId xmlns:a16="http://schemas.microsoft.com/office/drawing/2014/main" id="{147B68B3-ADED-4C84-62FB-41996D599901}"/>
              </a:ext>
            </a:extLst>
          </p:cNvPr>
          <p:cNvSpPr>
            <a:spLocks noGrp="1"/>
          </p:cNvSpPr>
          <p:nvPr>
            <p:ph type="title"/>
          </p:nvPr>
        </p:nvSpPr>
        <p:spPr>
          <a:xfrm>
            <a:off x="241300" y="155246"/>
            <a:ext cx="8724900" cy="590931"/>
          </a:xfrm>
        </p:spPr>
        <p:txBody>
          <a:bodyPr/>
          <a:lstStyle/>
          <a:p>
            <a:r>
              <a:rPr lang="en-GB" dirty="0"/>
              <a:t>Recap: Wavelength and Colour</a:t>
            </a:r>
          </a:p>
        </p:txBody>
      </p:sp>
      <p:sp>
        <p:nvSpPr>
          <p:cNvPr id="14" name="TextBox 13">
            <a:extLst>
              <a:ext uri="{FF2B5EF4-FFF2-40B4-BE49-F238E27FC236}">
                <a16:creationId xmlns:a16="http://schemas.microsoft.com/office/drawing/2014/main" id="{26AE7D9C-9BB3-D4CA-938B-C4F7C5EA20F1}"/>
              </a:ext>
            </a:extLst>
          </p:cNvPr>
          <p:cNvSpPr txBox="1"/>
          <p:nvPr/>
        </p:nvSpPr>
        <p:spPr>
          <a:xfrm>
            <a:off x="278059" y="4032344"/>
            <a:ext cx="8662949"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Recall Red has the longest wavelength of visible light</a:t>
            </a:r>
          </a:p>
        </p:txBody>
      </p:sp>
      <p:sp>
        <p:nvSpPr>
          <p:cNvPr id="15" name="TextBox 14">
            <a:extLst>
              <a:ext uri="{FF2B5EF4-FFF2-40B4-BE49-F238E27FC236}">
                <a16:creationId xmlns:a16="http://schemas.microsoft.com/office/drawing/2014/main" id="{4E6A6EB1-5179-DC40-840A-77810A744777}"/>
              </a:ext>
            </a:extLst>
          </p:cNvPr>
          <p:cNvSpPr txBox="1"/>
          <p:nvPr/>
        </p:nvSpPr>
        <p:spPr>
          <a:xfrm>
            <a:off x="7540810" y="1257413"/>
            <a:ext cx="142539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Infrared</a:t>
            </a:r>
          </a:p>
        </p:txBody>
      </p:sp>
      <p:sp>
        <p:nvSpPr>
          <p:cNvPr id="16" name="TextBox 15">
            <a:extLst>
              <a:ext uri="{FF2B5EF4-FFF2-40B4-BE49-F238E27FC236}">
                <a16:creationId xmlns:a16="http://schemas.microsoft.com/office/drawing/2014/main" id="{95D6318B-6F6D-CCE6-AEEA-D17A3D34003E}"/>
              </a:ext>
            </a:extLst>
          </p:cNvPr>
          <p:cNvSpPr txBox="1"/>
          <p:nvPr/>
        </p:nvSpPr>
        <p:spPr>
          <a:xfrm>
            <a:off x="92274" y="1223760"/>
            <a:ext cx="1784463"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Ultraviolet</a:t>
            </a:r>
          </a:p>
        </p:txBody>
      </p:sp>
      <p:cxnSp>
        <p:nvCxnSpPr>
          <p:cNvPr id="18" name="Straight Connector 17">
            <a:extLst>
              <a:ext uri="{FF2B5EF4-FFF2-40B4-BE49-F238E27FC236}">
                <a16:creationId xmlns:a16="http://schemas.microsoft.com/office/drawing/2014/main" id="{10A98331-172F-D8F8-D1D8-AF515D5C3486}"/>
              </a:ext>
            </a:extLst>
          </p:cNvPr>
          <p:cNvCxnSpPr/>
          <p:nvPr/>
        </p:nvCxnSpPr>
        <p:spPr>
          <a:xfrm>
            <a:off x="241300" y="1120157"/>
            <a:ext cx="178783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601222C2-DE12-29D8-2880-A6A3AFD71B2B}"/>
              </a:ext>
            </a:extLst>
          </p:cNvPr>
          <p:cNvCxnSpPr/>
          <p:nvPr/>
        </p:nvCxnSpPr>
        <p:spPr>
          <a:xfrm>
            <a:off x="241300" y="1968676"/>
            <a:ext cx="178783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38C247B8-3756-8557-3463-ED3F3399F1A3}"/>
              </a:ext>
            </a:extLst>
          </p:cNvPr>
          <p:cNvCxnSpPr/>
          <p:nvPr/>
        </p:nvCxnSpPr>
        <p:spPr>
          <a:xfrm>
            <a:off x="7338369" y="1145733"/>
            <a:ext cx="178783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91B7697-52D4-D3DC-3DE0-5754B037A7D6}"/>
              </a:ext>
            </a:extLst>
          </p:cNvPr>
          <p:cNvCxnSpPr/>
          <p:nvPr/>
        </p:nvCxnSpPr>
        <p:spPr>
          <a:xfrm>
            <a:off x="7356163" y="1968676"/>
            <a:ext cx="178783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7" name="TextBox 16">
            <a:hlinkClick r:id="rId2"/>
            <a:extLst>
              <a:ext uri="{FF2B5EF4-FFF2-40B4-BE49-F238E27FC236}">
                <a16:creationId xmlns:a16="http://schemas.microsoft.com/office/drawing/2014/main" id="{572F5813-4B60-7E30-1BC7-6836677BA2A4}"/>
              </a:ext>
            </a:extLst>
          </p:cNvPr>
          <p:cNvSpPr txBox="1"/>
          <p:nvPr/>
        </p:nvSpPr>
        <p:spPr>
          <a:xfrm>
            <a:off x="6642230" y="1660899"/>
            <a:ext cx="543739" cy="307777"/>
          </a:xfrm>
          <a:prstGeom prst="rect">
            <a:avLst/>
          </a:prstGeom>
          <a:noFill/>
        </p:spPr>
        <p:txBody>
          <a:bodyPr wrap="none" rtlCol="0">
            <a:spAutoFit/>
          </a:bodyPr>
          <a:lstStyle/>
          <a:p>
            <a:pPr algn="l"/>
            <a:r>
              <a:rPr lang="en-GB" sz="1400" dirty="0">
                <a:solidFill>
                  <a:schemeClr val="bg1">
                    <a:lumMod val="75000"/>
                  </a:schemeClr>
                </a:solidFill>
                <a:latin typeface="Arial" panose="020B0604020202020204" pitchFamily="34" charset="0"/>
                <a:cs typeface="Arial" panose="020B0604020202020204" pitchFamily="34" charset="0"/>
              </a:rPr>
              <a:t>CC0</a:t>
            </a:r>
          </a:p>
        </p:txBody>
      </p:sp>
      <p:sp>
        <p:nvSpPr>
          <p:cNvPr id="10" name="Rectangle 9">
            <a:extLst>
              <a:ext uri="{FF2B5EF4-FFF2-40B4-BE49-F238E27FC236}">
                <a16:creationId xmlns:a16="http://schemas.microsoft.com/office/drawing/2014/main" id="{2B61F13A-A4E1-A371-E42B-7857446E5454}"/>
              </a:ext>
            </a:extLst>
          </p:cNvPr>
          <p:cNvSpPr/>
          <p:nvPr/>
        </p:nvSpPr>
        <p:spPr>
          <a:xfrm flipH="1">
            <a:off x="2030745" y="1109904"/>
            <a:ext cx="5307624" cy="858772"/>
          </a:xfrm>
          <a:prstGeom prst="rect">
            <a:avLst/>
          </a:prstGeom>
          <a:gradFill>
            <a:gsLst>
              <a:gs pos="100000">
                <a:srgbClr val="000060"/>
              </a:gs>
              <a:gs pos="6000">
                <a:srgbClr val="FF2701"/>
              </a:gs>
              <a:gs pos="0">
                <a:srgbClr val="D00000"/>
              </a:gs>
              <a:gs pos="32000">
                <a:srgbClr val="FE9202"/>
              </a:gs>
              <a:gs pos="40000">
                <a:srgbClr val="FFFF00"/>
              </a:gs>
              <a:gs pos="55000">
                <a:srgbClr val="00FF00"/>
              </a:gs>
              <a:gs pos="66000">
                <a:srgbClr val="00FFFF"/>
              </a:gs>
              <a:gs pos="80000">
                <a:srgbClr val="0000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243384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41778-83FA-87DA-54F1-57C0C9665FE8}"/>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6A37B8E1-7F2E-6696-154D-8CC818014A3C}"/>
              </a:ext>
            </a:extLst>
          </p:cNvPr>
          <p:cNvSpPr>
            <a:spLocks noGrp="1"/>
          </p:cNvSpPr>
          <p:nvPr>
            <p:ph type="title"/>
          </p:nvPr>
        </p:nvSpPr>
        <p:spPr>
          <a:xfrm>
            <a:off x="241300" y="155246"/>
            <a:ext cx="8724900" cy="590931"/>
          </a:xfrm>
        </p:spPr>
        <p:txBody>
          <a:bodyPr/>
          <a:lstStyle/>
          <a:p>
            <a:r>
              <a:rPr lang="en-GB" dirty="0"/>
              <a:t>Biology Link: Photosynthesis</a:t>
            </a:r>
          </a:p>
        </p:txBody>
      </p:sp>
      <p:grpSp>
        <p:nvGrpSpPr>
          <p:cNvPr id="10" name="Group 9">
            <a:extLst>
              <a:ext uri="{FF2B5EF4-FFF2-40B4-BE49-F238E27FC236}">
                <a16:creationId xmlns:a16="http://schemas.microsoft.com/office/drawing/2014/main" id="{CCD2CCB2-DFB2-1694-AE33-73632AC8A43C}"/>
              </a:ext>
            </a:extLst>
          </p:cNvPr>
          <p:cNvGrpSpPr/>
          <p:nvPr/>
        </p:nvGrpSpPr>
        <p:grpSpPr>
          <a:xfrm>
            <a:off x="3649775" y="1477091"/>
            <a:ext cx="1370550" cy="1023480"/>
            <a:chOff x="4129088" y="2219271"/>
            <a:chExt cx="1663988" cy="1242610"/>
          </a:xfrm>
          <a:solidFill>
            <a:srgbClr val="92D050"/>
          </a:solidFill>
        </p:grpSpPr>
        <p:sp>
          <p:nvSpPr>
            <p:cNvPr id="17" name="Freeform: Shape 16">
              <a:extLst>
                <a:ext uri="{FF2B5EF4-FFF2-40B4-BE49-F238E27FC236}">
                  <a16:creationId xmlns:a16="http://schemas.microsoft.com/office/drawing/2014/main" id="{8B857C0A-92FA-AF62-0097-B7B97AFF6930}"/>
                </a:ext>
              </a:extLst>
            </p:cNvPr>
            <p:cNvSpPr/>
            <p:nvPr/>
          </p:nvSpPr>
          <p:spPr>
            <a:xfrm>
              <a:off x="4129088" y="2219271"/>
              <a:ext cx="1663988" cy="1242610"/>
            </a:xfrm>
            <a:custGeom>
              <a:avLst/>
              <a:gdLst>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471487 w 1657350"/>
                <a:gd name="csY2" fmla="*/ 1428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28700 h 1042987"/>
                <a:gd name="csX1" fmla="*/ 57150 w 1657350"/>
                <a:gd name="csY1" fmla="*/ 485775 h 1042987"/>
                <a:gd name="csX2" fmla="*/ 384402 w 1657350"/>
                <a:gd name="csY2" fmla="*/ 41275 h 1042987"/>
                <a:gd name="csX3" fmla="*/ 1085850 w 1657350"/>
                <a:gd name="csY3" fmla="*/ 0 h 1042987"/>
                <a:gd name="csX4" fmla="*/ 1657350 w 1657350"/>
                <a:gd name="csY4" fmla="*/ 128587 h 1042987"/>
                <a:gd name="csX5" fmla="*/ 1500187 w 1657350"/>
                <a:gd name="csY5" fmla="*/ 714375 h 1042987"/>
                <a:gd name="csX6" fmla="*/ 900112 w 1657350"/>
                <a:gd name="csY6" fmla="*/ 957262 h 1042987"/>
                <a:gd name="csX7" fmla="*/ 228600 w 1657350"/>
                <a:gd name="csY7" fmla="*/ 1042987 h 1042987"/>
                <a:gd name="csX8" fmla="*/ 0 w 1657350"/>
                <a:gd name="csY8" fmla="*/ 1028700 h 1042987"/>
                <a:gd name="csX0" fmla="*/ 0 w 1657350"/>
                <a:gd name="csY0" fmla="*/ 1089792 h 1104079"/>
                <a:gd name="csX1" fmla="*/ 57150 w 1657350"/>
                <a:gd name="csY1" fmla="*/ 546867 h 1104079"/>
                <a:gd name="csX2" fmla="*/ 384402 w 1657350"/>
                <a:gd name="csY2" fmla="*/ 102367 h 1104079"/>
                <a:gd name="csX3" fmla="*/ 1085850 w 1657350"/>
                <a:gd name="csY3" fmla="*/ 61092 h 1104079"/>
                <a:gd name="csX4" fmla="*/ 1657350 w 1657350"/>
                <a:gd name="csY4" fmla="*/ 189679 h 1104079"/>
                <a:gd name="csX5" fmla="*/ 1500187 w 1657350"/>
                <a:gd name="csY5" fmla="*/ 775467 h 1104079"/>
                <a:gd name="csX6" fmla="*/ 900112 w 1657350"/>
                <a:gd name="csY6" fmla="*/ 1018354 h 1104079"/>
                <a:gd name="csX7" fmla="*/ 228600 w 1657350"/>
                <a:gd name="csY7" fmla="*/ 1104079 h 1104079"/>
                <a:gd name="csX8" fmla="*/ 0 w 1657350"/>
                <a:gd name="csY8" fmla="*/ 1089792 h 1104079"/>
                <a:gd name="csX0" fmla="*/ 0 w 1657350"/>
                <a:gd name="csY0" fmla="*/ 1089792 h 1104079"/>
                <a:gd name="csX1" fmla="*/ 57150 w 1657350"/>
                <a:gd name="csY1" fmla="*/ 546867 h 1104079"/>
                <a:gd name="csX2" fmla="*/ 384402 w 1657350"/>
                <a:gd name="csY2" fmla="*/ 102367 h 1104079"/>
                <a:gd name="csX3" fmla="*/ 1085850 w 1657350"/>
                <a:gd name="csY3" fmla="*/ 61092 h 1104079"/>
                <a:gd name="csX4" fmla="*/ 1657350 w 1657350"/>
                <a:gd name="csY4" fmla="*/ 189679 h 1104079"/>
                <a:gd name="csX5" fmla="*/ 1500187 w 1657350"/>
                <a:gd name="csY5" fmla="*/ 775467 h 1104079"/>
                <a:gd name="csX6" fmla="*/ 900112 w 1657350"/>
                <a:gd name="csY6" fmla="*/ 1018354 h 1104079"/>
                <a:gd name="csX7" fmla="*/ 228600 w 1657350"/>
                <a:gd name="csY7" fmla="*/ 1104079 h 1104079"/>
                <a:gd name="csX8" fmla="*/ 0 w 1657350"/>
                <a:gd name="csY8" fmla="*/ 1089792 h 1104079"/>
                <a:gd name="csX0" fmla="*/ 0 w 1657350"/>
                <a:gd name="csY0" fmla="*/ 1166868 h 1181155"/>
                <a:gd name="csX1" fmla="*/ 57150 w 1657350"/>
                <a:gd name="csY1" fmla="*/ 623943 h 1181155"/>
                <a:gd name="csX2" fmla="*/ 384402 w 1657350"/>
                <a:gd name="csY2" fmla="*/ 179443 h 1181155"/>
                <a:gd name="csX3" fmla="*/ 1085850 w 1657350"/>
                <a:gd name="csY3" fmla="*/ 138168 h 1181155"/>
                <a:gd name="csX4" fmla="*/ 1657350 w 1657350"/>
                <a:gd name="csY4" fmla="*/ 266755 h 1181155"/>
                <a:gd name="csX5" fmla="*/ 1500187 w 1657350"/>
                <a:gd name="csY5" fmla="*/ 852543 h 1181155"/>
                <a:gd name="csX6" fmla="*/ 900112 w 1657350"/>
                <a:gd name="csY6" fmla="*/ 1095430 h 1181155"/>
                <a:gd name="csX7" fmla="*/ 228600 w 1657350"/>
                <a:gd name="csY7" fmla="*/ 1181155 h 1181155"/>
                <a:gd name="csX8" fmla="*/ 0 w 1657350"/>
                <a:gd name="csY8" fmla="*/ 1166868 h 1181155"/>
                <a:gd name="csX0" fmla="*/ 0 w 1657350"/>
                <a:gd name="csY0" fmla="*/ 1166868 h 1181155"/>
                <a:gd name="csX1" fmla="*/ 57150 w 1657350"/>
                <a:gd name="csY1" fmla="*/ 623943 h 1181155"/>
                <a:gd name="csX2" fmla="*/ 384402 w 1657350"/>
                <a:gd name="csY2" fmla="*/ 179443 h 1181155"/>
                <a:gd name="csX3" fmla="*/ 1085850 w 1657350"/>
                <a:gd name="csY3" fmla="*/ 138168 h 1181155"/>
                <a:gd name="csX4" fmla="*/ 1657350 w 1657350"/>
                <a:gd name="csY4" fmla="*/ 266755 h 1181155"/>
                <a:gd name="csX5" fmla="*/ 1500187 w 1657350"/>
                <a:gd name="csY5" fmla="*/ 852543 h 1181155"/>
                <a:gd name="csX6" fmla="*/ 900112 w 1657350"/>
                <a:gd name="csY6" fmla="*/ 1095430 h 1181155"/>
                <a:gd name="csX7" fmla="*/ 228600 w 1657350"/>
                <a:gd name="csY7" fmla="*/ 1181155 h 1181155"/>
                <a:gd name="csX8" fmla="*/ 0 w 1657350"/>
                <a:gd name="csY8" fmla="*/ 1166868 h 1181155"/>
                <a:gd name="csX0" fmla="*/ 0 w 1661441"/>
                <a:gd name="csY0" fmla="*/ 1166868 h 1181155"/>
                <a:gd name="csX1" fmla="*/ 57150 w 1661441"/>
                <a:gd name="csY1" fmla="*/ 623943 h 1181155"/>
                <a:gd name="csX2" fmla="*/ 384402 w 1661441"/>
                <a:gd name="csY2" fmla="*/ 179443 h 1181155"/>
                <a:gd name="csX3" fmla="*/ 1085850 w 1661441"/>
                <a:gd name="csY3" fmla="*/ 138168 h 1181155"/>
                <a:gd name="csX4" fmla="*/ 1657350 w 1661441"/>
                <a:gd name="csY4" fmla="*/ 266755 h 1181155"/>
                <a:gd name="csX5" fmla="*/ 1500187 w 1661441"/>
                <a:gd name="csY5" fmla="*/ 852543 h 1181155"/>
                <a:gd name="csX6" fmla="*/ 900112 w 1661441"/>
                <a:gd name="csY6" fmla="*/ 1095430 h 1181155"/>
                <a:gd name="csX7" fmla="*/ 228600 w 1661441"/>
                <a:gd name="csY7" fmla="*/ 1181155 h 1181155"/>
                <a:gd name="csX8" fmla="*/ 0 w 1661441"/>
                <a:gd name="csY8" fmla="*/ 1166868 h 1181155"/>
                <a:gd name="csX0" fmla="*/ 0 w 1682639"/>
                <a:gd name="csY0" fmla="*/ 1166868 h 1181155"/>
                <a:gd name="csX1" fmla="*/ 57150 w 1682639"/>
                <a:gd name="csY1" fmla="*/ 623943 h 1181155"/>
                <a:gd name="csX2" fmla="*/ 384402 w 1682639"/>
                <a:gd name="csY2" fmla="*/ 179443 h 1181155"/>
                <a:gd name="csX3" fmla="*/ 1085850 w 1682639"/>
                <a:gd name="csY3" fmla="*/ 138168 h 1181155"/>
                <a:gd name="csX4" fmla="*/ 1657350 w 1682639"/>
                <a:gd name="csY4" fmla="*/ 266755 h 1181155"/>
                <a:gd name="csX5" fmla="*/ 1500187 w 1682639"/>
                <a:gd name="csY5" fmla="*/ 852543 h 1181155"/>
                <a:gd name="csX6" fmla="*/ 900112 w 1682639"/>
                <a:gd name="csY6" fmla="*/ 1095430 h 1181155"/>
                <a:gd name="csX7" fmla="*/ 228600 w 1682639"/>
                <a:gd name="csY7" fmla="*/ 1181155 h 1181155"/>
                <a:gd name="csX8" fmla="*/ 0 w 1682639"/>
                <a:gd name="csY8" fmla="*/ 1166868 h 1181155"/>
                <a:gd name="csX0" fmla="*/ 0 w 1682639"/>
                <a:gd name="csY0" fmla="*/ 1166868 h 1181155"/>
                <a:gd name="csX1" fmla="*/ 57150 w 1682639"/>
                <a:gd name="csY1" fmla="*/ 623943 h 1181155"/>
                <a:gd name="csX2" fmla="*/ 384402 w 1682639"/>
                <a:gd name="csY2" fmla="*/ 179443 h 1181155"/>
                <a:gd name="csX3" fmla="*/ 1085850 w 1682639"/>
                <a:gd name="csY3" fmla="*/ 138168 h 1181155"/>
                <a:gd name="csX4" fmla="*/ 1657350 w 1682639"/>
                <a:gd name="csY4" fmla="*/ 266755 h 1181155"/>
                <a:gd name="csX5" fmla="*/ 1500187 w 1682639"/>
                <a:gd name="csY5" fmla="*/ 852543 h 1181155"/>
                <a:gd name="csX6" fmla="*/ 900112 w 1682639"/>
                <a:gd name="csY6" fmla="*/ 1095430 h 1181155"/>
                <a:gd name="csX7" fmla="*/ 228600 w 1682639"/>
                <a:gd name="csY7" fmla="*/ 1181155 h 1181155"/>
                <a:gd name="csX8" fmla="*/ 0 w 1682639"/>
                <a:gd name="csY8" fmla="*/ 1166868 h 1181155"/>
                <a:gd name="csX0" fmla="*/ 0 w 1663988"/>
                <a:gd name="csY0" fmla="*/ 1166868 h 1181155"/>
                <a:gd name="csX1" fmla="*/ 57150 w 1663988"/>
                <a:gd name="csY1" fmla="*/ 623943 h 1181155"/>
                <a:gd name="csX2" fmla="*/ 384402 w 1663988"/>
                <a:gd name="csY2" fmla="*/ 179443 h 1181155"/>
                <a:gd name="csX3" fmla="*/ 1085850 w 1663988"/>
                <a:gd name="csY3" fmla="*/ 138168 h 1181155"/>
                <a:gd name="csX4" fmla="*/ 1657350 w 1663988"/>
                <a:gd name="csY4" fmla="*/ 266755 h 1181155"/>
                <a:gd name="csX5" fmla="*/ 1326016 w 1663988"/>
                <a:gd name="csY5" fmla="*/ 765457 h 1181155"/>
                <a:gd name="csX6" fmla="*/ 900112 w 1663988"/>
                <a:gd name="csY6" fmla="*/ 1095430 h 1181155"/>
                <a:gd name="csX7" fmla="*/ 228600 w 1663988"/>
                <a:gd name="csY7" fmla="*/ 1181155 h 1181155"/>
                <a:gd name="csX8" fmla="*/ 0 w 1663988"/>
                <a:gd name="csY8" fmla="*/ 1166868 h 1181155"/>
                <a:gd name="csX0" fmla="*/ 0 w 1663988"/>
                <a:gd name="csY0" fmla="*/ 1166868 h 1181155"/>
                <a:gd name="csX1" fmla="*/ 57150 w 1663988"/>
                <a:gd name="csY1" fmla="*/ 623943 h 1181155"/>
                <a:gd name="csX2" fmla="*/ 384402 w 1663988"/>
                <a:gd name="csY2" fmla="*/ 179443 h 1181155"/>
                <a:gd name="csX3" fmla="*/ 1085850 w 1663988"/>
                <a:gd name="csY3" fmla="*/ 138168 h 1181155"/>
                <a:gd name="csX4" fmla="*/ 1657350 w 1663988"/>
                <a:gd name="csY4" fmla="*/ 266755 h 1181155"/>
                <a:gd name="csX5" fmla="*/ 1326016 w 1663988"/>
                <a:gd name="csY5" fmla="*/ 765457 h 1181155"/>
                <a:gd name="csX6" fmla="*/ 900112 w 1663988"/>
                <a:gd name="csY6" fmla="*/ 1095430 h 1181155"/>
                <a:gd name="csX7" fmla="*/ 228600 w 1663988"/>
                <a:gd name="csY7" fmla="*/ 1181155 h 1181155"/>
                <a:gd name="csX8" fmla="*/ 0 w 1663988"/>
                <a:gd name="csY8" fmla="*/ 1166868 h 1181155"/>
                <a:gd name="csX0" fmla="*/ 0 w 1663988"/>
                <a:gd name="csY0" fmla="*/ 1166868 h 1242610"/>
                <a:gd name="csX1" fmla="*/ 57150 w 1663988"/>
                <a:gd name="csY1" fmla="*/ 623943 h 1242610"/>
                <a:gd name="csX2" fmla="*/ 384402 w 1663988"/>
                <a:gd name="csY2" fmla="*/ 179443 h 1242610"/>
                <a:gd name="csX3" fmla="*/ 1085850 w 1663988"/>
                <a:gd name="csY3" fmla="*/ 138168 h 1242610"/>
                <a:gd name="csX4" fmla="*/ 1657350 w 1663988"/>
                <a:gd name="csY4" fmla="*/ 266755 h 1242610"/>
                <a:gd name="csX5" fmla="*/ 1326016 w 1663988"/>
                <a:gd name="csY5" fmla="*/ 765457 h 1242610"/>
                <a:gd name="csX6" fmla="*/ 900112 w 1663988"/>
                <a:gd name="csY6" fmla="*/ 1095430 h 1242610"/>
                <a:gd name="csX7" fmla="*/ 228600 w 1663988"/>
                <a:gd name="csY7" fmla="*/ 1181155 h 1242610"/>
                <a:gd name="csX8" fmla="*/ 0 w 1663988"/>
                <a:gd name="csY8" fmla="*/ 1166868 h 12426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63988" h="1242610">
                  <a:moveTo>
                    <a:pt x="0" y="1166868"/>
                  </a:moveTo>
                  <a:lnTo>
                    <a:pt x="57150" y="623943"/>
                  </a:lnTo>
                  <a:cubicBezTo>
                    <a:pt x="195262" y="509643"/>
                    <a:pt x="115661" y="206656"/>
                    <a:pt x="384402" y="179443"/>
                  </a:cubicBezTo>
                  <a:cubicBezTo>
                    <a:pt x="472849" y="-101091"/>
                    <a:pt x="895576" y="-2893"/>
                    <a:pt x="1085850" y="138168"/>
                  </a:cubicBezTo>
                  <a:cubicBezTo>
                    <a:pt x="1261837" y="-7656"/>
                    <a:pt x="1617322" y="162207"/>
                    <a:pt x="1657350" y="266755"/>
                  </a:cubicBezTo>
                  <a:cubicBezTo>
                    <a:pt x="1697378" y="371303"/>
                    <a:pt x="1552575" y="773394"/>
                    <a:pt x="1326016" y="765457"/>
                  </a:cubicBezTo>
                  <a:cubicBezTo>
                    <a:pt x="1401762" y="1049618"/>
                    <a:pt x="1230765" y="1290240"/>
                    <a:pt x="900112" y="1095430"/>
                  </a:cubicBezTo>
                  <a:cubicBezTo>
                    <a:pt x="952046" y="1385263"/>
                    <a:pt x="452437" y="1152580"/>
                    <a:pt x="228600" y="1181155"/>
                  </a:cubicBezTo>
                  <a:lnTo>
                    <a:pt x="0" y="1166868"/>
                  </a:lnTo>
                  <a:close/>
                </a:path>
              </a:pathLst>
            </a:cu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C3969C73-9D09-D946-C164-AE6091712429}"/>
                </a:ext>
              </a:extLst>
            </p:cNvPr>
            <p:cNvSpPr/>
            <p:nvPr/>
          </p:nvSpPr>
          <p:spPr>
            <a:xfrm>
              <a:off x="4157663" y="2528888"/>
              <a:ext cx="1543050" cy="871537"/>
            </a:xfrm>
            <a:custGeom>
              <a:avLst/>
              <a:gdLst>
                <a:gd name="csX0" fmla="*/ 0 w 1543050"/>
                <a:gd name="csY0" fmla="*/ 871537 h 871537"/>
                <a:gd name="csX1" fmla="*/ 671512 w 1543050"/>
                <a:gd name="csY1" fmla="*/ 257175 h 871537"/>
                <a:gd name="csX2" fmla="*/ 1543050 w 1543050"/>
                <a:gd name="csY2" fmla="*/ 0 h 871537"/>
                <a:gd name="csX0" fmla="*/ 0 w 1543050"/>
                <a:gd name="csY0" fmla="*/ 871537 h 871537"/>
                <a:gd name="csX1" fmla="*/ 671512 w 1543050"/>
                <a:gd name="csY1" fmla="*/ 257175 h 871537"/>
                <a:gd name="csX2" fmla="*/ 1543050 w 1543050"/>
                <a:gd name="csY2" fmla="*/ 0 h 871537"/>
              </a:gdLst>
              <a:ahLst/>
              <a:cxnLst>
                <a:cxn ang="0">
                  <a:pos x="csX0" y="csY0"/>
                </a:cxn>
                <a:cxn ang="0">
                  <a:pos x="csX1" y="csY1"/>
                </a:cxn>
                <a:cxn ang="0">
                  <a:pos x="csX2" y="csY2"/>
                </a:cxn>
              </a:cxnLst>
              <a:rect l="l" t="t" r="r" b="b"/>
              <a:pathLst>
                <a:path w="1543050" h="871537">
                  <a:moveTo>
                    <a:pt x="0" y="871537"/>
                  </a:moveTo>
                  <a:cubicBezTo>
                    <a:pt x="223837" y="666750"/>
                    <a:pt x="423862" y="400050"/>
                    <a:pt x="671512" y="257175"/>
                  </a:cubicBezTo>
                  <a:cubicBezTo>
                    <a:pt x="919162" y="114300"/>
                    <a:pt x="1252537" y="85725"/>
                    <a:pt x="1543050" y="0"/>
                  </a:cubicBezTo>
                </a:path>
              </a:pathLst>
            </a:cu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Straight Connector 22">
              <a:extLst>
                <a:ext uri="{FF2B5EF4-FFF2-40B4-BE49-F238E27FC236}">
                  <a16:creationId xmlns:a16="http://schemas.microsoft.com/office/drawing/2014/main" id="{C9DCED4D-336E-C096-3068-7432488F718C}"/>
                </a:ext>
              </a:extLst>
            </p:cNvPr>
            <p:cNvCxnSpPr>
              <a:cxnSpLocks/>
            </p:cNvCxnSpPr>
            <p:nvPr/>
          </p:nvCxnSpPr>
          <p:spPr>
            <a:xfrm flipV="1">
              <a:off x="4751161" y="2476218"/>
              <a:ext cx="65314" cy="364358"/>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0027FAE6-BF55-4E12-3D45-6F6D16CFF589}"/>
                </a:ext>
              </a:extLst>
            </p:cNvPr>
            <p:cNvCxnSpPr>
              <a:cxnSpLocks/>
            </p:cNvCxnSpPr>
            <p:nvPr/>
          </p:nvCxnSpPr>
          <p:spPr>
            <a:xfrm>
              <a:off x="4845050" y="2769667"/>
              <a:ext cx="336550" cy="249758"/>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5967C21-37F2-E6E1-ECE7-B6D7985AA0EB}"/>
                </a:ext>
              </a:extLst>
            </p:cNvPr>
            <p:cNvCxnSpPr>
              <a:cxnSpLocks/>
            </p:cNvCxnSpPr>
            <p:nvPr/>
          </p:nvCxnSpPr>
          <p:spPr>
            <a:xfrm>
              <a:off x="4384602" y="3196166"/>
              <a:ext cx="270328" cy="71562"/>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6227B3A-2AF2-3FE0-5DDB-20533F327E33}"/>
                </a:ext>
              </a:extLst>
            </p:cNvPr>
            <p:cNvCxnSpPr>
              <a:cxnSpLocks/>
            </p:cNvCxnSpPr>
            <p:nvPr/>
          </p:nvCxnSpPr>
          <p:spPr>
            <a:xfrm>
              <a:off x="4426751" y="2680290"/>
              <a:ext cx="0" cy="440982"/>
            </a:xfrm>
            <a:prstGeom prst="line">
              <a:avLst/>
            </a:prstGeom>
            <a:grpFill/>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27" name="TextBox 26">
            <a:extLst>
              <a:ext uri="{FF2B5EF4-FFF2-40B4-BE49-F238E27FC236}">
                <a16:creationId xmlns:a16="http://schemas.microsoft.com/office/drawing/2014/main" id="{B335B6A3-8A4C-B9FC-EDC0-63E21896D14A}"/>
              </a:ext>
            </a:extLst>
          </p:cNvPr>
          <p:cNvSpPr txBox="1"/>
          <p:nvPr/>
        </p:nvSpPr>
        <p:spPr>
          <a:xfrm>
            <a:off x="758184" y="2954722"/>
            <a:ext cx="7879978" cy="1077218"/>
          </a:xfrm>
          <a:prstGeom prst="rect">
            <a:avLst/>
          </a:prstGeom>
          <a:noFill/>
        </p:spPr>
        <p:txBody>
          <a:bodyPr wrap="square" rtlCol="0">
            <a:spAutoFit/>
          </a:bodyPr>
          <a:lstStyle/>
          <a:p>
            <a:pPr algn="l"/>
            <a:r>
              <a:rPr lang="en-GB" sz="3200" dirty="0">
                <a:latin typeface="Arial" panose="020B0604020202020204" pitchFamily="34" charset="0"/>
                <a:cs typeface="Arial" panose="020B0604020202020204" pitchFamily="34" charset="0"/>
              </a:rPr>
              <a:t>Photosynthesis converts the sun’s energy to chemical energy by creating glucose.</a:t>
            </a:r>
          </a:p>
        </p:txBody>
      </p:sp>
    </p:spTree>
    <p:extLst>
      <p:ext uri="{BB962C8B-B14F-4D97-AF65-F5344CB8AC3E}">
        <p14:creationId xmlns:p14="http://schemas.microsoft.com/office/powerpoint/2010/main" val="27834876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0D260B-AFDB-C163-BC04-15A50A890ECD}"/>
              </a:ext>
            </a:extLst>
          </p:cNvPr>
          <p:cNvSpPr>
            <a:spLocks noGrp="1"/>
          </p:cNvSpPr>
          <p:nvPr>
            <p:ph type="title"/>
          </p:nvPr>
        </p:nvSpPr>
        <p:spPr/>
        <p:txBody>
          <a:bodyPr/>
          <a:lstStyle/>
          <a:p>
            <a:r>
              <a:rPr lang="en-GB" dirty="0"/>
              <a:t>Example 5</a:t>
            </a:r>
          </a:p>
        </p:txBody>
      </p:sp>
      <p:sp>
        <p:nvSpPr>
          <p:cNvPr id="5" name="Text Placeholder 4">
            <a:extLst>
              <a:ext uri="{FF2B5EF4-FFF2-40B4-BE49-F238E27FC236}">
                <a16:creationId xmlns:a16="http://schemas.microsoft.com/office/drawing/2014/main" id="{6430BA74-4AC8-01FD-80EF-F9696A171805}"/>
              </a:ext>
            </a:extLst>
          </p:cNvPr>
          <p:cNvSpPr>
            <a:spLocks noGrp="1"/>
          </p:cNvSpPr>
          <p:nvPr>
            <p:ph type="body" sz="quarter" idx="10"/>
          </p:nvPr>
        </p:nvSpPr>
        <p:spPr>
          <a:xfrm>
            <a:off x="122292" y="461664"/>
            <a:ext cx="8899415" cy="867930"/>
          </a:xfrm>
        </p:spPr>
        <p:txBody>
          <a:bodyPr/>
          <a:lstStyle/>
          <a:p>
            <a:r>
              <a:rPr lang="en-GB" dirty="0"/>
              <a:t>Below is the absorption spectrum of chlorophyll. Indicate the colours red, green and blue in the boxes.</a:t>
            </a:r>
          </a:p>
        </p:txBody>
      </p:sp>
      <p:sp>
        <p:nvSpPr>
          <p:cNvPr id="1033" name="TextBox 1032">
            <a:extLst>
              <a:ext uri="{FF2B5EF4-FFF2-40B4-BE49-F238E27FC236}">
                <a16:creationId xmlns:a16="http://schemas.microsoft.com/office/drawing/2014/main" id="{34E3CA43-89D6-83FB-D82E-1B5E9A2A49FA}"/>
              </a:ext>
            </a:extLst>
          </p:cNvPr>
          <p:cNvSpPr txBox="1"/>
          <p:nvPr/>
        </p:nvSpPr>
        <p:spPr>
          <a:xfrm>
            <a:off x="0" y="6457742"/>
            <a:ext cx="6382589" cy="369332"/>
          </a:xfrm>
          <a:prstGeom prst="rect">
            <a:avLst/>
          </a:prstGeom>
          <a:noFill/>
        </p:spPr>
        <p:txBody>
          <a:bodyPr wrap="square">
            <a:spAutoFit/>
          </a:bodyPr>
          <a:lstStyle/>
          <a:p>
            <a:r>
              <a:rPr lang="en-GB" dirty="0"/>
              <a:t>redrawn and simplified from rseco.org (accessed 2026)</a:t>
            </a:r>
          </a:p>
        </p:txBody>
      </p:sp>
      <p:grpSp>
        <p:nvGrpSpPr>
          <p:cNvPr id="1066" name="Group 1065">
            <a:extLst>
              <a:ext uri="{FF2B5EF4-FFF2-40B4-BE49-F238E27FC236}">
                <a16:creationId xmlns:a16="http://schemas.microsoft.com/office/drawing/2014/main" id="{BDA2AA98-2EFA-7743-BEF6-05FD68F4646F}"/>
              </a:ext>
            </a:extLst>
          </p:cNvPr>
          <p:cNvGrpSpPr/>
          <p:nvPr/>
        </p:nvGrpSpPr>
        <p:grpSpPr>
          <a:xfrm>
            <a:off x="403873" y="2056760"/>
            <a:ext cx="7470718" cy="4061614"/>
            <a:chOff x="513513" y="3013716"/>
            <a:chExt cx="7470718" cy="4061614"/>
          </a:xfrm>
        </p:grpSpPr>
        <p:grpSp>
          <p:nvGrpSpPr>
            <p:cNvPr id="6" name="Group 5">
              <a:extLst>
                <a:ext uri="{FF2B5EF4-FFF2-40B4-BE49-F238E27FC236}">
                  <a16:creationId xmlns:a16="http://schemas.microsoft.com/office/drawing/2014/main" id="{00A26D0A-1BA7-7BC8-B5CB-2A079579E36A}"/>
                </a:ext>
              </a:extLst>
            </p:cNvPr>
            <p:cNvGrpSpPr/>
            <p:nvPr/>
          </p:nvGrpSpPr>
          <p:grpSpPr>
            <a:xfrm>
              <a:off x="513513" y="3202500"/>
              <a:ext cx="7414093" cy="3872830"/>
              <a:chOff x="-193720" y="2435071"/>
              <a:chExt cx="6585114" cy="4387006"/>
            </a:xfrm>
          </p:grpSpPr>
          <p:grpSp>
            <p:nvGrpSpPr>
              <p:cNvPr id="7" name="Group 6">
                <a:extLst>
                  <a:ext uri="{FF2B5EF4-FFF2-40B4-BE49-F238E27FC236}">
                    <a16:creationId xmlns:a16="http://schemas.microsoft.com/office/drawing/2014/main" id="{7706B341-138C-14AC-342F-A514338DE07F}"/>
                  </a:ext>
                </a:extLst>
              </p:cNvPr>
              <p:cNvGrpSpPr/>
              <p:nvPr/>
            </p:nvGrpSpPr>
            <p:grpSpPr>
              <a:xfrm>
                <a:off x="-193720" y="2435071"/>
                <a:ext cx="6585114" cy="4387006"/>
                <a:chOff x="556624" y="1795198"/>
                <a:chExt cx="4753999" cy="5236671"/>
              </a:xfrm>
            </p:grpSpPr>
            <p:sp>
              <p:nvSpPr>
                <p:cNvPr id="20" name="TextBox 19">
                  <a:extLst>
                    <a:ext uri="{FF2B5EF4-FFF2-40B4-BE49-F238E27FC236}">
                      <a16:creationId xmlns:a16="http://schemas.microsoft.com/office/drawing/2014/main" id="{7DC239B3-E6A0-E606-26E1-EF4BEAD4D5B8}"/>
                    </a:ext>
                  </a:extLst>
                </p:cNvPr>
                <p:cNvSpPr txBox="1"/>
                <p:nvPr/>
              </p:nvSpPr>
              <p:spPr>
                <a:xfrm>
                  <a:off x="1873132" y="6490858"/>
                  <a:ext cx="3107278" cy="541011"/>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Chlorophyll absorption spectrum</a:t>
                  </a:r>
                </a:p>
              </p:txBody>
            </p:sp>
            <p:sp>
              <p:nvSpPr>
                <p:cNvPr id="21" name="Rectangle 4">
                  <a:extLst>
                    <a:ext uri="{FF2B5EF4-FFF2-40B4-BE49-F238E27FC236}">
                      <a16:creationId xmlns:a16="http://schemas.microsoft.com/office/drawing/2014/main" id="{5FC43FD7-C428-99F3-6A32-69B15A14F44C}"/>
                    </a:ext>
                  </a:extLst>
                </p:cNvPr>
                <p:cNvSpPr/>
                <p:nvPr/>
              </p:nvSpPr>
              <p:spPr>
                <a:xfrm>
                  <a:off x="1405550" y="1795198"/>
                  <a:ext cx="3886558" cy="3245090"/>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DB58241C-23BA-114F-7377-860F19AD38FD}"/>
                    </a:ext>
                  </a:extLst>
                </p:cNvPr>
                <p:cNvSpPr txBox="1"/>
                <p:nvPr/>
              </p:nvSpPr>
              <p:spPr>
                <a:xfrm>
                  <a:off x="1762452" y="5260529"/>
                  <a:ext cx="572949" cy="618673"/>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400</a:t>
                  </a:r>
                </a:p>
              </p:txBody>
            </p:sp>
            <p:sp>
              <p:nvSpPr>
                <p:cNvPr id="25" name="TextBox 24">
                  <a:extLst>
                    <a:ext uri="{FF2B5EF4-FFF2-40B4-BE49-F238E27FC236}">
                      <a16:creationId xmlns:a16="http://schemas.microsoft.com/office/drawing/2014/main" id="{9522CE41-B2B5-926E-0C6E-D3C64687C58E}"/>
                    </a:ext>
                  </a:extLst>
                </p:cNvPr>
                <p:cNvSpPr txBox="1"/>
                <p:nvPr/>
              </p:nvSpPr>
              <p:spPr>
                <a:xfrm>
                  <a:off x="3510393" y="5351141"/>
                  <a:ext cx="572949" cy="618674"/>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600</a:t>
                  </a:r>
                </a:p>
              </p:txBody>
            </p:sp>
            <p:cxnSp>
              <p:nvCxnSpPr>
                <p:cNvPr id="26" name="Straight Connector 25">
                  <a:extLst>
                    <a:ext uri="{FF2B5EF4-FFF2-40B4-BE49-F238E27FC236}">
                      <a16:creationId xmlns:a16="http://schemas.microsoft.com/office/drawing/2014/main" id="{6979BF78-9E7D-4B7E-1C64-1EBA2AA94AE5}"/>
                    </a:ext>
                  </a:extLst>
                </p:cNvPr>
                <p:cNvCxnSpPr>
                  <a:cxnSpLocks/>
                </p:cNvCxnSpPr>
                <p:nvPr/>
              </p:nvCxnSpPr>
              <p:spPr>
                <a:xfrm>
                  <a:off x="1875839" y="5054149"/>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878D89AE-69DF-CA9D-8C8C-9738C43E57DF}"/>
                    </a:ext>
                  </a:extLst>
                </p:cNvPr>
                <p:cNvCxnSpPr/>
                <p:nvPr/>
              </p:nvCxnSpPr>
              <p:spPr>
                <a:xfrm>
                  <a:off x="3746264" y="5054149"/>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34A8490A-2FB4-1029-C9B6-EE55F817A482}"/>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3B14A4F9-777F-D77A-7D76-A4FF36427D60}"/>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427D596B-9D08-CE2C-3A2A-2F9983C38FCE}"/>
                    </a:ext>
                  </a:extLst>
                </p:cNvPr>
                <p:cNvSpPr txBox="1"/>
                <p:nvPr/>
              </p:nvSpPr>
              <p:spPr>
                <a:xfrm>
                  <a:off x="841274" y="3371299"/>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40%</a:t>
                  </a:r>
                </a:p>
              </p:txBody>
            </p:sp>
            <p:sp>
              <p:nvSpPr>
                <p:cNvPr id="31" name="TextBox 30">
                  <a:extLst>
                    <a:ext uri="{FF2B5EF4-FFF2-40B4-BE49-F238E27FC236}">
                      <a16:creationId xmlns:a16="http://schemas.microsoft.com/office/drawing/2014/main" id="{E9B5A696-B13C-DAF9-F625-A088D920BA8F}"/>
                    </a:ext>
                  </a:extLst>
                </p:cNvPr>
                <p:cNvSpPr txBox="1"/>
                <p:nvPr/>
              </p:nvSpPr>
              <p:spPr>
                <a:xfrm>
                  <a:off x="835762" y="1927040"/>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80%</a:t>
                  </a:r>
                </a:p>
              </p:txBody>
            </p:sp>
            <p:sp>
              <p:nvSpPr>
                <p:cNvPr id="32" name="TextBox 31">
                  <a:extLst>
                    <a:ext uri="{FF2B5EF4-FFF2-40B4-BE49-F238E27FC236}">
                      <a16:creationId xmlns:a16="http://schemas.microsoft.com/office/drawing/2014/main" id="{090AC2D9-89F5-99C5-9852-33A401FCE94D}"/>
                    </a:ext>
                  </a:extLst>
                </p:cNvPr>
                <p:cNvSpPr txBox="1"/>
                <p:nvPr/>
              </p:nvSpPr>
              <p:spPr>
                <a:xfrm rot="16200000">
                  <a:off x="-377509" y="2838374"/>
                  <a:ext cx="2105085" cy="236820"/>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Absorption %</a:t>
                  </a:r>
                </a:p>
              </p:txBody>
            </p:sp>
            <p:cxnSp>
              <p:nvCxnSpPr>
                <p:cNvPr id="33" name="Straight Connector 32">
                  <a:extLst>
                    <a:ext uri="{FF2B5EF4-FFF2-40B4-BE49-F238E27FC236}">
                      <a16:creationId xmlns:a16="http://schemas.microsoft.com/office/drawing/2014/main" id="{565A4384-4D5D-1967-D5AF-0FD33DF68BBE}"/>
                    </a:ext>
                  </a:extLst>
                </p:cNvPr>
                <p:cNvCxnSpPr>
                  <a:cxnSpLocks/>
                </p:cNvCxnSpPr>
                <p:nvPr/>
              </p:nvCxnSpPr>
              <p:spPr>
                <a:xfrm>
                  <a:off x="1337912" y="2259820"/>
                  <a:ext cx="395419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51B096CE-62F3-976B-14BC-78B75EAF8FFB}"/>
                    </a:ext>
                  </a:extLst>
                </p:cNvPr>
                <p:cNvCxnSpPr>
                  <a:cxnSpLocks/>
                </p:cNvCxnSpPr>
                <p:nvPr/>
              </p:nvCxnSpPr>
              <p:spPr>
                <a:xfrm>
                  <a:off x="1405550" y="2957575"/>
                  <a:ext cx="3905073"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F152A040-0B27-28EA-B6A7-5844A3D0BFFA}"/>
                    </a:ext>
                  </a:extLst>
                </p:cNvPr>
                <p:cNvCxnSpPr>
                  <a:cxnSpLocks/>
                </p:cNvCxnSpPr>
                <p:nvPr/>
              </p:nvCxnSpPr>
              <p:spPr>
                <a:xfrm>
                  <a:off x="1416698" y="3681090"/>
                  <a:ext cx="3893925"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F7A5870A-57A2-61A7-4261-F987E1EA292A}"/>
                    </a:ext>
                  </a:extLst>
                </p:cNvPr>
                <p:cNvCxnSpPr>
                  <a:cxnSpLocks/>
                </p:cNvCxnSpPr>
                <p:nvPr/>
              </p:nvCxnSpPr>
              <p:spPr>
                <a:xfrm>
                  <a:off x="1416698" y="4428703"/>
                  <a:ext cx="386923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29" name="Straight Connector 1028">
                  <a:extLst>
                    <a:ext uri="{FF2B5EF4-FFF2-40B4-BE49-F238E27FC236}">
                      <a16:creationId xmlns:a16="http://schemas.microsoft.com/office/drawing/2014/main" id="{DAF98C03-DC06-E2F3-004D-682BD682A06F}"/>
                    </a:ext>
                  </a:extLst>
                </p:cNvPr>
                <p:cNvCxnSpPr/>
                <p:nvPr/>
              </p:nvCxnSpPr>
              <p:spPr>
                <a:xfrm>
                  <a:off x="2808157" y="5048192"/>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30" name="TextBox 1029">
                  <a:extLst>
                    <a:ext uri="{FF2B5EF4-FFF2-40B4-BE49-F238E27FC236}">
                      <a16:creationId xmlns:a16="http://schemas.microsoft.com/office/drawing/2014/main" id="{590E38FC-1509-3A70-E39B-3EB6809642C5}"/>
                    </a:ext>
                  </a:extLst>
                </p:cNvPr>
                <p:cNvSpPr txBox="1"/>
                <p:nvPr/>
              </p:nvSpPr>
              <p:spPr>
                <a:xfrm>
                  <a:off x="2578076" y="5317820"/>
                  <a:ext cx="572949" cy="618673"/>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500</a:t>
                  </a:r>
                </a:p>
              </p:txBody>
            </p:sp>
            <p:sp>
              <p:nvSpPr>
                <p:cNvPr id="1051" name="TextBox 1050">
                  <a:extLst>
                    <a:ext uri="{FF2B5EF4-FFF2-40B4-BE49-F238E27FC236}">
                      <a16:creationId xmlns:a16="http://schemas.microsoft.com/office/drawing/2014/main" id="{AC95494F-4C11-E291-F416-4C89D2C210CD}"/>
                    </a:ext>
                  </a:extLst>
                </p:cNvPr>
                <p:cNvSpPr txBox="1"/>
                <p:nvPr/>
              </p:nvSpPr>
              <p:spPr>
                <a:xfrm>
                  <a:off x="840528" y="2577244"/>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60%</a:t>
                  </a:r>
                </a:p>
              </p:txBody>
            </p:sp>
            <p:cxnSp>
              <p:nvCxnSpPr>
                <p:cNvPr id="1052" name="Straight Connector 1051">
                  <a:extLst>
                    <a:ext uri="{FF2B5EF4-FFF2-40B4-BE49-F238E27FC236}">
                      <a16:creationId xmlns:a16="http://schemas.microsoft.com/office/drawing/2014/main" id="{FCE52611-3550-F9A8-4997-75D3F6407CC0}"/>
                    </a:ext>
                  </a:extLst>
                </p:cNvPr>
                <p:cNvCxnSpPr>
                  <a:cxnSpLocks/>
                </p:cNvCxnSpPr>
                <p:nvPr/>
              </p:nvCxnSpPr>
              <p:spPr>
                <a:xfrm>
                  <a:off x="1262200" y="4428703"/>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53" name="Straight Connector 1052">
                  <a:extLst>
                    <a:ext uri="{FF2B5EF4-FFF2-40B4-BE49-F238E27FC236}">
                      <a16:creationId xmlns:a16="http://schemas.microsoft.com/office/drawing/2014/main" id="{36E0C758-91A4-0A88-621C-D76FD2AAA612}"/>
                    </a:ext>
                  </a:extLst>
                </p:cNvPr>
                <p:cNvCxnSpPr>
                  <a:cxnSpLocks/>
                </p:cNvCxnSpPr>
                <p:nvPr/>
              </p:nvCxnSpPr>
              <p:spPr>
                <a:xfrm>
                  <a:off x="1283088" y="2957575"/>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54" name="TextBox 1053">
                  <a:extLst>
                    <a:ext uri="{FF2B5EF4-FFF2-40B4-BE49-F238E27FC236}">
                      <a16:creationId xmlns:a16="http://schemas.microsoft.com/office/drawing/2014/main" id="{5CA248D3-ABFB-3C4A-B819-C05CFB6DFF52}"/>
                    </a:ext>
                  </a:extLst>
                </p:cNvPr>
                <p:cNvSpPr txBox="1"/>
                <p:nvPr/>
              </p:nvSpPr>
              <p:spPr>
                <a:xfrm>
                  <a:off x="4495742" y="5356182"/>
                  <a:ext cx="392850"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700</a:t>
                  </a:r>
                </a:p>
              </p:txBody>
            </p:sp>
            <p:sp>
              <p:nvSpPr>
                <p:cNvPr id="1055" name="TextBox 1054">
                  <a:extLst>
                    <a:ext uri="{FF2B5EF4-FFF2-40B4-BE49-F238E27FC236}">
                      <a16:creationId xmlns:a16="http://schemas.microsoft.com/office/drawing/2014/main" id="{5A3E03C3-F94C-846F-EC52-403231071657}"/>
                    </a:ext>
                  </a:extLst>
                </p:cNvPr>
                <p:cNvSpPr txBox="1"/>
                <p:nvPr/>
              </p:nvSpPr>
              <p:spPr>
                <a:xfrm>
                  <a:off x="840528" y="4114082"/>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a:t>
                  </a:r>
                </a:p>
              </p:txBody>
            </p:sp>
            <p:cxnSp>
              <p:nvCxnSpPr>
                <p:cNvPr id="2" name="Straight Connector 1">
                  <a:extLst>
                    <a:ext uri="{FF2B5EF4-FFF2-40B4-BE49-F238E27FC236}">
                      <a16:creationId xmlns:a16="http://schemas.microsoft.com/office/drawing/2014/main" id="{94945142-BA09-0B55-D53A-B73A32409DE5}"/>
                    </a:ext>
                  </a:extLst>
                </p:cNvPr>
                <p:cNvCxnSpPr/>
                <p:nvPr/>
              </p:nvCxnSpPr>
              <p:spPr>
                <a:xfrm>
                  <a:off x="4665407" y="5038451"/>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cxnSp>
            <p:nvCxnSpPr>
              <p:cNvPr id="8" name="Straight Connector 7">
                <a:extLst>
                  <a:ext uri="{FF2B5EF4-FFF2-40B4-BE49-F238E27FC236}">
                    <a16:creationId xmlns:a16="http://schemas.microsoft.com/office/drawing/2014/main" id="{7C4ED3C1-9555-6C2A-E033-8AE880B93DD4}"/>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6419EE9-5D5D-4D78-35A3-CD0B1E88E645}"/>
                  </a:ext>
                </a:extLst>
              </p:cNvPr>
              <p:cNvCxnSpPr>
                <a:cxnSpLocks/>
              </p:cNvCxnSpPr>
              <p:nvPr/>
            </p:nvCxnSpPr>
            <p:spPr>
              <a:xfrm>
                <a:off x="2264635" y="2546330"/>
                <a:ext cx="0" cy="262132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FD767ED5-830F-8CB6-5188-CEFAD06ACDE6}"/>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7729D73-15C8-37CA-8E11-6CB17262F55B}"/>
                  </a:ext>
                </a:extLst>
              </p:cNvPr>
              <p:cNvCxnSpPr>
                <a:cxnSpLocks/>
              </p:cNvCxnSpPr>
              <p:nvPr/>
            </p:nvCxnSpPr>
            <p:spPr>
              <a:xfrm>
                <a:off x="3578314" y="247632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4F7B53B5-A452-BCF2-AD52-4643B39B6D01}"/>
                  </a:ext>
                </a:extLst>
              </p:cNvPr>
              <p:cNvCxnSpPr>
                <a:cxnSpLocks/>
              </p:cNvCxnSpPr>
              <p:nvPr/>
            </p:nvCxnSpPr>
            <p:spPr>
              <a:xfrm>
                <a:off x="4221641"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C8D3C7CC-C21E-8494-4B0B-8276A5A665F8}"/>
                  </a:ext>
                </a:extLst>
              </p:cNvPr>
              <p:cNvCxnSpPr>
                <a:cxnSpLocks/>
              </p:cNvCxnSpPr>
              <p:nvPr/>
            </p:nvCxnSpPr>
            <p:spPr>
              <a:xfrm>
                <a:off x="4847283" y="2546330"/>
                <a:ext cx="0" cy="262132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704BD27-21B5-8914-CCD0-24041C5E98FA}"/>
                  </a:ext>
                </a:extLst>
              </p:cNvPr>
              <p:cNvCxnSpPr>
                <a:cxnSpLocks/>
              </p:cNvCxnSpPr>
              <p:nvPr/>
            </p:nvCxnSpPr>
            <p:spPr>
              <a:xfrm>
                <a:off x="5492176" y="2546330"/>
                <a:ext cx="0" cy="2608066"/>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A0DF682D-7506-49B2-7B52-0B580833C743}"/>
                  </a:ext>
                </a:extLst>
              </p:cNvPr>
              <p:cNvCxnSpPr>
                <a:cxnSpLocks/>
              </p:cNvCxnSpPr>
              <p:nvPr/>
            </p:nvCxnSpPr>
            <p:spPr>
              <a:xfrm>
                <a:off x="6182840" y="2507970"/>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37" name="Freeform: Shape 36">
              <a:extLst>
                <a:ext uri="{FF2B5EF4-FFF2-40B4-BE49-F238E27FC236}">
                  <a16:creationId xmlns:a16="http://schemas.microsoft.com/office/drawing/2014/main" id="{D945F192-F606-3A3C-8398-D560FEC4CA2D}"/>
                </a:ext>
              </a:extLst>
            </p:cNvPr>
            <p:cNvSpPr/>
            <p:nvPr/>
          </p:nvSpPr>
          <p:spPr>
            <a:xfrm>
              <a:off x="2533711" y="4071862"/>
              <a:ext cx="4417201" cy="1543093"/>
            </a:xfrm>
            <a:custGeom>
              <a:avLst/>
              <a:gdLst>
                <a:gd name="csX0" fmla="*/ 0 w 4643120"/>
                <a:gd name="csY0" fmla="*/ 1315720 h 1483360"/>
                <a:gd name="csX1" fmla="*/ 467360 w 4643120"/>
                <a:gd name="csY1" fmla="*/ 101600 h 1483360"/>
                <a:gd name="csX2" fmla="*/ 635000 w 4643120"/>
                <a:gd name="csY2" fmla="*/ 193040 h 1483360"/>
                <a:gd name="csX3" fmla="*/ 746760 w 4643120"/>
                <a:gd name="csY3" fmla="*/ 172720 h 1483360"/>
                <a:gd name="csX4" fmla="*/ 873760 w 4643120"/>
                <a:gd name="csY4" fmla="*/ 0 h 1483360"/>
                <a:gd name="csX5" fmla="*/ 1300480 w 4643120"/>
                <a:gd name="csY5" fmla="*/ 1483360 h 1483360"/>
                <a:gd name="csX6" fmla="*/ 3058160 w 4643120"/>
                <a:gd name="csY6" fmla="*/ 1437640 h 1483360"/>
                <a:gd name="csX7" fmla="*/ 3571240 w 4643120"/>
                <a:gd name="csY7" fmla="*/ 1341120 h 1483360"/>
                <a:gd name="csX8" fmla="*/ 3860800 w 4643120"/>
                <a:gd name="csY8" fmla="*/ 523240 h 1483360"/>
                <a:gd name="csX9" fmla="*/ 4170680 w 4643120"/>
                <a:gd name="csY9" fmla="*/ 1422400 h 1483360"/>
                <a:gd name="csX10" fmla="*/ 4643120 w 4643120"/>
                <a:gd name="csY10" fmla="*/ 1478280 h 1483360"/>
                <a:gd name="csX0" fmla="*/ 0 w 4643120"/>
                <a:gd name="csY0" fmla="*/ 1316495 h 1484135"/>
                <a:gd name="csX1" fmla="*/ 467360 w 4643120"/>
                <a:gd name="csY1" fmla="*/ 102375 h 1484135"/>
                <a:gd name="csX2" fmla="*/ 635000 w 4643120"/>
                <a:gd name="csY2" fmla="*/ 193815 h 1484135"/>
                <a:gd name="csX3" fmla="*/ 746760 w 4643120"/>
                <a:gd name="csY3" fmla="*/ 173495 h 1484135"/>
                <a:gd name="csX4" fmla="*/ 873760 w 4643120"/>
                <a:gd name="csY4" fmla="*/ 775 h 1484135"/>
                <a:gd name="csX5" fmla="*/ 1300480 w 4643120"/>
                <a:gd name="csY5" fmla="*/ 1484135 h 1484135"/>
                <a:gd name="csX6" fmla="*/ 3058160 w 4643120"/>
                <a:gd name="csY6" fmla="*/ 1438415 h 1484135"/>
                <a:gd name="csX7" fmla="*/ 3571240 w 4643120"/>
                <a:gd name="csY7" fmla="*/ 1341895 h 1484135"/>
                <a:gd name="csX8" fmla="*/ 3860800 w 4643120"/>
                <a:gd name="csY8" fmla="*/ 524015 h 1484135"/>
                <a:gd name="csX9" fmla="*/ 4170680 w 4643120"/>
                <a:gd name="csY9" fmla="*/ 1423175 h 1484135"/>
                <a:gd name="csX10" fmla="*/ 4643120 w 4643120"/>
                <a:gd name="csY10" fmla="*/ 1479055 h 1484135"/>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82607 h 1550247"/>
                <a:gd name="csX1" fmla="*/ 467360 w 4643120"/>
                <a:gd name="csY1" fmla="*/ 168487 h 1550247"/>
                <a:gd name="csX2" fmla="*/ 675640 w 4643120"/>
                <a:gd name="csY2" fmla="*/ 239607 h 1550247"/>
                <a:gd name="csX3" fmla="*/ 873760 w 4643120"/>
                <a:gd name="csY3" fmla="*/ 66887 h 1550247"/>
                <a:gd name="csX4" fmla="*/ 1300480 w 4643120"/>
                <a:gd name="csY4" fmla="*/ 1550247 h 1550247"/>
                <a:gd name="csX5" fmla="*/ 3058160 w 4643120"/>
                <a:gd name="csY5" fmla="*/ 1504527 h 1550247"/>
                <a:gd name="csX6" fmla="*/ 3571240 w 4643120"/>
                <a:gd name="csY6" fmla="*/ 1408007 h 1550247"/>
                <a:gd name="csX7" fmla="*/ 3860800 w 4643120"/>
                <a:gd name="csY7" fmla="*/ 590127 h 1550247"/>
                <a:gd name="csX8" fmla="*/ 4170680 w 4643120"/>
                <a:gd name="csY8" fmla="*/ 1489287 h 1550247"/>
                <a:gd name="csX9" fmla="*/ 4643120 w 4643120"/>
                <a:gd name="csY9" fmla="*/ 1545167 h 1550247"/>
                <a:gd name="csX0" fmla="*/ 0 w 4643120"/>
                <a:gd name="csY0" fmla="*/ 1382607 h 1555563"/>
                <a:gd name="csX1" fmla="*/ 467360 w 4643120"/>
                <a:gd name="csY1" fmla="*/ 168487 h 1555563"/>
                <a:gd name="csX2" fmla="*/ 675640 w 4643120"/>
                <a:gd name="csY2" fmla="*/ 239607 h 1555563"/>
                <a:gd name="csX3" fmla="*/ 873760 w 4643120"/>
                <a:gd name="csY3" fmla="*/ 66887 h 1555563"/>
                <a:gd name="csX4" fmla="*/ 1300480 w 4643120"/>
                <a:gd name="csY4" fmla="*/ 1550247 h 1555563"/>
                <a:gd name="csX5" fmla="*/ 3058160 w 4643120"/>
                <a:gd name="csY5" fmla="*/ 1504527 h 1555563"/>
                <a:gd name="csX6" fmla="*/ 3571240 w 4643120"/>
                <a:gd name="csY6" fmla="*/ 1408007 h 1555563"/>
                <a:gd name="csX7" fmla="*/ 3860800 w 4643120"/>
                <a:gd name="csY7" fmla="*/ 590127 h 1555563"/>
                <a:gd name="csX8" fmla="*/ 4170680 w 4643120"/>
                <a:gd name="csY8" fmla="*/ 1489287 h 1555563"/>
                <a:gd name="csX9" fmla="*/ 4643120 w 4643120"/>
                <a:gd name="csY9" fmla="*/ 1545167 h 1555563"/>
                <a:gd name="csX0" fmla="*/ 0 w 4643120"/>
                <a:gd name="csY0" fmla="*/ 1383976 h 1650305"/>
                <a:gd name="csX1" fmla="*/ 467360 w 4643120"/>
                <a:gd name="csY1" fmla="*/ 169856 h 1650305"/>
                <a:gd name="csX2" fmla="*/ 675640 w 4643120"/>
                <a:gd name="csY2" fmla="*/ 240976 h 1650305"/>
                <a:gd name="csX3" fmla="*/ 924560 w 4643120"/>
                <a:gd name="csY3" fmla="*/ 68256 h 1650305"/>
                <a:gd name="csX4" fmla="*/ 1300480 w 4643120"/>
                <a:gd name="csY4" fmla="*/ 1551616 h 1650305"/>
                <a:gd name="csX5" fmla="*/ 3058160 w 4643120"/>
                <a:gd name="csY5" fmla="*/ 1505896 h 1650305"/>
                <a:gd name="csX6" fmla="*/ 3571240 w 4643120"/>
                <a:gd name="csY6" fmla="*/ 1409376 h 1650305"/>
                <a:gd name="csX7" fmla="*/ 3860800 w 4643120"/>
                <a:gd name="csY7" fmla="*/ 591496 h 1650305"/>
                <a:gd name="csX8" fmla="*/ 4170680 w 4643120"/>
                <a:gd name="csY8" fmla="*/ 1490656 h 1650305"/>
                <a:gd name="csX9" fmla="*/ 4643120 w 4643120"/>
                <a:gd name="csY9" fmla="*/ 1546536 h 1650305"/>
                <a:gd name="csX0" fmla="*/ 0 w 4643120"/>
                <a:gd name="csY0" fmla="*/ 1352166 h 1618495"/>
                <a:gd name="csX1" fmla="*/ 467360 w 4643120"/>
                <a:gd name="csY1" fmla="*/ 138046 h 1618495"/>
                <a:gd name="csX2" fmla="*/ 675640 w 4643120"/>
                <a:gd name="csY2" fmla="*/ 209166 h 1618495"/>
                <a:gd name="csX3" fmla="*/ 924560 w 4643120"/>
                <a:gd name="csY3" fmla="*/ 36446 h 1618495"/>
                <a:gd name="csX4" fmla="*/ 1300480 w 4643120"/>
                <a:gd name="csY4" fmla="*/ 1519806 h 1618495"/>
                <a:gd name="csX5" fmla="*/ 3058160 w 4643120"/>
                <a:gd name="csY5" fmla="*/ 1474086 h 1618495"/>
                <a:gd name="csX6" fmla="*/ 3571240 w 4643120"/>
                <a:gd name="csY6" fmla="*/ 1377566 h 1618495"/>
                <a:gd name="csX7" fmla="*/ 3860800 w 4643120"/>
                <a:gd name="csY7" fmla="*/ 559686 h 1618495"/>
                <a:gd name="csX8" fmla="*/ 4170680 w 4643120"/>
                <a:gd name="csY8" fmla="*/ 1458846 h 1618495"/>
                <a:gd name="csX9" fmla="*/ 4643120 w 4643120"/>
                <a:gd name="csY9" fmla="*/ 1514726 h 1618495"/>
                <a:gd name="csX0" fmla="*/ 0 w 4643120"/>
                <a:gd name="csY0" fmla="*/ 1325088 h 1591417"/>
                <a:gd name="csX1" fmla="*/ 467360 w 4643120"/>
                <a:gd name="csY1" fmla="*/ 110968 h 1591417"/>
                <a:gd name="csX2" fmla="*/ 675640 w 4643120"/>
                <a:gd name="csY2" fmla="*/ 182088 h 1591417"/>
                <a:gd name="csX3" fmla="*/ 924560 w 4643120"/>
                <a:gd name="csY3" fmla="*/ 9368 h 1591417"/>
                <a:gd name="csX4" fmla="*/ 1300480 w 4643120"/>
                <a:gd name="csY4" fmla="*/ 1492728 h 1591417"/>
                <a:gd name="csX5" fmla="*/ 3058160 w 4643120"/>
                <a:gd name="csY5" fmla="*/ 1447008 h 1591417"/>
                <a:gd name="csX6" fmla="*/ 3571240 w 4643120"/>
                <a:gd name="csY6" fmla="*/ 1350488 h 1591417"/>
                <a:gd name="csX7" fmla="*/ 3860800 w 4643120"/>
                <a:gd name="csY7" fmla="*/ 532608 h 1591417"/>
                <a:gd name="csX8" fmla="*/ 4170680 w 4643120"/>
                <a:gd name="csY8" fmla="*/ 1431768 h 1591417"/>
                <a:gd name="csX9" fmla="*/ 4643120 w 4643120"/>
                <a:gd name="csY9" fmla="*/ 1487648 h 1591417"/>
                <a:gd name="csX0" fmla="*/ 0 w 4643120"/>
                <a:gd name="csY0" fmla="*/ 1282169 h 1545131"/>
                <a:gd name="csX1" fmla="*/ 467360 w 4643120"/>
                <a:gd name="csY1" fmla="*/ 68049 h 1545131"/>
                <a:gd name="csX2" fmla="*/ 675640 w 4643120"/>
                <a:gd name="csY2" fmla="*/ 139169 h 1545131"/>
                <a:gd name="csX3" fmla="*/ 853440 w 4643120"/>
                <a:gd name="csY3" fmla="*/ 12169 h 1545131"/>
                <a:gd name="csX4" fmla="*/ 1300480 w 4643120"/>
                <a:gd name="csY4" fmla="*/ 1449809 h 1545131"/>
                <a:gd name="csX5" fmla="*/ 3058160 w 4643120"/>
                <a:gd name="csY5" fmla="*/ 1404089 h 1545131"/>
                <a:gd name="csX6" fmla="*/ 3571240 w 4643120"/>
                <a:gd name="csY6" fmla="*/ 1307569 h 1545131"/>
                <a:gd name="csX7" fmla="*/ 3860800 w 4643120"/>
                <a:gd name="csY7" fmla="*/ 489689 h 1545131"/>
                <a:gd name="csX8" fmla="*/ 4170680 w 4643120"/>
                <a:gd name="csY8" fmla="*/ 1388849 h 1545131"/>
                <a:gd name="csX9" fmla="*/ 4643120 w 4643120"/>
                <a:gd name="csY9" fmla="*/ 1444729 h 1545131"/>
                <a:gd name="csX0" fmla="*/ 0 w 4643120"/>
                <a:gd name="csY0" fmla="*/ 1281061 h 1544023"/>
                <a:gd name="csX1" fmla="*/ 467360 w 4643120"/>
                <a:gd name="csY1" fmla="*/ 66941 h 1544023"/>
                <a:gd name="csX2" fmla="*/ 675640 w 4643120"/>
                <a:gd name="csY2" fmla="*/ 138061 h 1544023"/>
                <a:gd name="csX3" fmla="*/ 853440 w 4643120"/>
                <a:gd name="csY3" fmla="*/ 11061 h 1544023"/>
                <a:gd name="csX4" fmla="*/ 1300480 w 4643120"/>
                <a:gd name="csY4" fmla="*/ 1448701 h 1544023"/>
                <a:gd name="csX5" fmla="*/ 3058160 w 4643120"/>
                <a:gd name="csY5" fmla="*/ 1402981 h 1544023"/>
                <a:gd name="csX6" fmla="*/ 3571240 w 4643120"/>
                <a:gd name="csY6" fmla="*/ 1306461 h 1544023"/>
                <a:gd name="csX7" fmla="*/ 3860800 w 4643120"/>
                <a:gd name="csY7" fmla="*/ 488581 h 1544023"/>
                <a:gd name="csX8" fmla="*/ 4170680 w 4643120"/>
                <a:gd name="csY8" fmla="*/ 1387741 h 1544023"/>
                <a:gd name="csX9" fmla="*/ 4643120 w 4643120"/>
                <a:gd name="csY9" fmla="*/ 1443621 h 1544023"/>
                <a:gd name="csX0" fmla="*/ 0 w 4643120"/>
                <a:gd name="csY0" fmla="*/ 1281061 h 1454616"/>
                <a:gd name="csX1" fmla="*/ 467360 w 4643120"/>
                <a:gd name="csY1" fmla="*/ 66941 h 1454616"/>
                <a:gd name="csX2" fmla="*/ 675640 w 4643120"/>
                <a:gd name="csY2" fmla="*/ 138061 h 1454616"/>
                <a:gd name="csX3" fmla="*/ 853440 w 4643120"/>
                <a:gd name="csY3" fmla="*/ 11061 h 1454616"/>
                <a:gd name="csX4" fmla="*/ 1300480 w 4643120"/>
                <a:gd name="csY4" fmla="*/ 1448701 h 1454616"/>
                <a:gd name="csX5" fmla="*/ 3058160 w 4643120"/>
                <a:gd name="csY5" fmla="*/ 1402981 h 1454616"/>
                <a:gd name="csX6" fmla="*/ 3571240 w 4643120"/>
                <a:gd name="csY6" fmla="*/ 1306461 h 1454616"/>
                <a:gd name="csX7" fmla="*/ 3860800 w 4643120"/>
                <a:gd name="csY7" fmla="*/ 488581 h 1454616"/>
                <a:gd name="csX8" fmla="*/ 4170680 w 4643120"/>
                <a:gd name="csY8" fmla="*/ 1387741 h 1454616"/>
                <a:gd name="csX9" fmla="*/ 4643120 w 4643120"/>
                <a:gd name="csY9" fmla="*/ 1443621 h 1454616"/>
                <a:gd name="csX0" fmla="*/ 0 w 4643120"/>
                <a:gd name="csY0" fmla="*/ 1342943 h 1507294"/>
                <a:gd name="csX1" fmla="*/ 467360 w 4643120"/>
                <a:gd name="csY1" fmla="*/ 128823 h 1507294"/>
                <a:gd name="csX2" fmla="*/ 675640 w 4643120"/>
                <a:gd name="csY2" fmla="*/ 199943 h 1507294"/>
                <a:gd name="csX3" fmla="*/ 853440 w 4643120"/>
                <a:gd name="csY3" fmla="*/ 72943 h 1507294"/>
                <a:gd name="csX4" fmla="*/ 1376680 w 4643120"/>
                <a:gd name="csY4" fmla="*/ 1500423 h 1507294"/>
                <a:gd name="csX5" fmla="*/ 3058160 w 4643120"/>
                <a:gd name="csY5" fmla="*/ 1464863 h 1507294"/>
                <a:gd name="csX6" fmla="*/ 3571240 w 4643120"/>
                <a:gd name="csY6" fmla="*/ 1368343 h 1507294"/>
                <a:gd name="csX7" fmla="*/ 3860800 w 4643120"/>
                <a:gd name="csY7" fmla="*/ 550463 h 1507294"/>
                <a:gd name="csX8" fmla="*/ 4170680 w 4643120"/>
                <a:gd name="csY8" fmla="*/ 1449623 h 1507294"/>
                <a:gd name="csX9" fmla="*/ 4643120 w 4643120"/>
                <a:gd name="csY9" fmla="*/ 1505503 h 1507294"/>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9586"/>
                <a:gd name="csX1" fmla="*/ 467360 w 4643120"/>
                <a:gd name="csY1" fmla="*/ 128823 h 1509586"/>
                <a:gd name="csX2" fmla="*/ 675640 w 4643120"/>
                <a:gd name="csY2" fmla="*/ 199943 h 1509586"/>
                <a:gd name="csX3" fmla="*/ 853440 w 4643120"/>
                <a:gd name="csY3" fmla="*/ 72943 h 1509586"/>
                <a:gd name="csX4" fmla="*/ 1376680 w 4643120"/>
                <a:gd name="csY4" fmla="*/ 1500423 h 1509586"/>
                <a:gd name="csX5" fmla="*/ 3058160 w 4643120"/>
                <a:gd name="csY5" fmla="*/ 1464863 h 1509586"/>
                <a:gd name="csX6" fmla="*/ 3530770 w 4643120"/>
                <a:gd name="csY6" fmla="*/ 1300966 h 1509586"/>
                <a:gd name="csX7" fmla="*/ 3860800 w 4643120"/>
                <a:gd name="csY7" fmla="*/ 550463 h 1509586"/>
                <a:gd name="csX8" fmla="*/ 4170680 w 4643120"/>
                <a:gd name="csY8" fmla="*/ 1449623 h 1509586"/>
                <a:gd name="csX9" fmla="*/ 4643120 w 4643120"/>
                <a:gd name="csY9" fmla="*/ 1505503 h 1509586"/>
                <a:gd name="csX0" fmla="*/ 0 w 4643120"/>
                <a:gd name="csY0" fmla="*/ 1342943 h 1585034"/>
                <a:gd name="csX1" fmla="*/ 467360 w 4643120"/>
                <a:gd name="csY1" fmla="*/ 128823 h 1585034"/>
                <a:gd name="csX2" fmla="*/ 675640 w 4643120"/>
                <a:gd name="csY2" fmla="*/ 199943 h 1585034"/>
                <a:gd name="csX3" fmla="*/ 853440 w 4643120"/>
                <a:gd name="csY3" fmla="*/ 72943 h 1585034"/>
                <a:gd name="csX4" fmla="*/ 1376680 w 4643120"/>
                <a:gd name="csY4" fmla="*/ 1500423 h 1585034"/>
                <a:gd name="csX5" fmla="*/ 2997454 w 4643120"/>
                <a:gd name="csY5" fmla="*/ 1407112 h 1585034"/>
                <a:gd name="csX6" fmla="*/ 3530770 w 4643120"/>
                <a:gd name="csY6" fmla="*/ 1300966 h 1585034"/>
                <a:gd name="csX7" fmla="*/ 3860800 w 4643120"/>
                <a:gd name="csY7" fmla="*/ 550463 h 1585034"/>
                <a:gd name="csX8" fmla="*/ 4170680 w 4643120"/>
                <a:gd name="csY8" fmla="*/ 1449623 h 1585034"/>
                <a:gd name="csX9" fmla="*/ 4643120 w 4643120"/>
                <a:gd name="csY9" fmla="*/ 1505503 h 1585034"/>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13987"/>
                <a:gd name="csX1" fmla="*/ 467360 w 4643120"/>
                <a:gd name="csY1" fmla="*/ 128823 h 1513987"/>
                <a:gd name="csX2" fmla="*/ 675640 w 4643120"/>
                <a:gd name="csY2" fmla="*/ 199943 h 1513987"/>
                <a:gd name="csX3" fmla="*/ 853440 w 4643120"/>
                <a:gd name="csY3" fmla="*/ 72943 h 1513987"/>
                <a:gd name="csX4" fmla="*/ 1376680 w 4643120"/>
                <a:gd name="csY4" fmla="*/ 1500423 h 1513987"/>
                <a:gd name="csX5" fmla="*/ 2997454 w 4643120"/>
                <a:gd name="csY5" fmla="*/ 1407112 h 1513987"/>
                <a:gd name="csX6" fmla="*/ 3530770 w 4643120"/>
                <a:gd name="csY6" fmla="*/ 1300966 h 1513987"/>
                <a:gd name="csX7" fmla="*/ 3860800 w 4643120"/>
                <a:gd name="csY7" fmla="*/ 550463 h 1513987"/>
                <a:gd name="csX8" fmla="*/ 4170680 w 4643120"/>
                <a:gd name="csY8" fmla="*/ 1449623 h 1513987"/>
                <a:gd name="csX9" fmla="*/ 4643120 w 4643120"/>
                <a:gd name="csY9" fmla="*/ 1505503 h 1513987"/>
                <a:gd name="csX0" fmla="*/ 0 w 4643120"/>
                <a:gd name="csY0" fmla="*/ 1342943 h 1543093"/>
                <a:gd name="csX1" fmla="*/ 467360 w 4643120"/>
                <a:gd name="csY1" fmla="*/ 128823 h 1543093"/>
                <a:gd name="csX2" fmla="*/ 675640 w 4643120"/>
                <a:gd name="csY2" fmla="*/ 199943 h 1543093"/>
                <a:gd name="csX3" fmla="*/ 853440 w 4643120"/>
                <a:gd name="csY3" fmla="*/ 72943 h 1543093"/>
                <a:gd name="csX4" fmla="*/ 1376680 w 4643120"/>
                <a:gd name="csY4" fmla="*/ 1500423 h 1543093"/>
                <a:gd name="csX5" fmla="*/ 2997454 w 4643120"/>
                <a:gd name="csY5" fmla="*/ 1407112 h 1543093"/>
                <a:gd name="csX6" fmla="*/ 3530770 w 4643120"/>
                <a:gd name="csY6" fmla="*/ 1300966 h 1543093"/>
                <a:gd name="csX7" fmla="*/ 3860800 w 4643120"/>
                <a:gd name="csY7" fmla="*/ 406084 h 1543093"/>
                <a:gd name="csX8" fmla="*/ 4170680 w 4643120"/>
                <a:gd name="csY8" fmla="*/ 1449623 h 1543093"/>
                <a:gd name="csX9" fmla="*/ 4643120 w 4643120"/>
                <a:gd name="csY9" fmla="*/ 1505503 h 1543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643120" h="1543093">
                  <a:moveTo>
                    <a:pt x="0" y="1342943"/>
                  </a:moveTo>
                  <a:cubicBezTo>
                    <a:pt x="155787" y="938236"/>
                    <a:pt x="339513" y="172003"/>
                    <a:pt x="467360" y="128823"/>
                  </a:cubicBezTo>
                  <a:cubicBezTo>
                    <a:pt x="595207" y="85643"/>
                    <a:pt x="611293" y="209256"/>
                    <a:pt x="675640" y="199943"/>
                  </a:cubicBezTo>
                  <a:cubicBezTo>
                    <a:pt x="739987" y="190630"/>
                    <a:pt x="736600" y="-143804"/>
                    <a:pt x="853440" y="72943"/>
                  </a:cubicBezTo>
                  <a:cubicBezTo>
                    <a:pt x="970280" y="289690"/>
                    <a:pt x="837227" y="1460942"/>
                    <a:pt x="1376680" y="1500423"/>
                  </a:cubicBezTo>
                  <a:cubicBezTo>
                    <a:pt x="1916133" y="1539904"/>
                    <a:pt x="2537264" y="1488481"/>
                    <a:pt x="2997454" y="1407112"/>
                  </a:cubicBezTo>
                  <a:cubicBezTo>
                    <a:pt x="3457644" y="1325743"/>
                    <a:pt x="3386879" y="1467804"/>
                    <a:pt x="3530770" y="1300966"/>
                  </a:cubicBezTo>
                  <a:cubicBezTo>
                    <a:pt x="3674661" y="1134128"/>
                    <a:pt x="3754148" y="381308"/>
                    <a:pt x="3860800" y="406084"/>
                  </a:cubicBezTo>
                  <a:cubicBezTo>
                    <a:pt x="3967452" y="430860"/>
                    <a:pt x="4040293" y="1266387"/>
                    <a:pt x="4170680" y="1449623"/>
                  </a:cubicBezTo>
                  <a:cubicBezTo>
                    <a:pt x="4301067" y="1632860"/>
                    <a:pt x="4485640" y="1486876"/>
                    <a:pt x="4643120" y="1505503"/>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6" name="Rectangle 1055">
              <a:extLst>
                <a:ext uri="{FF2B5EF4-FFF2-40B4-BE49-F238E27FC236}">
                  <a16:creationId xmlns:a16="http://schemas.microsoft.com/office/drawing/2014/main" id="{4C314C79-23C8-3D86-C160-07B9F21820A0}"/>
                </a:ext>
              </a:extLst>
            </p:cNvPr>
            <p:cNvSpPr/>
            <p:nvPr/>
          </p:nvSpPr>
          <p:spPr>
            <a:xfrm>
              <a:off x="2098889" y="3013716"/>
              <a:ext cx="2184809" cy="53941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rPr>
                <a:t>A.</a:t>
              </a:r>
            </a:p>
          </p:txBody>
        </p:sp>
        <p:sp>
          <p:nvSpPr>
            <p:cNvPr id="1057" name="Rectangle 1056">
              <a:extLst>
                <a:ext uri="{FF2B5EF4-FFF2-40B4-BE49-F238E27FC236}">
                  <a16:creationId xmlns:a16="http://schemas.microsoft.com/office/drawing/2014/main" id="{90F1191E-8117-3296-9F1A-4A5480BC334D}"/>
                </a:ext>
              </a:extLst>
            </p:cNvPr>
            <p:cNvSpPr/>
            <p:nvPr/>
          </p:nvSpPr>
          <p:spPr>
            <a:xfrm>
              <a:off x="3649508" y="4304225"/>
              <a:ext cx="2224980" cy="53575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rPr>
                <a:t>C. </a:t>
              </a:r>
            </a:p>
          </p:txBody>
        </p:sp>
        <p:sp>
          <p:nvSpPr>
            <p:cNvPr id="1058" name="Rectangle 1057">
              <a:extLst>
                <a:ext uri="{FF2B5EF4-FFF2-40B4-BE49-F238E27FC236}">
                  <a16:creationId xmlns:a16="http://schemas.microsoft.com/office/drawing/2014/main" id="{201B8614-FC7F-6AE1-E8D5-C8DF25BC40BE}"/>
                </a:ext>
              </a:extLst>
            </p:cNvPr>
            <p:cNvSpPr/>
            <p:nvPr/>
          </p:nvSpPr>
          <p:spPr>
            <a:xfrm>
              <a:off x="5654409" y="3073945"/>
              <a:ext cx="2329822" cy="49761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rPr>
                <a:t>B. </a:t>
              </a:r>
            </a:p>
          </p:txBody>
        </p:sp>
        <p:cxnSp>
          <p:nvCxnSpPr>
            <p:cNvPr id="1060" name="Straight Arrow Connector 1059">
              <a:extLst>
                <a:ext uri="{FF2B5EF4-FFF2-40B4-BE49-F238E27FC236}">
                  <a16:creationId xmlns:a16="http://schemas.microsoft.com/office/drawing/2014/main" id="{5A7E10A4-50B3-4EB9-45A1-538F0EC3816D}"/>
                </a:ext>
              </a:extLst>
            </p:cNvPr>
            <p:cNvCxnSpPr/>
            <p:nvPr/>
          </p:nvCxnSpPr>
          <p:spPr>
            <a:xfrm flipH="1">
              <a:off x="4443413" y="4917453"/>
              <a:ext cx="116195" cy="526085"/>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61" name="Straight Arrow Connector 1060">
              <a:extLst>
                <a:ext uri="{FF2B5EF4-FFF2-40B4-BE49-F238E27FC236}">
                  <a16:creationId xmlns:a16="http://schemas.microsoft.com/office/drawing/2014/main" id="{E1CC3482-B195-6E3C-6528-2BE60FEB0F4A}"/>
                </a:ext>
              </a:extLst>
            </p:cNvPr>
            <p:cNvCxnSpPr>
              <a:cxnSpLocks/>
            </p:cNvCxnSpPr>
            <p:nvPr/>
          </p:nvCxnSpPr>
          <p:spPr>
            <a:xfrm>
              <a:off x="2658378" y="3574539"/>
              <a:ext cx="326518" cy="446889"/>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63" name="Straight Arrow Connector 1062">
              <a:extLst>
                <a:ext uri="{FF2B5EF4-FFF2-40B4-BE49-F238E27FC236}">
                  <a16:creationId xmlns:a16="http://schemas.microsoft.com/office/drawing/2014/main" id="{4AA50D61-FE78-A37A-0354-51C17D2DD697}"/>
                </a:ext>
              </a:extLst>
            </p:cNvPr>
            <p:cNvCxnSpPr>
              <a:cxnSpLocks/>
            </p:cNvCxnSpPr>
            <p:nvPr/>
          </p:nvCxnSpPr>
          <p:spPr>
            <a:xfrm flipH="1">
              <a:off x="6343794" y="3545299"/>
              <a:ext cx="216001" cy="764209"/>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65" name="TextBox 1064">
              <a:extLst>
                <a:ext uri="{FF2B5EF4-FFF2-40B4-BE49-F238E27FC236}">
                  <a16:creationId xmlns:a16="http://schemas.microsoft.com/office/drawing/2014/main" id="{CD68547A-1C6C-BB8A-3F95-EDCFC84EE6E6}"/>
                </a:ext>
              </a:extLst>
            </p:cNvPr>
            <p:cNvSpPr txBox="1"/>
            <p:nvPr/>
          </p:nvSpPr>
          <p:spPr>
            <a:xfrm>
              <a:off x="3545111" y="6210907"/>
              <a:ext cx="2126031"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Wavelength (nm)</a:t>
              </a:r>
            </a:p>
          </p:txBody>
        </p:sp>
      </p:grpSp>
      <p:sp>
        <p:nvSpPr>
          <p:cNvPr id="1067" name="TextBox 1066">
            <a:extLst>
              <a:ext uri="{FF2B5EF4-FFF2-40B4-BE49-F238E27FC236}">
                <a16:creationId xmlns:a16="http://schemas.microsoft.com/office/drawing/2014/main" id="{724A7406-F3E0-0014-8965-691C965F7FBF}"/>
              </a:ext>
            </a:extLst>
          </p:cNvPr>
          <p:cNvSpPr txBox="1"/>
          <p:nvPr/>
        </p:nvSpPr>
        <p:spPr>
          <a:xfrm>
            <a:off x="7874591" y="5719078"/>
            <a:ext cx="1120820" cy="923330"/>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A: Blue</a:t>
            </a:r>
          </a:p>
          <a:p>
            <a:pPr algn="l"/>
            <a:r>
              <a:rPr lang="en-GB" dirty="0">
                <a:solidFill>
                  <a:srgbClr val="0000FF"/>
                </a:solidFill>
                <a:latin typeface="Arial" panose="020B0604020202020204" pitchFamily="34" charset="0"/>
                <a:cs typeface="Arial" panose="020B0604020202020204" pitchFamily="34" charset="0"/>
              </a:rPr>
              <a:t>B: Red</a:t>
            </a:r>
          </a:p>
          <a:p>
            <a:pPr algn="l"/>
            <a:r>
              <a:rPr lang="en-GB" dirty="0">
                <a:solidFill>
                  <a:srgbClr val="0000FF"/>
                </a:solidFill>
                <a:latin typeface="Arial" panose="020B0604020202020204" pitchFamily="34" charset="0"/>
                <a:cs typeface="Arial" panose="020B0604020202020204" pitchFamily="34" charset="0"/>
              </a:rPr>
              <a:t>C: Green</a:t>
            </a:r>
          </a:p>
        </p:txBody>
      </p:sp>
    </p:spTree>
    <p:extLst>
      <p:ext uri="{BB962C8B-B14F-4D97-AF65-F5344CB8AC3E}">
        <p14:creationId xmlns:p14="http://schemas.microsoft.com/office/powerpoint/2010/main" val="1391179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D2853-244F-FDB3-78B4-D4D096B208C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8480C2-64C1-40B9-7360-2B4EC1E60382}"/>
              </a:ext>
            </a:extLst>
          </p:cNvPr>
          <p:cNvSpPr>
            <a:spLocks noGrp="1"/>
          </p:cNvSpPr>
          <p:nvPr>
            <p:ph type="title"/>
          </p:nvPr>
        </p:nvSpPr>
        <p:spPr/>
        <p:txBody>
          <a:bodyPr/>
          <a:lstStyle/>
          <a:p>
            <a:r>
              <a:rPr lang="en-GB" dirty="0"/>
              <a:t>Example 6</a:t>
            </a:r>
          </a:p>
        </p:txBody>
      </p:sp>
      <p:sp>
        <p:nvSpPr>
          <p:cNvPr id="5" name="Text Placeholder 4">
            <a:extLst>
              <a:ext uri="{FF2B5EF4-FFF2-40B4-BE49-F238E27FC236}">
                <a16:creationId xmlns:a16="http://schemas.microsoft.com/office/drawing/2014/main" id="{ECBC2F99-3836-66D3-4F4D-61ED49E4DEC0}"/>
              </a:ext>
            </a:extLst>
          </p:cNvPr>
          <p:cNvSpPr>
            <a:spLocks noGrp="1"/>
          </p:cNvSpPr>
          <p:nvPr>
            <p:ph type="body" sz="quarter" idx="10"/>
          </p:nvPr>
        </p:nvSpPr>
        <p:spPr>
          <a:xfrm>
            <a:off x="122292" y="461664"/>
            <a:ext cx="8899415" cy="1643527"/>
          </a:xfrm>
        </p:spPr>
        <p:txBody>
          <a:bodyPr/>
          <a:lstStyle/>
          <a:p>
            <a:r>
              <a:rPr lang="en-GB" dirty="0"/>
              <a:t>Below is the absorption spectrum of chlorophyll. A higher value means more light is absorbed. Use this graph to explain why plant leaves that use chlorophyll look green.</a:t>
            </a:r>
          </a:p>
        </p:txBody>
      </p:sp>
      <p:sp>
        <p:nvSpPr>
          <p:cNvPr id="1033" name="TextBox 1032">
            <a:extLst>
              <a:ext uri="{FF2B5EF4-FFF2-40B4-BE49-F238E27FC236}">
                <a16:creationId xmlns:a16="http://schemas.microsoft.com/office/drawing/2014/main" id="{D0336028-DB2A-42EC-0E39-2A95048B5686}"/>
              </a:ext>
            </a:extLst>
          </p:cNvPr>
          <p:cNvSpPr txBox="1"/>
          <p:nvPr/>
        </p:nvSpPr>
        <p:spPr>
          <a:xfrm>
            <a:off x="103715" y="6447635"/>
            <a:ext cx="6382589" cy="369332"/>
          </a:xfrm>
          <a:prstGeom prst="rect">
            <a:avLst/>
          </a:prstGeom>
          <a:noFill/>
        </p:spPr>
        <p:txBody>
          <a:bodyPr wrap="square">
            <a:spAutoFit/>
          </a:bodyPr>
          <a:lstStyle/>
          <a:p>
            <a:r>
              <a:rPr lang="en-GB" dirty="0"/>
              <a:t>redrawn and simplified from rseco.org (accessed 2026)</a:t>
            </a:r>
          </a:p>
        </p:txBody>
      </p:sp>
      <p:grpSp>
        <p:nvGrpSpPr>
          <p:cNvPr id="3" name="Group 2">
            <a:extLst>
              <a:ext uri="{FF2B5EF4-FFF2-40B4-BE49-F238E27FC236}">
                <a16:creationId xmlns:a16="http://schemas.microsoft.com/office/drawing/2014/main" id="{FED71AFF-6EF1-B727-14C5-37D2F60CA6B1}"/>
              </a:ext>
            </a:extLst>
          </p:cNvPr>
          <p:cNvGrpSpPr/>
          <p:nvPr/>
        </p:nvGrpSpPr>
        <p:grpSpPr>
          <a:xfrm>
            <a:off x="583588" y="2113892"/>
            <a:ext cx="7489161" cy="3808777"/>
            <a:chOff x="336845" y="2367496"/>
            <a:chExt cx="7489161" cy="3808777"/>
          </a:xfrm>
        </p:grpSpPr>
        <p:grpSp>
          <p:nvGrpSpPr>
            <p:cNvPr id="6" name="Group 5">
              <a:extLst>
                <a:ext uri="{FF2B5EF4-FFF2-40B4-BE49-F238E27FC236}">
                  <a16:creationId xmlns:a16="http://schemas.microsoft.com/office/drawing/2014/main" id="{7693D0A1-1630-25CC-83B8-82A51020FC13}"/>
                </a:ext>
              </a:extLst>
            </p:cNvPr>
            <p:cNvGrpSpPr/>
            <p:nvPr/>
          </p:nvGrpSpPr>
          <p:grpSpPr>
            <a:xfrm>
              <a:off x="336845" y="2367496"/>
              <a:ext cx="7489161" cy="3491644"/>
              <a:chOff x="-260394" y="1977133"/>
              <a:chExt cx="6651788" cy="3955212"/>
            </a:xfrm>
          </p:grpSpPr>
          <p:grpSp>
            <p:nvGrpSpPr>
              <p:cNvPr id="7" name="Group 6">
                <a:extLst>
                  <a:ext uri="{FF2B5EF4-FFF2-40B4-BE49-F238E27FC236}">
                    <a16:creationId xmlns:a16="http://schemas.microsoft.com/office/drawing/2014/main" id="{CDAD12BB-267C-3C3F-C0AF-959C80ACCADB}"/>
                  </a:ext>
                </a:extLst>
              </p:cNvPr>
              <p:cNvGrpSpPr/>
              <p:nvPr/>
            </p:nvGrpSpPr>
            <p:grpSpPr>
              <a:xfrm>
                <a:off x="-260394" y="1977133"/>
                <a:ext cx="6651788" cy="3955212"/>
                <a:chOff x="508490" y="1248567"/>
                <a:chExt cx="4802133" cy="4721248"/>
              </a:xfrm>
            </p:grpSpPr>
            <p:sp>
              <p:nvSpPr>
                <p:cNvPr id="20" name="TextBox 19">
                  <a:extLst>
                    <a:ext uri="{FF2B5EF4-FFF2-40B4-BE49-F238E27FC236}">
                      <a16:creationId xmlns:a16="http://schemas.microsoft.com/office/drawing/2014/main" id="{827C84A9-6630-2E90-3FD7-F368AF06034B}"/>
                    </a:ext>
                  </a:extLst>
                </p:cNvPr>
                <p:cNvSpPr txBox="1"/>
                <p:nvPr/>
              </p:nvSpPr>
              <p:spPr>
                <a:xfrm>
                  <a:off x="1500837" y="1248567"/>
                  <a:ext cx="3107278" cy="541011"/>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Chlorophyll absorption spectrum</a:t>
                  </a:r>
                </a:p>
              </p:txBody>
            </p:sp>
            <p:sp>
              <p:nvSpPr>
                <p:cNvPr id="21" name="Rectangle 4">
                  <a:extLst>
                    <a:ext uri="{FF2B5EF4-FFF2-40B4-BE49-F238E27FC236}">
                      <a16:creationId xmlns:a16="http://schemas.microsoft.com/office/drawing/2014/main" id="{1063C11C-A856-AA23-A474-B0728C1E39AF}"/>
                    </a:ext>
                  </a:extLst>
                </p:cNvPr>
                <p:cNvSpPr/>
                <p:nvPr/>
              </p:nvSpPr>
              <p:spPr>
                <a:xfrm>
                  <a:off x="1405550" y="1795198"/>
                  <a:ext cx="3886558" cy="3245090"/>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86B178A1-55A1-CE3B-B4D5-623BCFC46652}"/>
                    </a:ext>
                  </a:extLst>
                </p:cNvPr>
                <p:cNvSpPr txBox="1"/>
                <p:nvPr/>
              </p:nvSpPr>
              <p:spPr>
                <a:xfrm>
                  <a:off x="917645" y="4656809"/>
                  <a:ext cx="35584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24" name="TextBox 23">
                  <a:extLst>
                    <a:ext uri="{FF2B5EF4-FFF2-40B4-BE49-F238E27FC236}">
                      <a16:creationId xmlns:a16="http://schemas.microsoft.com/office/drawing/2014/main" id="{EC472D66-0947-6D4A-CDE6-2E09EC52CADA}"/>
                    </a:ext>
                  </a:extLst>
                </p:cNvPr>
                <p:cNvSpPr txBox="1"/>
                <p:nvPr/>
              </p:nvSpPr>
              <p:spPr>
                <a:xfrm>
                  <a:off x="1762452" y="5260529"/>
                  <a:ext cx="572949" cy="618673"/>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400</a:t>
                  </a:r>
                </a:p>
              </p:txBody>
            </p:sp>
            <p:sp>
              <p:nvSpPr>
                <p:cNvPr id="25" name="TextBox 24">
                  <a:extLst>
                    <a:ext uri="{FF2B5EF4-FFF2-40B4-BE49-F238E27FC236}">
                      <a16:creationId xmlns:a16="http://schemas.microsoft.com/office/drawing/2014/main" id="{26F6E59A-C714-97B8-9C5C-D157A302707D}"/>
                    </a:ext>
                  </a:extLst>
                </p:cNvPr>
                <p:cNvSpPr txBox="1"/>
                <p:nvPr/>
              </p:nvSpPr>
              <p:spPr>
                <a:xfrm>
                  <a:off x="3510393" y="5351141"/>
                  <a:ext cx="572949" cy="618674"/>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600</a:t>
                  </a:r>
                </a:p>
              </p:txBody>
            </p:sp>
            <p:cxnSp>
              <p:nvCxnSpPr>
                <p:cNvPr id="26" name="Straight Connector 25">
                  <a:extLst>
                    <a:ext uri="{FF2B5EF4-FFF2-40B4-BE49-F238E27FC236}">
                      <a16:creationId xmlns:a16="http://schemas.microsoft.com/office/drawing/2014/main" id="{BFC3E6AE-2DD2-65A3-DFEE-078EDEECDB98}"/>
                    </a:ext>
                  </a:extLst>
                </p:cNvPr>
                <p:cNvCxnSpPr>
                  <a:cxnSpLocks/>
                </p:cNvCxnSpPr>
                <p:nvPr/>
              </p:nvCxnSpPr>
              <p:spPr>
                <a:xfrm>
                  <a:off x="1873805" y="5039834"/>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5438BA3-D0FE-9275-CDA9-D53E87F63432}"/>
                    </a:ext>
                  </a:extLst>
                </p:cNvPr>
                <p:cNvCxnSpPr/>
                <p:nvPr/>
              </p:nvCxnSpPr>
              <p:spPr>
                <a:xfrm>
                  <a:off x="3741516" y="5039834"/>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1DDC4359-B83F-E8E1-9353-4507DD2F0AE7}"/>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74567BE-73DC-DCA8-312A-532FCA1198B4}"/>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EE3A385A-B601-C35A-0A79-2600E18261E6}"/>
                    </a:ext>
                  </a:extLst>
                </p:cNvPr>
                <p:cNvSpPr txBox="1"/>
                <p:nvPr/>
              </p:nvSpPr>
              <p:spPr>
                <a:xfrm>
                  <a:off x="841274" y="3371299"/>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40%</a:t>
                  </a:r>
                </a:p>
              </p:txBody>
            </p:sp>
            <p:sp>
              <p:nvSpPr>
                <p:cNvPr id="31" name="TextBox 30">
                  <a:extLst>
                    <a:ext uri="{FF2B5EF4-FFF2-40B4-BE49-F238E27FC236}">
                      <a16:creationId xmlns:a16="http://schemas.microsoft.com/office/drawing/2014/main" id="{135959A8-1FBA-7EF1-3DB4-BAC829D9EBBA}"/>
                    </a:ext>
                  </a:extLst>
                </p:cNvPr>
                <p:cNvSpPr txBox="1"/>
                <p:nvPr/>
              </p:nvSpPr>
              <p:spPr>
                <a:xfrm>
                  <a:off x="835762" y="1995729"/>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80%</a:t>
                  </a:r>
                </a:p>
              </p:txBody>
            </p:sp>
            <p:sp>
              <p:nvSpPr>
                <p:cNvPr id="32" name="TextBox 31">
                  <a:extLst>
                    <a:ext uri="{FF2B5EF4-FFF2-40B4-BE49-F238E27FC236}">
                      <a16:creationId xmlns:a16="http://schemas.microsoft.com/office/drawing/2014/main" id="{371893D4-202E-DF0B-8CA1-8E34D4104F37}"/>
                    </a:ext>
                  </a:extLst>
                </p:cNvPr>
                <p:cNvSpPr txBox="1"/>
                <p:nvPr/>
              </p:nvSpPr>
              <p:spPr>
                <a:xfrm rot="16200000">
                  <a:off x="-425643" y="3059442"/>
                  <a:ext cx="2105085" cy="236820"/>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Absorption %</a:t>
                  </a:r>
                </a:p>
              </p:txBody>
            </p:sp>
            <p:cxnSp>
              <p:nvCxnSpPr>
                <p:cNvPr id="33" name="Straight Connector 32">
                  <a:extLst>
                    <a:ext uri="{FF2B5EF4-FFF2-40B4-BE49-F238E27FC236}">
                      <a16:creationId xmlns:a16="http://schemas.microsoft.com/office/drawing/2014/main" id="{AAD6F6BF-890C-C900-3FF1-8DFCAE877E7A}"/>
                    </a:ext>
                  </a:extLst>
                </p:cNvPr>
                <p:cNvCxnSpPr>
                  <a:cxnSpLocks/>
                </p:cNvCxnSpPr>
                <p:nvPr/>
              </p:nvCxnSpPr>
              <p:spPr>
                <a:xfrm>
                  <a:off x="1337912" y="2259820"/>
                  <a:ext cx="395419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2DD9B417-AAB0-3295-F16A-D23D028E0C2D}"/>
                    </a:ext>
                  </a:extLst>
                </p:cNvPr>
                <p:cNvCxnSpPr>
                  <a:cxnSpLocks/>
                </p:cNvCxnSpPr>
                <p:nvPr/>
              </p:nvCxnSpPr>
              <p:spPr>
                <a:xfrm>
                  <a:off x="1405550" y="2957575"/>
                  <a:ext cx="3905073"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8EF3864C-A61A-74E4-062C-9751434D77CE}"/>
                    </a:ext>
                  </a:extLst>
                </p:cNvPr>
                <p:cNvCxnSpPr>
                  <a:cxnSpLocks/>
                </p:cNvCxnSpPr>
                <p:nvPr/>
              </p:nvCxnSpPr>
              <p:spPr>
                <a:xfrm>
                  <a:off x="1416698" y="3681090"/>
                  <a:ext cx="3893925"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626F1673-BC06-59E2-30FD-57CD1825CA11}"/>
                    </a:ext>
                  </a:extLst>
                </p:cNvPr>
                <p:cNvCxnSpPr>
                  <a:cxnSpLocks/>
                </p:cNvCxnSpPr>
                <p:nvPr/>
              </p:nvCxnSpPr>
              <p:spPr>
                <a:xfrm>
                  <a:off x="1416698" y="4338548"/>
                  <a:ext cx="386923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29" name="Straight Connector 1028">
                  <a:extLst>
                    <a:ext uri="{FF2B5EF4-FFF2-40B4-BE49-F238E27FC236}">
                      <a16:creationId xmlns:a16="http://schemas.microsoft.com/office/drawing/2014/main" id="{4732581B-A56C-9C39-4B2F-DA4D7733B2ED}"/>
                    </a:ext>
                  </a:extLst>
                </p:cNvPr>
                <p:cNvCxnSpPr/>
                <p:nvPr/>
              </p:nvCxnSpPr>
              <p:spPr>
                <a:xfrm>
                  <a:off x="2808158" y="5039599"/>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30" name="TextBox 1029">
                  <a:extLst>
                    <a:ext uri="{FF2B5EF4-FFF2-40B4-BE49-F238E27FC236}">
                      <a16:creationId xmlns:a16="http://schemas.microsoft.com/office/drawing/2014/main" id="{0218CBDB-6314-3A3D-70CD-6EDCE8070DA7}"/>
                    </a:ext>
                  </a:extLst>
                </p:cNvPr>
                <p:cNvSpPr txBox="1"/>
                <p:nvPr/>
              </p:nvSpPr>
              <p:spPr>
                <a:xfrm>
                  <a:off x="2578076" y="5317820"/>
                  <a:ext cx="572949" cy="618673"/>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500</a:t>
                  </a:r>
                </a:p>
              </p:txBody>
            </p:sp>
            <p:sp>
              <p:nvSpPr>
                <p:cNvPr id="1051" name="TextBox 1050">
                  <a:extLst>
                    <a:ext uri="{FF2B5EF4-FFF2-40B4-BE49-F238E27FC236}">
                      <a16:creationId xmlns:a16="http://schemas.microsoft.com/office/drawing/2014/main" id="{0C35F1D0-3D4E-1625-AE47-D010B3B9E855}"/>
                    </a:ext>
                  </a:extLst>
                </p:cNvPr>
                <p:cNvSpPr txBox="1"/>
                <p:nvPr/>
              </p:nvSpPr>
              <p:spPr>
                <a:xfrm>
                  <a:off x="840528" y="2684572"/>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60%</a:t>
                  </a:r>
                </a:p>
              </p:txBody>
            </p:sp>
            <p:cxnSp>
              <p:nvCxnSpPr>
                <p:cNvPr id="1052" name="Straight Connector 1051">
                  <a:extLst>
                    <a:ext uri="{FF2B5EF4-FFF2-40B4-BE49-F238E27FC236}">
                      <a16:creationId xmlns:a16="http://schemas.microsoft.com/office/drawing/2014/main" id="{F1E4E7A4-9ED6-9474-9669-D021ED3F4438}"/>
                    </a:ext>
                  </a:extLst>
                </p:cNvPr>
                <p:cNvCxnSpPr>
                  <a:cxnSpLocks/>
                </p:cNvCxnSpPr>
                <p:nvPr/>
              </p:nvCxnSpPr>
              <p:spPr>
                <a:xfrm>
                  <a:off x="1262200" y="4338548"/>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53" name="Straight Connector 1052">
                  <a:extLst>
                    <a:ext uri="{FF2B5EF4-FFF2-40B4-BE49-F238E27FC236}">
                      <a16:creationId xmlns:a16="http://schemas.microsoft.com/office/drawing/2014/main" id="{0877E7E4-C981-ECD6-4ADF-EA2EDFC9C275}"/>
                    </a:ext>
                  </a:extLst>
                </p:cNvPr>
                <p:cNvCxnSpPr>
                  <a:cxnSpLocks/>
                </p:cNvCxnSpPr>
                <p:nvPr/>
              </p:nvCxnSpPr>
              <p:spPr>
                <a:xfrm>
                  <a:off x="1283088" y="2957575"/>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54" name="TextBox 1053">
                  <a:extLst>
                    <a:ext uri="{FF2B5EF4-FFF2-40B4-BE49-F238E27FC236}">
                      <a16:creationId xmlns:a16="http://schemas.microsoft.com/office/drawing/2014/main" id="{E1F394DB-6DE3-8006-FA99-41E33CE4F796}"/>
                    </a:ext>
                  </a:extLst>
                </p:cNvPr>
                <p:cNvSpPr txBox="1"/>
                <p:nvPr/>
              </p:nvSpPr>
              <p:spPr>
                <a:xfrm>
                  <a:off x="4495742" y="5356182"/>
                  <a:ext cx="392850"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700</a:t>
                  </a:r>
                </a:p>
              </p:txBody>
            </p:sp>
            <p:sp>
              <p:nvSpPr>
                <p:cNvPr id="1055" name="TextBox 1054">
                  <a:extLst>
                    <a:ext uri="{FF2B5EF4-FFF2-40B4-BE49-F238E27FC236}">
                      <a16:creationId xmlns:a16="http://schemas.microsoft.com/office/drawing/2014/main" id="{31930D4A-465D-71C9-5D62-3ABA2EAB8560}"/>
                    </a:ext>
                  </a:extLst>
                </p:cNvPr>
                <p:cNvSpPr txBox="1"/>
                <p:nvPr/>
              </p:nvSpPr>
              <p:spPr>
                <a:xfrm>
                  <a:off x="840528" y="4066858"/>
                  <a:ext cx="447326" cy="541011"/>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20%</a:t>
                  </a:r>
                </a:p>
              </p:txBody>
            </p:sp>
            <p:cxnSp>
              <p:nvCxnSpPr>
                <p:cNvPr id="17" name="Straight Connector 16">
                  <a:extLst>
                    <a:ext uri="{FF2B5EF4-FFF2-40B4-BE49-F238E27FC236}">
                      <a16:creationId xmlns:a16="http://schemas.microsoft.com/office/drawing/2014/main" id="{1FFC5AF2-2154-34EE-28AD-E90E9F5973AD}"/>
                    </a:ext>
                  </a:extLst>
                </p:cNvPr>
                <p:cNvCxnSpPr/>
                <p:nvPr/>
              </p:nvCxnSpPr>
              <p:spPr>
                <a:xfrm>
                  <a:off x="4661449" y="5038394"/>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cxnSp>
            <p:nvCxnSpPr>
              <p:cNvPr id="8" name="Straight Connector 7">
                <a:extLst>
                  <a:ext uri="{FF2B5EF4-FFF2-40B4-BE49-F238E27FC236}">
                    <a16:creationId xmlns:a16="http://schemas.microsoft.com/office/drawing/2014/main" id="{3B0863AF-2E71-EA7A-22FE-A28D34F30330}"/>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E802D55D-B92B-A532-64B7-F5DDBB4877B0}"/>
                  </a:ext>
                </a:extLst>
              </p:cNvPr>
              <p:cNvCxnSpPr>
                <a:cxnSpLocks/>
              </p:cNvCxnSpPr>
              <p:nvPr/>
            </p:nvCxnSpPr>
            <p:spPr>
              <a:xfrm>
                <a:off x="2264635" y="2690637"/>
                <a:ext cx="0" cy="2460231"/>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C7DAFD9B-2470-587F-01CB-EE28BC093D30}"/>
                  </a:ext>
                </a:extLst>
              </p:cNvPr>
              <p:cNvCxnSpPr>
                <a:cxnSpLocks/>
              </p:cNvCxnSpPr>
              <p:nvPr/>
            </p:nvCxnSpPr>
            <p:spPr>
              <a:xfrm flipH="1">
                <a:off x="2923796" y="2690637"/>
                <a:ext cx="1250" cy="2510582"/>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E5C48648-F6A3-8730-5BE3-8F30FCC522AD}"/>
                  </a:ext>
                </a:extLst>
              </p:cNvPr>
              <p:cNvCxnSpPr>
                <a:cxnSpLocks/>
              </p:cNvCxnSpPr>
              <p:nvPr/>
            </p:nvCxnSpPr>
            <p:spPr>
              <a:xfrm>
                <a:off x="3578314" y="2690637"/>
                <a:ext cx="0" cy="2465052"/>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A5008C5A-A53C-8003-1279-E1A5B5508AC5}"/>
                  </a:ext>
                </a:extLst>
              </p:cNvPr>
              <p:cNvCxnSpPr>
                <a:cxnSpLocks/>
              </p:cNvCxnSpPr>
              <p:nvPr/>
            </p:nvCxnSpPr>
            <p:spPr>
              <a:xfrm>
                <a:off x="4221641" y="2690637"/>
                <a:ext cx="0" cy="2510582"/>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2E6061D4-DA34-3A10-85BE-47138CCE2347}"/>
                  </a:ext>
                </a:extLst>
              </p:cNvPr>
              <p:cNvCxnSpPr>
                <a:cxnSpLocks/>
              </p:cNvCxnSpPr>
              <p:nvPr/>
            </p:nvCxnSpPr>
            <p:spPr>
              <a:xfrm>
                <a:off x="4829041" y="2690637"/>
                <a:ext cx="18243" cy="2460231"/>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4720BBAB-A2DF-E73D-6714-12CF74AF423D}"/>
                  </a:ext>
                </a:extLst>
              </p:cNvPr>
              <p:cNvCxnSpPr>
                <a:cxnSpLocks/>
              </p:cNvCxnSpPr>
              <p:nvPr/>
            </p:nvCxnSpPr>
            <p:spPr>
              <a:xfrm>
                <a:off x="5492176" y="2690637"/>
                <a:ext cx="0"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DAAC1278-36D9-00E5-B9F7-67CE036FCA3D}"/>
                  </a:ext>
                </a:extLst>
              </p:cNvPr>
              <p:cNvCxnSpPr>
                <a:cxnSpLocks/>
              </p:cNvCxnSpPr>
              <p:nvPr/>
            </p:nvCxnSpPr>
            <p:spPr>
              <a:xfrm>
                <a:off x="6182840" y="2690637"/>
                <a:ext cx="0" cy="2477179"/>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37" name="Freeform: Shape 36">
              <a:extLst>
                <a:ext uri="{FF2B5EF4-FFF2-40B4-BE49-F238E27FC236}">
                  <a16:creationId xmlns:a16="http://schemas.microsoft.com/office/drawing/2014/main" id="{66ECF576-D36E-8B3C-A9BF-16EC53104B21}"/>
                </a:ext>
              </a:extLst>
            </p:cNvPr>
            <p:cNvSpPr/>
            <p:nvPr/>
          </p:nvSpPr>
          <p:spPr>
            <a:xfrm>
              <a:off x="2432111" y="3641124"/>
              <a:ext cx="4417201" cy="1543093"/>
            </a:xfrm>
            <a:custGeom>
              <a:avLst/>
              <a:gdLst>
                <a:gd name="csX0" fmla="*/ 0 w 4643120"/>
                <a:gd name="csY0" fmla="*/ 1315720 h 1483360"/>
                <a:gd name="csX1" fmla="*/ 467360 w 4643120"/>
                <a:gd name="csY1" fmla="*/ 101600 h 1483360"/>
                <a:gd name="csX2" fmla="*/ 635000 w 4643120"/>
                <a:gd name="csY2" fmla="*/ 193040 h 1483360"/>
                <a:gd name="csX3" fmla="*/ 746760 w 4643120"/>
                <a:gd name="csY3" fmla="*/ 172720 h 1483360"/>
                <a:gd name="csX4" fmla="*/ 873760 w 4643120"/>
                <a:gd name="csY4" fmla="*/ 0 h 1483360"/>
                <a:gd name="csX5" fmla="*/ 1300480 w 4643120"/>
                <a:gd name="csY5" fmla="*/ 1483360 h 1483360"/>
                <a:gd name="csX6" fmla="*/ 3058160 w 4643120"/>
                <a:gd name="csY6" fmla="*/ 1437640 h 1483360"/>
                <a:gd name="csX7" fmla="*/ 3571240 w 4643120"/>
                <a:gd name="csY7" fmla="*/ 1341120 h 1483360"/>
                <a:gd name="csX8" fmla="*/ 3860800 w 4643120"/>
                <a:gd name="csY8" fmla="*/ 523240 h 1483360"/>
                <a:gd name="csX9" fmla="*/ 4170680 w 4643120"/>
                <a:gd name="csY9" fmla="*/ 1422400 h 1483360"/>
                <a:gd name="csX10" fmla="*/ 4643120 w 4643120"/>
                <a:gd name="csY10" fmla="*/ 1478280 h 1483360"/>
                <a:gd name="csX0" fmla="*/ 0 w 4643120"/>
                <a:gd name="csY0" fmla="*/ 1316495 h 1484135"/>
                <a:gd name="csX1" fmla="*/ 467360 w 4643120"/>
                <a:gd name="csY1" fmla="*/ 102375 h 1484135"/>
                <a:gd name="csX2" fmla="*/ 635000 w 4643120"/>
                <a:gd name="csY2" fmla="*/ 193815 h 1484135"/>
                <a:gd name="csX3" fmla="*/ 746760 w 4643120"/>
                <a:gd name="csY3" fmla="*/ 173495 h 1484135"/>
                <a:gd name="csX4" fmla="*/ 873760 w 4643120"/>
                <a:gd name="csY4" fmla="*/ 775 h 1484135"/>
                <a:gd name="csX5" fmla="*/ 1300480 w 4643120"/>
                <a:gd name="csY5" fmla="*/ 1484135 h 1484135"/>
                <a:gd name="csX6" fmla="*/ 3058160 w 4643120"/>
                <a:gd name="csY6" fmla="*/ 1438415 h 1484135"/>
                <a:gd name="csX7" fmla="*/ 3571240 w 4643120"/>
                <a:gd name="csY7" fmla="*/ 1341895 h 1484135"/>
                <a:gd name="csX8" fmla="*/ 3860800 w 4643120"/>
                <a:gd name="csY8" fmla="*/ 524015 h 1484135"/>
                <a:gd name="csX9" fmla="*/ 4170680 w 4643120"/>
                <a:gd name="csY9" fmla="*/ 1423175 h 1484135"/>
                <a:gd name="csX10" fmla="*/ 4643120 w 4643120"/>
                <a:gd name="csY10" fmla="*/ 1479055 h 1484135"/>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82607 h 1550247"/>
                <a:gd name="csX1" fmla="*/ 467360 w 4643120"/>
                <a:gd name="csY1" fmla="*/ 168487 h 1550247"/>
                <a:gd name="csX2" fmla="*/ 675640 w 4643120"/>
                <a:gd name="csY2" fmla="*/ 239607 h 1550247"/>
                <a:gd name="csX3" fmla="*/ 873760 w 4643120"/>
                <a:gd name="csY3" fmla="*/ 66887 h 1550247"/>
                <a:gd name="csX4" fmla="*/ 1300480 w 4643120"/>
                <a:gd name="csY4" fmla="*/ 1550247 h 1550247"/>
                <a:gd name="csX5" fmla="*/ 3058160 w 4643120"/>
                <a:gd name="csY5" fmla="*/ 1504527 h 1550247"/>
                <a:gd name="csX6" fmla="*/ 3571240 w 4643120"/>
                <a:gd name="csY6" fmla="*/ 1408007 h 1550247"/>
                <a:gd name="csX7" fmla="*/ 3860800 w 4643120"/>
                <a:gd name="csY7" fmla="*/ 590127 h 1550247"/>
                <a:gd name="csX8" fmla="*/ 4170680 w 4643120"/>
                <a:gd name="csY8" fmla="*/ 1489287 h 1550247"/>
                <a:gd name="csX9" fmla="*/ 4643120 w 4643120"/>
                <a:gd name="csY9" fmla="*/ 1545167 h 1550247"/>
                <a:gd name="csX0" fmla="*/ 0 w 4643120"/>
                <a:gd name="csY0" fmla="*/ 1382607 h 1555563"/>
                <a:gd name="csX1" fmla="*/ 467360 w 4643120"/>
                <a:gd name="csY1" fmla="*/ 168487 h 1555563"/>
                <a:gd name="csX2" fmla="*/ 675640 w 4643120"/>
                <a:gd name="csY2" fmla="*/ 239607 h 1555563"/>
                <a:gd name="csX3" fmla="*/ 873760 w 4643120"/>
                <a:gd name="csY3" fmla="*/ 66887 h 1555563"/>
                <a:gd name="csX4" fmla="*/ 1300480 w 4643120"/>
                <a:gd name="csY4" fmla="*/ 1550247 h 1555563"/>
                <a:gd name="csX5" fmla="*/ 3058160 w 4643120"/>
                <a:gd name="csY5" fmla="*/ 1504527 h 1555563"/>
                <a:gd name="csX6" fmla="*/ 3571240 w 4643120"/>
                <a:gd name="csY6" fmla="*/ 1408007 h 1555563"/>
                <a:gd name="csX7" fmla="*/ 3860800 w 4643120"/>
                <a:gd name="csY7" fmla="*/ 590127 h 1555563"/>
                <a:gd name="csX8" fmla="*/ 4170680 w 4643120"/>
                <a:gd name="csY8" fmla="*/ 1489287 h 1555563"/>
                <a:gd name="csX9" fmla="*/ 4643120 w 4643120"/>
                <a:gd name="csY9" fmla="*/ 1545167 h 1555563"/>
                <a:gd name="csX0" fmla="*/ 0 w 4643120"/>
                <a:gd name="csY0" fmla="*/ 1383976 h 1650305"/>
                <a:gd name="csX1" fmla="*/ 467360 w 4643120"/>
                <a:gd name="csY1" fmla="*/ 169856 h 1650305"/>
                <a:gd name="csX2" fmla="*/ 675640 w 4643120"/>
                <a:gd name="csY2" fmla="*/ 240976 h 1650305"/>
                <a:gd name="csX3" fmla="*/ 924560 w 4643120"/>
                <a:gd name="csY3" fmla="*/ 68256 h 1650305"/>
                <a:gd name="csX4" fmla="*/ 1300480 w 4643120"/>
                <a:gd name="csY4" fmla="*/ 1551616 h 1650305"/>
                <a:gd name="csX5" fmla="*/ 3058160 w 4643120"/>
                <a:gd name="csY5" fmla="*/ 1505896 h 1650305"/>
                <a:gd name="csX6" fmla="*/ 3571240 w 4643120"/>
                <a:gd name="csY6" fmla="*/ 1409376 h 1650305"/>
                <a:gd name="csX7" fmla="*/ 3860800 w 4643120"/>
                <a:gd name="csY7" fmla="*/ 591496 h 1650305"/>
                <a:gd name="csX8" fmla="*/ 4170680 w 4643120"/>
                <a:gd name="csY8" fmla="*/ 1490656 h 1650305"/>
                <a:gd name="csX9" fmla="*/ 4643120 w 4643120"/>
                <a:gd name="csY9" fmla="*/ 1546536 h 1650305"/>
                <a:gd name="csX0" fmla="*/ 0 w 4643120"/>
                <a:gd name="csY0" fmla="*/ 1352166 h 1618495"/>
                <a:gd name="csX1" fmla="*/ 467360 w 4643120"/>
                <a:gd name="csY1" fmla="*/ 138046 h 1618495"/>
                <a:gd name="csX2" fmla="*/ 675640 w 4643120"/>
                <a:gd name="csY2" fmla="*/ 209166 h 1618495"/>
                <a:gd name="csX3" fmla="*/ 924560 w 4643120"/>
                <a:gd name="csY3" fmla="*/ 36446 h 1618495"/>
                <a:gd name="csX4" fmla="*/ 1300480 w 4643120"/>
                <a:gd name="csY4" fmla="*/ 1519806 h 1618495"/>
                <a:gd name="csX5" fmla="*/ 3058160 w 4643120"/>
                <a:gd name="csY5" fmla="*/ 1474086 h 1618495"/>
                <a:gd name="csX6" fmla="*/ 3571240 w 4643120"/>
                <a:gd name="csY6" fmla="*/ 1377566 h 1618495"/>
                <a:gd name="csX7" fmla="*/ 3860800 w 4643120"/>
                <a:gd name="csY7" fmla="*/ 559686 h 1618495"/>
                <a:gd name="csX8" fmla="*/ 4170680 w 4643120"/>
                <a:gd name="csY8" fmla="*/ 1458846 h 1618495"/>
                <a:gd name="csX9" fmla="*/ 4643120 w 4643120"/>
                <a:gd name="csY9" fmla="*/ 1514726 h 1618495"/>
                <a:gd name="csX0" fmla="*/ 0 w 4643120"/>
                <a:gd name="csY0" fmla="*/ 1325088 h 1591417"/>
                <a:gd name="csX1" fmla="*/ 467360 w 4643120"/>
                <a:gd name="csY1" fmla="*/ 110968 h 1591417"/>
                <a:gd name="csX2" fmla="*/ 675640 w 4643120"/>
                <a:gd name="csY2" fmla="*/ 182088 h 1591417"/>
                <a:gd name="csX3" fmla="*/ 924560 w 4643120"/>
                <a:gd name="csY3" fmla="*/ 9368 h 1591417"/>
                <a:gd name="csX4" fmla="*/ 1300480 w 4643120"/>
                <a:gd name="csY4" fmla="*/ 1492728 h 1591417"/>
                <a:gd name="csX5" fmla="*/ 3058160 w 4643120"/>
                <a:gd name="csY5" fmla="*/ 1447008 h 1591417"/>
                <a:gd name="csX6" fmla="*/ 3571240 w 4643120"/>
                <a:gd name="csY6" fmla="*/ 1350488 h 1591417"/>
                <a:gd name="csX7" fmla="*/ 3860800 w 4643120"/>
                <a:gd name="csY7" fmla="*/ 532608 h 1591417"/>
                <a:gd name="csX8" fmla="*/ 4170680 w 4643120"/>
                <a:gd name="csY8" fmla="*/ 1431768 h 1591417"/>
                <a:gd name="csX9" fmla="*/ 4643120 w 4643120"/>
                <a:gd name="csY9" fmla="*/ 1487648 h 1591417"/>
                <a:gd name="csX0" fmla="*/ 0 w 4643120"/>
                <a:gd name="csY0" fmla="*/ 1282169 h 1545131"/>
                <a:gd name="csX1" fmla="*/ 467360 w 4643120"/>
                <a:gd name="csY1" fmla="*/ 68049 h 1545131"/>
                <a:gd name="csX2" fmla="*/ 675640 w 4643120"/>
                <a:gd name="csY2" fmla="*/ 139169 h 1545131"/>
                <a:gd name="csX3" fmla="*/ 853440 w 4643120"/>
                <a:gd name="csY3" fmla="*/ 12169 h 1545131"/>
                <a:gd name="csX4" fmla="*/ 1300480 w 4643120"/>
                <a:gd name="csY4" fmla="*/ 1449809 h 1545131"/>
                <a:gd name="csX5" fmla="*/ 3058160 w 4643120"/>
                <a:gd name="csY5" fmla="*/ 1404089 h 1545131"/>
                <a:gd name="csX6" fmla="*/ 3571240 w 4643120"/>
                <a:gd name="csY6" fmla="*/ 1307569 h 1545131"/>
                <a:gd name="csX7" fmla="*/ 3860800 w 4643120"/>
                <a:gd name="csY7" fmla="*/ 489689 h 1545131"/>
                <a:gd name="csX8" fmla="*/ 4170680 w 4643120"/>
                <a:gd name="csY8" fmla="*/ 1388849 h 1545131"/>
                <a:gd name="csX9" fmla="*/ 4643120 w 4643120"/>
                <a:gd name="csY9" fmla="*/ 1444729 h 1545131"/>
                <a:gd name="csX0" fmla="*/ 0 w 4643120"/>
                <a:gd name="csY0" fmla="*/ 1281061 h 1544023"/>
                <a:gd name="csX1" fmla="*/ 467360 w 4643120"/>
                <a:gd name="csY1" fmla="*/ 66941 h 1544023"/>
                <a:gd name="csX2" fmla="*/ 675640 w 4643120"/>
                <a:gd name="csY2" fmla="*/ 138061 h 1544023"/>
                <a:gd name="csX3" fmla="*/ 853440 w 4643120"/>
                <a:gd name="csY3" fmla="*/ 11061 h 1544023"/>
                <a:gd name="csX4" fmla="*/ 1300480 w 4643120"/>
                <a:gd name="csY4" fmla="*/ 1448701 h 1544023"/>
                <a:gd name="csX5" fmla="*/ 3058160 w 4643120"/>
                <a:gd name="csY5" fmla="*/ 1402981 h 1544023"/>
                <a:gd name="csX6" fmla="*/ 3571240 w 4643120"/>
                <a:gd name="csY6" fmla="*/ 1306461 h 1544023"/>
                <a:gd name="csX7" fmla="*/ 3860800 w 4643120"/>
                <a:gd name="csY7" fmla="*/ 488581 h 1544023"/>
                <a:gd name="csX8" fmla="*/ 4170680 w 4643120"/>
                <a:gd name="csY8" fmla="*/ 1387741 h 1544023"/>
                <a:gd name="csX9" fmla="*/ 4643120 w 4643120"/>
                <a:gd name="csY9" fmla="*/ 1443621 h 1544023"/>
                <a:gd name="csX0" fmla="*/ 0 w 4643120"/>
                <a:gd name="csY0" fmla="*/ 1281061 h 1454616"/>
                <a:gd name="csX1" fmla="*/ 467360 w 4643120"/>
                <a:gd name="csY1" fmla="*/ 66941 h 1454616"/>
                <a:gd name="csX2" fmla="*/ 675640 w 4643120"/>
                <a:gd name="csY2" fmla="*/ 138061 h 1454616"/>
                <a:gd name="csX3" fmla="*/ 853440 w 4643120"/>
                <a:gd name="csY3" fmla="*/ 11061 h 1454616"/>
                <a:gd name="csX4" fmla="*/ 1300480 w 4643120"/>
                <a:gd name="csY4" fmla="*/ 1448701 h 1454616"/>
                <a:gd name="csX5" fmla="*/ 3058160 w 4643120"/>
                <a:gd name="csY5" fmla="*/ 1402981 h 1454616"/>
                <a:gd name="csX6" fmla="*/ 3571240 w 4643120"/>
                <a:gd name="csY6" fmla="*/ 1306461 h 1454616"/>
                <a:gd name="csX7" fmla="*/ 3860800 w 4643120"/>
                <a:gd name="csY7" fmla="*/ 488581 h 1454616"/>
                <a:gd name="csX8" fmla="*/ 4170680 w 4643120"/>
                <a:gd name="csY8" fmla="*/ 1387741 h 1454616"/>
                <a:gd name="csX9" fmla="*/ 4643120 w 4643120"/>
                <a:gd name="csY9" fmla="*/ 1443621 h 1454616"/>
                <a:gd name="csX0" fmla="*/ 0 w 4643120"/>
                <a:gd name="csY0" fmla="*/ 1342943 h 1507294"/>
                <a:gd name="csX1" fmla="*/ 467360 w 4643120"/>
                <a:gd name="csY1" fmla="*/ 128823 h 1507294"/>
                <a:gd name="csX2" fmla="*/ 675640 w 4643120"/>
                <a:gd name="csY2" fmla="*/ 199943 h 1507294"/>
                <a:gd name="csX3" fmla="*/ 853440 w 4643120"/>
                <a:gd name="csY3" fmla="*/ 72943 h 1507294"/>
                <a:gd name="csX4" fmla="*/ 1376680 w 4643120"/>
                <a:gd name="csY4" fmla="*/ 1500423 h 1507294"/>
                <a:gd name="csX5" fmla="*/ 3058160 w 4643120"/>
                <a:gd name="csY5" fmla="*/ 1464863 h 1507294"/>
                <a:gd name="csX6" fmla="*/ 3571240 w 4643120"/>
                <a:gd name="csY6" fmla="*/ 1368343 h 1507294"/>
                <a:gd name="csX7" fmla="*/ 3860800 w 4643120"/>
                <a:gd name="csY7" fmla="*/ 550463 h 1507294"/>
                <a:gd name="csX8" fmla="*/ 4170680 w 4643120"/>
                <a:gd name="csY8" fmla="*/ 1449623 h 1507294"/>
                <a:gd name="csX9" fmla="*/ 4643120 w 4643120"/>
                <a:gd name="csY9" fmla="*/ 1505503 h 1507294"/>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9586"/>
                <a:gd name="csX1" fmla="*/ 467360 w 4643120"/>
                <a:gd name="csY1" fmla="*/ 128823 h 1509586"/>
                <a:gd name="csX2" fmla="*/ 675640 w 4643120"/>
                <a:gd name="csY2" fmla="*/ 199943 h 1509586"/>
                <a:gd name="csX3" fmla="*/ 853440 w 4643120"/>
                <a:gd name="csY3" fmla="*/ 72943 h 1509586"/>
                <a:gd name="csX4" fmla="*/ 1376680 w 4643120"/>
                <a:gd name="csY4" fmla="*/ 1500423 h 1509586"/>
                <a:gd name="csX5" fmla="*/ 3058160 w 4643120"/>
                <a:gd name="csY5" fmla="*/ 1464863 h 1509586"/>
                <a:gd name="csX6" fmla="*/ 3530770 w 4643120"/>
                <a:gd name="csY6" fmla="*/ 1300966 h 1509586"/>
                <a:gd name="csX7" fmla="*/ 3860800 w 4643120"/>
                <a:gd name="csY7" fmla="*/ 550463 h 1509586"/>
                <a:gd name="csX8" fmla="*/ 4170680 w 4643120"/>
                <a:gd name="csY8" fmla="*/ 1449623 h 1509586"/>
                <a:gd name="csX9" fmla="*/ 4643120 w 4643120"/>
                <a:gd name="csY9" fmla="*/ 1505503 h 1509586"/>
                <a:gd name="csX0" fmla="*/ 0 w 4643120"/>
                <a:gd name="csY0" fmla="*/ 1342943 h 1585034"/>
                <a:gd name="csX1" fmla="*/ 467360 w 4643120"/>
                <a:gd name="csY1" fmla="*/ 128823 h 1585034"/>
                <a:gd name="csX2" fmla="*/ 675640 w 4643120"/>
                <a:gd name="csY2" fmla="*/ 199943 h 1585034"/>
                <a:gd name="csX3" fmla="*/ 853440 w 4643120"/>
                <a:gd name="csY3" fmla="*/ 72943 h 1585034"/>
                <a:gd name="csX4" fmla="*/ 1376680 w 4643120"/>
                <a:gd name="csY4" fmla="*/ 1500423 h 1585034"/>
                <a:gd name="csX5" fmla="*/ 2997454 w 4643120"/>
                <a:gd name="csY5" fmla="*/ 1407112 h 1585034"/>
                <a:gd name="csX6" fmla="*/ 3530770 w 4643120"/>
                <a:gd name="csY6" fmla="*/ 1300966 h 1585034"/>
                <a:gd name="csX7" fmla="*/ 3860800 w 4643120"/>
                <a:gd name="csY7" fmla="*/ 550463 h 1585034"/>
                <a:gd name="csX8" fmla="*/ 4170680 w 4643120"/>
                <a:gd name="csY8" fmla="*/ 1449623 h 1585034"/>
                <a:gd name="csX9" fmla="*/ 4643120 w 4643120"/>
                <a:gd name="csY9" fmla="*/ 1505503 h 1585034"/>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13987"/>
                <a:gd name="csX1" fmla="*/ 467360 w 4643120"/>
                <a:gd name="csY1" fmla="*/ 128823 h 1513987"/>
                <a:gd name="csX2" fmla="*/ 675640 w 4643120"/>
                <a:gd name="csY2" fmla="*/ 199943 h 1513987"/>
                <a:gd name="csX3" fmla="*/ 853440 w 4643120"/>
                <a:gd name="csY3" fmla="*/ 72943 h 1513987"/>
                <a:gd name="csX4" fmla="*/ 1376680 w 4643120"/>
                <a:gd name="csY4" fmla="*/ 1500423 h 1513987"/>
                <a:gd name="csX5" fmla="*/ 2997454 w 4643120"/>
                <a:gd name="csY5" fmla="*/ 1407112 h 1513987"/>
                <a:gd name="csX6" fmla="*/ 3530770 w 4643120"/>
                <a:gd name="csY6" fmla="*/ 1300966 h 1513987"/>
                <a:gd name="csX7" fmla="*/ 3860800 w 4643120"/>
                <a:gd name="csY7" fmla="*/ 550463 h 1513987"/>
                <a:gd name="csX8" fmla="*/ 4170680 w 4643120"/>
                <a:gd name="csY8" fmla="*/ 1449623 h 1513987"/>
                <a:gd name="csX9" fmla="*/ 4643120 w 4643120"/>
                <a:gd name="csY9" fmla="*/ 1505503 h 1513987"/>
                <a:gd name="csX0" fmla="*/ 0 w 4643120"/>
                <a:gd name="csY0" fmla="*/ 1342943 h 1543093"/>
                <a:gd name="csX1" fmla="*/ 467360 w 4643120"/>
                <a:gd name="csY1" fmla="*/ 128823 h 1543093"/>
                <a:gd name="csX2" fmla="*/ 675640 w 4643120"/>
                <a:gd name="csY2" fmla="*/ 199943 h 1543093"/>
                <a:gd name="csX3" fmla="*/ 853440 w 4643120"/>
                <a:gd name="csY3" fmla="*/ 72943 h 1543093"/>
                <a:gd name="csX4" fmla="*/ 1376680 w 4643120"/>
                <a:gd name="csY4" fmla="*/ 1500423 h 1543093"/>
                <a:gd name="csX5" fmla="*/ 2997454 w 4643120"/>
                <a:gd name="csY5" fmla="*/ 1407112 h 1543093"/>
                <a:gd name="csX6" fmla="*/ 3530770 w 4643120"/>
                <a:gd name="csY6" fmla="*/ 1300966 h 1543093"/>
                <a:gd name="csX7" fmla="*/ 3860800 w 4643120"/>
                <a:gd name="csY7" fmla="*/ 406084 h 1543093"/>
                <a:gd name="csX8" fmla="*/ 4170680 w 4643120"/>
                <a:gd name="csY8" fmla="*/ 1449623 h 1543093"/>
                <a:gd name="csX9" fmla="*/ 4643120 w 4643120"/>
                <a:gd name="csY9" fmla="*/ 1505503 h 1543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643120" h="1543093">
                  <a:moveTo>
                    <a:pt x="0" y="1342943"/>
                  </a:moveTo>
                  <a:cubicBezTo>
                    <a:pt x="155787" y="938236"/>
                    <a:pt x="339513" y="172003"/>
                    <a:pt x="467360" y="128823"/>
                  </a:cubicBezTo>
                  <a:cubicBezTo>
                    <a:pt x="595207" y="85643"/>
                    <a:pt x="611293" y="209256"/>
                    <a:pt x="675640" y="199943"/>
                  </a:cubicBezTo>
                  <a:cubicBezTo>
                    <a:pt x="739987" y="190630"/>
                    <a:pt x="736600" y="-143804"/>
                    <a:pt x="853440" y="72943"/>
                  </a:cubicBezTo>
                  <a:cubicBezTo>
                    <a:pt x="970280" y="289690"/>
                    <a:pt x="837227" y="1460942"/>
                    <a:pt x="1376680" y="1500423"/>
                  </a:cubicBezTo>
                  <a:cubicBezTo>
                    <a:pt x="1916133" y="1539904"/>
                    <a:pt x="2537264" y="1488481"/>
                    <a:pt x="2997454" y="1407112"/>
                  </a:cubicBezTo>
                  <a:cubicBezTo>
                    <a:pt x="3457644" y="1325743"/>
                    <a:pt x="3386879" y="1467804"/>
                    <a:pt x="3530770" y="1300966"/>
                  </a:cubicBezTo>
                  <a:cubicBezTo>
                    <a:pt x="3674661" y="1134128"/>
                    <a:pt x="3754148" y="381308"/>
                    <a:pt x="3860800" y="406084"/>
                  </a:cubicBezTo>
                  <a:cubicBezTo>
                    <a:pt x="3967452" y="430860"/>
                    <a:pt x="4040293" y="1266387"/>
                    <a:pt x="4170680" y="1449623"/>
                  </a:cubicBezTo>
                  <a:cubicBezTo>
                    <a:pt x="4301067" y="1632860"/>
                    <a:pt x="4485640" y="1486876"/>
                    <a:pt x="4643120" y="1505503"/>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67B85D86-596F-94D0-E734-EACF03B1FB3D}"/>
                </a:ext>
              </a:extLst>
            </p:cNvPr>
            <p:cNvSpPr txBox="1"/>
            <p:nvPr/>
          </p:nvSpPr>
          <p:spPr>
            <a:xfrm>
              <a:off x="3322456" y="5776163"/>
              <a:ext cx="2126031"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Wavelength (nm)</a:t>
              </a:r>
            </a:p>
          </p:txBody>
        </p:sp>
      </p:grpSp>
      <p:sp>
        <p:nvSpPr>
          <p:cNvPr id="16" name="TextBox 15">
            <a:extLst>
              <a:ext uri="{FF2B5EF4-FFF2-40B4-BE49-F238E27FC236}">
                <a16:creationId xmlns:a16="http://schemas.microsoft.com/office/drawing/2014/main" id="{51A7F467-F970-DB02-D4EA-CAEBED727AA0}"/>
              </a:ext>
            </a:extLst>
          </p:cNvPr>
          <p:cNvSpPr txBox="1"/>
          <p:nvPr/>
        </p:nvSpPr>
        <p:spPr>
          <a:xfrm>
            <a:off x="6313716" y="6144600"/>
            <a:ext cx="2830284" cy="646331"/>
          </a:xfrm>
          <a:prstGeom prst="rect">
            <a:avLst/>
          </a:prstGeom>
          <a:noFill/>
        </p:spPr>
        <p:txBody>
          <a:bodyPr wrap="square" rtlCol="0">
            <a:spAutoFit/>
          </a:bodyPr>
          <a:lstStyle/>
          <a:p>
            <a:pPr algn="l"/>
            <a:r>
              <a:rPr lang="en-GB" dirty="0">
                <a:solidFill>
                  <a:srgbClr val="0000FF"/>
                </a:solidFill>
                <a:latin typeface="Arial" panose="020B0604020202020204" pitchFamily="34" charset="0"/>
                <a:cs typeface="Arial" panose="020B0604020202020204" pitchFamily="34" charset="0"/>
              </a:rPr>
              <a:t>Blue and red absorbed therefore green reflected</a:t>
            </a:r>
          </a:p>
        </p:txBody>
      </p:sp>
    </p:spTree>
    <p:extLst>
      <p:ext uri="{BB962C8B-B14F-4D97-AF65-F5344CB8AC3E}">
        <p14:creationId xmlns:p14="http://schemas.microsoft.com/office/powerpoint/2010/main" val="3143576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6CDC0-2A84-8DB6-72D9-59575FA05ED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1B730E-8DD6-CACD-A5BF-1B002035B497}"/>
              </a:ext>
            </a:extLst>
          </p:cNvPr>
          <p:cNvSpPr>
            <a:spLocks noGrp="1"/>
          </p:cNvSpPr>
          <p:nvPr>
            <p:ph type="title"/>
          </p:nvPr>
        </p:nvSpPr>
        <p:spPr/>
        <p:txBody>
          <a:bodyPr>
            <a:normAutofit fontScale="90000"/>
          </a:bodyPr>
          <a:lstStyle/>
          <a:p>
            <a:r>
              <a:rPr lang="en-GB" dirty="0"/>
              <a:t>Exercise</a:t>
            </a:r>
          </a:p>
        </p:txBody>
      </p:sp>
      <p:sp>
        <p:nvSpPr>
          <p:cNvPr id="5" name="Text Placeholder 4">
            <a:extLst>
              <a:ext uri="{FF2B5EF4-FFF2-40B4-BE49-F238E27FC236}">
                <a16:creationId xmlns:a16="http://schemas.microsoft.com/office/drawing/2014/main" id="{43B1DD67-2711-359B-22F3-EEE2104100CD}"/>
              </a:ext>
            </a:extLst>
          </p:cNvPr>
          <p:cNvSpPr>
            <a:spLocks noGrp="1"/>
          </p:cNvSpPr>
          <p:nvPr>
            <p:ph type="body" sz="quarter" idx="10"/>
          </p:nvPr>
        </p:nvSpPr>
        <p:spPr>
          <a:xfrm>
            <a:off x="122292" y="461664"/>
            <a:ext cx="8899415" cy="1643527"/>
          </a:xfrm>
        </p:spPr>
        <p:txBody>
          <a:bodyPr/>
          <a:lstStyle/>
          <a:p>
            <a:r>
              <a:rPr lang="en-GB" dirty="0"/>
              <a:t>Plants convert very little of the incident solar irradiance into chemical energy (glucose). Using the graphs, deduce one factor that contributes to this low conversion factor.</a:t>
            </a:r>
          </a:p>
        </p:txBody>
      </p:sp>
      <p:sp>
        <p:nvSpPr>
          <p:cNvPr id="1033" name="TextBox 1032">
            <a:extLst>
              <a:ext uri="{FF2B5EF4-FFF2-40B4-BE49-F238E27FC236}">
                <a16:creationId xmlns:a16="http://schemas.microsoft.com/office/drawing/2014/main" id="{1F89455E-5479-4DCF-6E0B-2D583AB3E5E8}"/>
              </a:ext>
            </a:extLst>
          </p:cNvPr>
          <p:cNvSpPr txBox="1"/>
          <p:nvPr/>
        </p:nvSpPr>
        <p:spPr>
          <a:xfrm>
            <a:off x="36578" y="6200133"/>
            <a:ext cx="4325218" cy="646331"/>
          </a:xfrm>
          <a:prstGeom prst="rect">
            <a:avLst/>
          </a:prstGeom>
          <a:noFill/>
        </p:spPr>
        <p:txBody>
          <a:bodyPr wrap="square">
            <a:spAutoFit/>
          </a:bodyPr>
          <a:lstStyle/>
          <a:p>
            <a:r>
              <a:rPr lang="en-GB" dirty="0"/>
              <a:t>redrawn and simplified from rseco.org (accessed 2026)</a:t>
            </a:r>
          </a:p>
        </p:txBody>
      </p:sp>
      <p:grpSp>
        <p:nvGrpSpPr>
          <p:cNvPr id="1026" name="Group 1025">
            <a:extLst>
              <a:ext uri="{FF2B5EF4-FFF2-40B4-BE49-F238E27FC236}">
                <a16:creationId xmlns:a16="http://schemas.microsoft.com/office/drawing/2014/main" id="{C6059B55-01DF-F2FF-6E5E-09F3C6C9262A}"/>
              </a:ext>
            </a:extLst>
          </p:cNvPr>
          <p:cNvGrpSpPr/>
          <p:nvPr/>
        </p:nvGrpSpPr>
        <p:grpSpPr>
          <a:xfrm>
            <a:off x="247335" y="2289079"/>
            <a:ext cx="4077883" cy="2875372"/>
            <a:chOff x="351434" y="2898679"/>
            <a:chExt cx="4077883" cy="2875372"/>
          </a:xfrm>
        </p:grpSpPr>
        <p:grpSp>
          <p:nvGrpSpPr>
            <p:cNvPr id="2" name="Group 1">
              <a:extLst>
                <a:ext uri="{FF2B5EF4-FFF2-40B4-BE49-F238E27FC236}">
                  <a16:creationId xmlns:a16="http://schemas.microsoft.com/office/drawing/2014/main" id="{1B1D432A-FDA7-52C2-288B-2B4D0FA04A25}"/>
                </a:ext>
              </a:extLst>
            </p:cNvPr>
            <p:cNvGrpSpPr/>
            <p:nvPr/>
          </p:nvGrpSpPr>
          <p:grpSpPr>
            <a:xfrm>
              <a:off x="351434" y="2898679"/>
              <a:ext cx="4011220" cy="2446698"/>
              <a:chOff x="222002" y="2005663"/>
              <a:chExt cx="7705604" cy="4537490"/>
            </a:xfrm>
          </p:grpSpPr>
          <p:grpSp>
            <p:nvGrpSpPr>
              <p:cNvPr id="6" name="Group 5">
                <a:extLst>
                  <a:ext uri="{FF2B5EF4-FFF2-40B4-BE49-F238E27FC236}">
                    <a16:creationId xmlns:a16="http://schemas.microsoft.com/office/drawing/2014/main" id="{2839F503-EE70-0EE2-4E13-2DCC119B9477}"/>
                  </a:ext>
                </a:extLst>
              </p:cNvPr>
              <p:cNvGrpSpPr/>
              <p:nvPr/>
            </p:nvGrpSpPr>
            <p:grpSpPr>
              <a:xfrm>
                <a:off x="222002" y="2005663"/>
                <a:ext cx="7705604" cy="4537490"/>
                <a:chOff x="-452637" y="1079336"/>
                <a:chExt cx="6844030" cy="5139910"/>
              </a:xfrm>
            </p:grpSpPr>
            <p:grpSp>
              <p:nvGrpSpPr>
                <p:cNvPr id="7" name="Group 6">
                  <a:extLst>
                    <a:ext uri="{FF2B5EF4-FFF2-40B4-BE49-F238E27FC236}">
                      <a16:creationId xmlns:a16="http://schemas.microsoft.com/office/drawing/2014/main" id="{FDC681A1-5900-C543-22D3-31E393EB4B19}"/>
                    </a:ext>
                  </a:extLst>
                </p:cNvPr>
                <p:cNvGrpSpPr/>
                <p:nvPr/>
              </p:nvGrpSpPr>
              <p:grpSpPr>
                <a:xfrm>
                  <a:off x="-452637" y="1079336"/>
                  <a:ext cx="6844030" cy="5139910"/>
                  <a:chOff x="369704" y="176887"/>
                  <a:chExt cx="4940919" cy="6135395"/>
                </a:xfrm>
              </p:grpSpPr>
              <p:sp>
                <p:nvSpPr>
                  <p:cNvPr id="20" name="TextBox 19">
                    <a:extLst>
                      <a:ext uri="{FF2B5EF4-FFF2-40B4-BE49-F238E27FC236}">
                        <a16:creationId xmlns:a16="http://schemas.microsoft.com/office/drawing/2014/main" id="{212212AE-1EBA-7D09-1CBF-DBC2F670F31F}"/>
                      </a:ext>
                    </a:extLst>
                  </p:cNvPr>
                  <p:cNvSpPr txBox="1"/>
                  <p:nvPr/>
                </p:nvSpPr>
                <p:spPr>
                  <a:xfrm>
                    <a:off x="481993" y="176887"/>
                    <a:ext cx="4742208"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Chlorophyll absorption spectrum</a:t>
                    </a:r>
                  </a:p>
                </p:txBody>
              </p:sp>
              <p:sp>
                <p:nvSpPr>
                  <p:cNvPr id="21" name="Rectangle 4">
                    <a:extLst>
                      <a:ext uri="{FF2B5EF4-FFF2-40B4-BE49-F238E27FC236}">
                        <a16:creationId xmlns:a16="http://schemas.microsoft.com/office/drawing/2014/main" id="{A4307DE4-B238-53F6-1AB3-931E7254E7FB}"/>
                      </a:ext>
                    </a:extLst>
                  </p:cNvPr>
                  <p:cNvSpPr/>
                  <p:nvPr/>
                </p:nvSpPr>
                <p:spPr>
                  <a:xfrm>
                    <a:off x="1405550" y="1795198"/>
                    <a:ext cx="3886558" cy="3245090"/>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F997E65F-6467-195A-CB0F-D3859AE424A2}"/>
                      </a:ext>
                    </a:extLst>
                  </p:cNvPr>
                  <p:cNvSpPr txBox="1"/>
                  <p:nvPr/>
                </p:nvSpPr>
                <p:spPr>
                  <a:xfrm>
                    <a:off x="1561348" y="5308957"/>
                    <a:ext cx="788912"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400</a:t>
                    </a:r>
                  </a:p>
                </p:txBody>
              </p:sp>
              <p:sp>
                <p:nvSpPr>
                  <p:cNvPr id="25" name="TextBox 24">
                    <a:extLst>
                      <a:ext uri="{FF2B5EF4-FFF2-40B4-BE49-F238E27FC236}">
                        <a16:creationId xmlns:a16="http://schemas.microsoft.com/office/drawing/2014/main" id="{829CEEF8-D8F7-9673-6687-01C76D82EE79}"/>
                      </a:ext>
                    </a:extLst>
                  </p:cNvPr>
                  <p:cNvSpPr txBox="1"/>
                  <p:nvPr/>
                </p:nvSpPr>
                <p:spPr>
                  <a:xfrm>
                    <a:off x="3358087" y="5302844"/>
                    <a:ext cx="911586"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600</a:t>
                    </a:r>
                  </a:p>
                </p:txBody>
              </p:sp>
              <p:cxnSp>
                <p:nvCxnSpPr>
                  <p:cNvPr id="26" name="Straight Connector 25">
                    <a:extLst>
                      <a:ext uri="{FF2B5EF4-FFF2-40B4-BE49-F238E27FC236}">
                        <a16:creationId xmlns:a16="http://schemas.microsoft.com/office/drawing/2014/main" id="{1E63E7F0-5504-4B60-411A-4A50F0507338}"/>
                      </a:ext>
                    </a:extLst>
                  </p:cNvPr>
                  <p:cNvCxnSpPr>
                    <a:cxnSpLocks/>
                  </p:cNvCxnSpPr>
                  <p:nvPr/>
                </p:nvCxnSpPr>
                <p:spPr>
                  <a:xfrm>
                    <a:off x="1867697" y="5099938"/>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85588A4-E535-8974-FDF7-3CF55E0A9A13}"/>
                      </a:ext>
                    </a:extLst>
                  </p:cNvPr>
                  <p:cNvCxnSpPr/>
                  <p:nvPr/>
                </p:nvCxnSpPr>
                <p:spPr>
                  <a:xfrm>
                    <a:off x="3735408" y="5099938"/>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17EC4C4A-428C-6DB6-041E-05D515FBF73E}"/>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715D95BD-203D-F822-15F1-76A7B7296DC8}"/>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90B72FDC-FC8D-6111-B1A5-E6C6B645EBA2}"/>
                      </a:ext>
                    </a:extLst>
                  </p:cNvPr>
                  <p:cNvSpPr txBox="1"/>
                  <p:nvPr/>
                </p:nvSpPr>
                <p:spPr>
                  <a:xfrm>
                    <a:off x="801004" y="3165250"/>
                    <a:ext cx="660560" cy="1028910"/>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40</a:t>
                    </a:r>
                  </a:p>
                </p:txBody>
              </p:sp>
              <p:sp>
                <p:nvSpPr>
                  <p:cNvPr id="31" name="TextBox 30">
                    <a:extLst>
                      <a:ext uri="{FF2B5EF4-FFF2-40B4-BE49-F238E27FC236}">
                        <a16:creationId xmlns:a16="http://schemas.microsoft.com/office/drawing/2014/main" id="{4DC58598-0AC0-D281-344E-90673A500CB4}"/>
                      </a:ext>
                    </a:extLst>
                  </p:cNvPr>
                  <p:cNvSpPr txBox="1"/>
                  <p:nvPr/>
                </p:nvSpPr>
                <p:spPr>
                  <a:xfrm>
                    <a:off x="795493" y="1865703"/>
                    <a:ext cx="676863"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80</a:t>
                    </a:r>
                  </a:p>
                </p:txBody>
              </p:sp>
              <p:sp>
                <p:nvSpPr>
                  <p:cNvPr id="32" name="TextBox 31">
                    <a:extLst>
                      <a:ext uri="{FF2B5EF4-FFF2-40B4-BE49-F238E27FC236}">
                        <a16:creationId xmlns:a16="http://schemas.microsoft.com/office/drawing/2014/main" id="{547214BF-A324-432E-5FFD-359CB17F7900}"/>
                      </a:ext>
                    </a:extLst>
                  </p:cNvPr>
                  <p:cNvSpPr txBox="1"/>
                  <p:nvPr/>
                </p:nvSpPr>
                <p:spPr>
                  <a:xfrm rot="16200000">
                    <a:off x="-1376350" y="3065031"/>
                    <a:ext cx="3931299" cy="439191"/>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Absorption %</a:t>
                    </a:r>
                  </a:p>
                </p:txBody>
              </p:sp>
              <p:cxnSp>
                <p:nvCxnSpPr>
                  <p:cNvPr id="33" name="Straight Connector 32">
                    <a:extLst>
                      <a:ext uri="{FF2B5EF4-FFF2-40B4-BE49-F238E27FC236}">
                        <a16:creationId xmlns:a16="http://schemas.microsoft.com/office/drawing/2014/main" id="{48AF962E-7278-676E-2FDC-CFEC3CE26F84}"/>
                      </a:ext>
                    </a:extLst>
                  </p:cNvPr>
                  <p:cNvCxnSpPr>
                    <a:cxnSpLocks/>
                  </p:cNvCxnSpPr>
                  <p:nvPr/>
                </p:nvCxnSpPr>
                <p:spPr>
                  <a:xfrm>
                    <a:off x="1337912" y="2259820"/>
                    <a:ext cx="395419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EADA0C60-6631-9D7A-D7FB-D571D2FBB444}"/>
                      </a:ext>
                    </a:extLst>
                  </p:cNvPr>
                  <p:cNvCxnSpPr>
                    <a:cxnSpLocks/>
                  </p:cNvCxnSpPr>
                  <p:nvPr/>
                </p:nvCxnSpPr>
                <p:spPr>
                  <a:xfrm>
                    <a:off x="1405550" y="2957575"/>
                    <a:ext cx="3905073"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A6A269B0-4359-D6F4-0A07-3B129B19E64D}"/>
                      </a:ext>
                    </a:extLst>
                  </p:cNvPr>
                  <p:cNvCxnSpPr>
                    <a:cxnSpLocks/>
                  </p:cNvCxnSpPr>
                  <p:nvPr/>
                </p:nvCxnSpPr>
                <p:spPr>
                  <a:xfrm>
                    <a:off x="1416698" y="3681090"/>
                    <a:ext cx="3893925"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522A0BA2-0539-3F90-2E56-F3F6EC5382A8}"/>
                      </a:ext>
                    </a:extLst>
                  </p:cNvPr>
                  <p:cNvCxnSpPr>
                    <a:cxnSpLocks/>
                  </p:cNvCxnSpPr>
                  <p:nvPr/>
                </p:nvCxnSpPr>
                <p:spPr>
                  <a:xfrm>
                    <a:off x="1416698" y="4428703"/>
                    <a:ext cx="386923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29" name="Straight Connector 1028">
                    <a:extLst>
                      <a:ext uri="{FF2B5EF4-FFF2-40B4-BE49-F238E27FC236}">
                        <a16:creationId xmlns:a16="http://schemas.microsoft.com/office/drawing/2014/main" id="{BD455DF1-CFE3-9E4C-111D-6C5A0522340C}"/>
                      </a:ext>
                    </a:extLst>
                  </p:cNvPr>
                  <p:cNvCxnSpPr/>
                  <p:nvPr/>
                </p:nvCxnSpPr>
                <p:spPr>
                  <a:xfrm>
                    <a:off x="2800014" y="5134047"/>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30" name="TextBox 1029">
                    <a:extLst>
                      <a:ext uri="{FF2B5EF4-FFF2-40B4-BE49-F238E27FC236}">
                        <a16:creationId xmlns:a16="http://schemas.microsoft.com/office/drawing/2014/main" id="{42D11DDA-4D51-392F-0881-0ECBD4A13CF1}"/>
                      </a:ext>
                    </a:extLst>
                  </p:cNvPr>
                  <p:cNvSpPr txBox="1"/>
                  <p:nvPr/>
                </p:nvSpPr>
                <p:spPr>
                  <a:xfrm>
                    <a:off x="2452061" y="5308957"/>
                    <a:ext cx="847907"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500</a:t>
                    </a:r>
                  </a:p>
                </p:txBody>
              </p:sp>
              <p:sp>
                <p:nvSpPr>
                  <p:cNvPr id="1051" name="TextBox 1050">
                    <a:extLst>
                      <a:ext uri="{FF2B5EF4-FFF2-40B4-BE49-F238E27FC236}">
                        <a16:creationId xmlns:a16="http://schemas.microsoft.com/office/drawing/2014/main" id="{A38BF6D7-5E05-D5F5-C0D2-F0BDE02940C2}"/>
                      </a:ext>
                    </a:extLst>
                  </p:cNvPr>
                  <p:cNvSpPr txBox="1"/>
                  <p:nvPr/>
                </p:nvSpPr>
                <p:spPr>
                  <a:xfrm>
                    <a:off x="800259" y="2454961"/>
                    <a:ext cx="668871"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60</a:t>
                    </a:r>
                  </a:p>
                </p:txBody>
              </p:sp>
              <p:cxnSp>
                <p:nvCxnSpPr>
                  <p:cNvPr id="1052" name="Straight Connector 1051">
                    <a:extLst>
                      <a:ext uri="{FF2B5EF4-FFF2-40B4-BE49-F238E27FC236}">
                        <a16:creationId xmlns:a16="http://schemas.microsoft.com/office/drawing/2014/main" id="{2B87E746-DAB7-7E4A-C994-F27F5A92C428}"/>
                      </a:ext>
                    </a:extLst>
                  </p:cNvPr>
                  <p:cNvCxnSpPr>
                    <a:cxnSpLocks/>
                  </p:cNvCxnSpPr>
                  <p:nvPr/>
                </p:nvCxnSpPr>
                <p:spPr>
                  <a:xfrm>
                    <a:off x="1262200" y="4428703"/>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53" name="Straight Connector 1052">
                    <a:extLst>
                      <a:ext uri="{FF2B5EF4-FFF2-40B4-BE49-F238E27FC236}">
                        <a16:creationId xmlns:a16="http://schemas.microsoft.com/office/drawing/2014/main" id="{BF1B160F-4432-3B95-31E4-0836B11A51F4}"/>
                      </a:ext>
                    </a:extLst>
                  </p:cNvPr>
                  <p:cNvCxnSpPr>
                    <a:cxnSpLocks/>
                  </p:cNvCxnSpPr>
                  <p:nvPr/>
                </p:nvCxnSpPr>
                <p:spPr>
                  <a:xfrm>
                    <a:off x="1283088" y="2957575"/>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54" name="TextBox 1053">
                    <a:extLst>
                      <a:ext uri="{FF2B5EF4-FFF2-40B4-BE49-F238E27FC236}">
                        <a16:creationId xmlns:a16="http://schemas.microsoft.com/office/drawing/2014/main" id="{37C2CFAC-F725-87A3-CA38-9C04E7C51DBC}"/>
                      </a:ext>
                    </a:extLst>
                  </p:cNvPr>
                  <p:cNvSpPr txBox="1"/>
                  <p:nvPr/>
                </p:nvSpPr>
                <p:spPr>
                  <a:xfrm>
                    <a:off x="4289225" y="5270666"/>
                    <a:ext cx="944570"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700</a:t>
                    </a:r>
                  </a:p>
                </p:txBody>
              </p:sp>
              <p:sp>
                <p:nvSpPr>
                  <p:cNvPr id="1055" name="TextBox 1054">
                    <a:extLst>
                      <a:ext uri="{FF2B5EF4-FFF2-40B4-BE49-F238E27FC236}">
                        <a16:creationId xmlns:a16="http://schemas.microsoft.com/office/drawing/2014/main" id="{818B7836-D508-1209-5906-30B749B2CD56}"/>
                      </a:ext>
                    </a:extLst>
                  </p:cNvPr>
                  <p:cNvSpPr txBox="1"/>
                  <p:nvPr/>
                </p:nvSpPr>
                <p:spPr>
                  <a:xfrm>
                    <a:off x="800257" y="3933618"/>
                    <a:ext cx="597491" cy="1003325"/>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20</a:t>
                    </a:r>
                  </a:p>
                </p:txBody>
              </p:sp>
              <p:cxnSp>
                <p:nvCxnSpPr>
                  <p:cNvPr id="23" name="Straight Connector 22">
                    <a:extLst>
                      <a:ext uri="{FF2B5EF4-FFF2-40B4-BE49-F238E27FC236}">
                        <a16:creationId xmlns:a16="http://schemas.microsoft.com/office/drawing/2014/main" id="{F8F29249-B4F9-7621-9E53-5D97231C82A2}"/>
                      </a:ext>
                    </a:extLst>
                  </p:cNvPr>
                  <p:cNvCxnSpPr/>
                  <p:nvPr/>
                </p:nvCxnSpPr>
                <p:spPr>
                  <a:xfrm>
                    <a:off x="4661450" y="5064163"/>
                    <a:ext cx="0" cy="22213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cxnSp>
              <p:nvCxnSpPr>
                <p:cNvPr id="8" name="Straight Connector 7">
                  <a:extLst>
                    <a:ext uri="{FF2B5EF4-FFF2-40B4-BE49-F238E27FC236}">
                      <a16:creationId xmlns:a16="http://schemas.microsoft.com/office/drawing/2014/main" id="{2D254277-D789-1E26-537A-D7BADB734DF1}"/>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025BE0C5-5488-A7D6-9010-6D302CD2C6F6}"/>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0B550512-2911-797C-5688-E2D992A17842}"/>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3A8990F2-310A-C34B-E7EB-84CEB84F307C}"/>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44BF4BE6-8676-008F-3992-2DABC5C46D7D}"/>
                    </a:ext>
                  </a:extLst>
                </p:cNvPr>
                <p:cNvCxnSpPr>
                  <a:cxnSpLocks/>
                </p:cNvCxnSpPr>
                <p:nvPr/>
              </p:nvCxnSpPr>
              <p:spPr>
                <a:xfrm>
                  <a:off x="4221641"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2929206C-CDD4-7BA5-770D-530ECA7AA16A}"/>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47BE531E-529A-9D8A-536B-5204104E7AC1}"/>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F24FE318-E3B7-C0F8-EF9C-7CB245C92800}"/>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37" name="Freeform: Shape 36">
                <a:extLst>
                  <a:ext uri="{FF2B5EF4-FFF2-40B4-BE49-F238E27FC236}">
                    <a16:creationId xmlns:a16="http://schemas.microsoft.com/office/drawing/2014/main" id="{95E552F2-E5D8-BD2C-5126-0E437CFDCBB9}"/>
                  </a:ext>
                </a:extLst>
              </p:cNvPr>
              <p:cNvSpPr/>
              <p:nvPr/>
            </p:nvSpPr>
            <p:spPr>
              <a:xfrm>
                <a:off x="2533711" y="4042834"/>
                <a:ext cx="4417201" cy="1543093"/>
              </a:xfrm>
              <a:custGeom>
                <a:avLst/>
                <a:gdLst>
                  <a:gd name="csX0" fmla="*/ 0 w 4643120"/>
                  <a:gd name="csY0" fmla="*/ 1315720 h 1483360"/>
                  <a:gd name="csX1" fmla="*/ 467360 w 4643120"/>
                  <a:gd name="csY1" fmla="*/ 101600 h 1483360"/>
                  <a:gd name="csX2" fmla="*/ 635000 w 4643120"/>
                  <a:gd name="csY2" fmla="*/ 193040 h 1483360"/>
                  <a:gd name="csX3" fmla="*/ 746760 w 4643120"/>
                  <a:gd name="csY3" fmla="*/ 172720 h 1483360"/>
                  <a:gd name="csX4" fmla="*/ 873760 w 4643120"/>
                  <a:gd name="csY4" fmla="*/ 0 h 1483360"/>
                  <a:gd name="csX5" fmla="*/ 1300480 w 4643120"/>
                  <a:gd name="csY5" fmla="*/ 1483360 h 1483360"/>
                  <a:gd name="csX6" fmla="*/ 3058160 w 4643120"/>
                  <a:gd name="csY6" fmla="*/ 1437640 h 1483360"/>
                  <a:gd name="csX7" fmla="*/ 3571240 w 4643120"/>
                  <a:gd name="csY7" fmla="*/ 1341120 h 1483360"/>
                  <a:gd name="csX8" fmla="*/ 3860800 w 4643120"/>
                  <a:gd name="csY8" fmla="*/ 523240 h 1483360"/>
                  <a:gd name="csX9" fmla="*/ 4170680 w 4643120"/>
                  <a:gd name="csY9" fmla="*/ 1422400 h 1483360"/>
                  <a:gd name="csX10" fmla="*/ 4643120 w 4643120"/>
                  <a:gd name="csY10" fmla="*/ 1478280 h 1483360"/>
                  <a:gd name="csX0" fmla="*/ 0 w 4643120"/>
                  <a:gd name="csY0" fmla="*/ 1316495 h 1484135"/>
                  <a:gd name="csX1" fmla="*/ 467360 w 4643120"/>
                  <a:gd name="csY1" fmla="*/ 102375 h 1484135"/>
                  <a:gd name="csX2" fmla="*/ 635000 w 4643120"/>
                  <a:gd name="csY2" fmla="*/ 193815 h 1484135"/>
                  <a:gd name="csX3" fmla="*/ 746760 w 4643120"/>
                  <a:gd name="csY3" fmla="*/ 173495 h 1484135"/>
                  <a:gd name="csX4" fmla="*/ 873760 w 4643120"/>
                  <a:gd name="csY4" fmla="*/ 775 h 1484135"/>
                  <a:gd name="csX5" fmla="*/ 1300480 w 4643120"/>
                  <a:gd name="csY5" fmla="*/ 1484135 h 1484135"/>
                  <a:gd name="csX6" fmla="*/ 3058160 w 4643120"/>
                  <a:gd name="csY6" fmla="*/ 1438415 h 1484135"/>
                  <a:gd name="csX7" fmla="*/ 3571240 w 4643120"/>
                  <a:gd name="csY7" fmla="*/ 1341895 h 1484135"/>
                  <a:gd name="csX8" fmla="*/ 3860800 w 4643120"/>
                  <a:gd name="csY8" fmla="*/ 524015 h 1484135"/>
                  <a:gd name="csX9" fmla="*/ 4170680 w 4643120"/>
                  <a:gd name="csY9" fmla="*/ 1423175 h 1484135"/>
                  <a:gd name="csX10" fmla="*/ 4643120 w 4643120"/>
                  <a:gd name="csY10" fmla="*/ 1479055 h 1484135"/>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15720 h 1483360"/>
                  <a:gd name="csX1" fmla="*/ 467360 w 4643120"/>
                  <a:gd name="csY1" fmla="*/ 101600 h 1483360"/>
                  <a:gd name="csX2" fmla="*/ 635000 w 4643120"/>
                  <a:gd name="csY2" fmla="*/ 193040 h 1483360"/>
                  <a:gd name="csX3" fmla="*/ 873760 w 4643120"/>
                  <a:gd name="csY3" fmla="*/ 0 h 1483360"/>
                  <a:gd name="csX4" fmla="*/ 1300480 w 4643120"/>
                  <a:gd name="csY4" fmla="*/ 1483360 h 1483360"/>
                  <a:gd name="csX5" fmla="*/ 3058160 w 4643120"/>
                  <a:gd name="csY5" fmla="*/ 1437640 h 1483360"/>
                  <a:gd name="csX6" fmla="*/ 3571240 w 4643120"/>
                  <a:gd name="csY6" fmla="*/ 1341120 h 1483360"/>
                  <a:gd name="csX7" fmla="*/ 3860800 w 4643120"/>
                  <a:gd name="csY7" fmla="*/ 523240 h 1483360"/>
                  <a:gd name="csX8" fmla="*/ 4170680 w 4643120"/>
                  <a:gd name="csY8" fmla="*/ 1422400 h 1483360"/>
                  <a:gd name="csX9" fmla="*/ 4643120 w 4643120"/>
                  <a:gd name="csY9" fmla="*/ 1478280 h 1483360"/>
                  <a:gd name="csX0" fmla="*/ 0 w 4643120"/>
                  <a:gd name="csY0" fmla="*/ 1382607 h 1550247"/>
                  <a:gd name="csX1" fmla="*/ 467360 w 4643120"/>
                  <a:gd name="csY1" fmla="*/ 168487 h 1550247"/>
                  <a:gd name="csX2" fmla="*/ 675640 w 4643120"/>
                  <a:gd name="csY2" fmla="*/ 239607 h 1550247"/>
                  <a:gd name="csX3" fmla="*/ 873760 w 4643120"/>
                  <a:gd name="csY3" fmla="*/ 66887 h 1550247"/>
                  <a:gd name="csX4" fmla="*/ 1300480 w 4643120"/>
                  <a:gd name="csY4" fmla="*/ 1550247 h 1550247"/>
                  <a:gd name="csX5" fmla="*/ 3058160 w 4643120"/>
                  <a:gd name="csY5" fmla="*/ 1504527 h 1550247"/>
                  <a:gd name="csX6" fmla="*/ 3571240 w 4643120"/>
                  <a:gd name="csY6" fmla="*/ 1408007 h 1550247"/>
                  <a:gd name="csX7" fmla="*/ 3860800 w 4643120"/>
                  <a:gd name="csY7" fmla="*/ 590127 h 1550247"/>
                  <a:gd name="csX8" fmla="*/ 4170680 w 4643120"/>
                  <a:gd name="csY8" fmla="*/ 1489287 h 1550247"/>
                  <a:gd name="csX9" fmla="*/ 4643120 w 4643120"/>
                  <a:gd name="csY9" fmla="*/ 1545167 h 1550247"/>
                  <a:gd name="csX0" fmla="*/ 0 w 4643120"/>
                  <a:gd name="csY0" fmla="*/ 1382607 h 1555563"/>
                  <a:gd name="csX1" fmla="*/ 467360 w 4643120"/>
                  <a:gd name="csY1" fmla="*/ 168487 h 1555563"/>
                  <a:gd name="csX2" fmla="*/ 675640 w 4643120"/>
                  <a:gd name="csY2" fmla="*/ 239607 h 1555563"/>
                  <a:gd name="csX3" fmla="*/ 873760 w 4643120"/>
                  <a:gd name="csY3" fmla="*/ 66887 h 1555563"/>
                  <a:gd name="csX4" fmla="*/ 1300480 w 4643120"/>
                  <a:gd name="csY4" fmla="*/ 1550247 h 1555563"/>
                  <a:gd name="csX5" fmla="*/ 3058160 w 4643120"/>
                  <a:gd name="csY5" fmla="*/ 1504527 h 1555563"/>
                  <a:gd name="csX6" fmla="*/ 3571240 w 4643120"/>
                  <a:gd name="csY6" fmla="*/ 1408007 h 1555563"/>
                  <a:gd name="csX7" fmla="*/ 3860800 w 4643120"/>
                  <a:gd name="csY7" fmla="*/ 590127 h 1555563"/>
                  <a:gd name="csX8" fmla="*/ 4170680 w 4643120"/>
                  <a:gd name="csY8" fmla="*/ 1489287 h 1555563"/>
                  <a:gd name="csX9" fmla="*/ 4643120 w 4643120"/>
                  <a:gd name="csY9" fmla="*/ 1545167 h 1555563"/>
                  <a:gd name="csX0" fmla="*/ 0 w 4643120"/>
                  <a:gd name="csY0" fmla="*/ 1383976 h 1650305"/>
                  <a:gd name="csX1" fmla="*/ 467360 w 4643120"/>
                  <a:gd name="csY1" fmla="*/ 169856 h 1650305"/>
                  <a:gd name="csX2" fmla="*/ 675640 w 4643120"/>
                  <a:gd name="csY2" fmla="*/ 240976 h 1650305"/>
                  <a:gd name="csX3" fmla="*/ 924560 w 4643120"/>
                  <a:gd name="csY3" fmla="*/ 68256 h 1650305"/>
                  <a:gd name="csX4" fmla="*/ 1300480 w 4643120"/>
                  <a:gd name="csY4" fmla="*/ 1551616 h 1650305"/>
                  <a:gd name="csX5" fmla="*/ 3058160 w 4643120"/>
                  <a:gd name="csY5" fmla="*/ 1505896 h 1650305"/>
                  <a:gd name="csX6" fmla="*/ 3571240 w 4643120"/>
                  <a:gd name="csY6" fmla="*/ 1409376 h 1650305"/>
                  <a:gd name="csX7" fmla="*/ 3860800 w 4643120"/>
                  <a:gd name="csY7" fmla="*/ 591496 h 1650305"/>
                  <a:gd name="csX8" fmla="*/ 4170680 w 4643120"/>
                  <a:gd name="csY8" fmla="*/ 1490656 h 1650305"/>
                  <a:gd name="csX9" fmla="*/ 4643120 w 4643120"/>
                  <a:gd name="csY9" fmla="*/ 1546536 h 1650305"/>
                  <a:gd name="csX0" fmla="*/ 0 w 4643120"/>
                  <a:gd name="csY0" fmla="*/ 1352166 h 1618495"/>
                  <a:gd name="csX1" fmla="*/ 467360 w 4643120"/>
                  <a:gd name="csY1" fmla="*/ 138046 h 1618495"/>
                  <a:gd name="csX2" fmla="*/ 675640 w 4643120"/>
                  <a:gd name="csY2" fmla="*/ 209166 h 1618495"/>
                  <a:gd name="csX3" fmla="*/ 924560 w 4643120"/>
                  <a:gd name="csY3" fmla="*/ 36446 h 1618495"/>
                  <a:gd name="csX4" fmla="*/ 1300480 w 4643120"/>
                  <a:gd name="csY4" fmla="*/ 1519806 h 1618495"/>
                  <a:gd name="csX5" fmla="*/ 3058160 w 4643120"/>
                  <a:gd name="csY5" fmla="*/ 1474086 h 1618495"/>
                  <a:gd name="csX6" fmla="*/ 3571240 w 4643120"/>
                  <a:gd name="csY6" fmla="*/ 1377566 h 1618495"/>
                  <a:gd name="csX7" fmla="*/ 3860800 w 4643120"/>
                  <a:gd name="csY7" fmla="*/ 559686 h 1618495"/>
                  <a:gd name="csX8" fmla="*/ 4170680 w 4643120"/>
                  <a:gd name="csY8" fmla="*/ 1458846 h 1618495"/>
                  <a:gd name="csX9" fmla="*/ 4643120 w 4643120"/>
                  <a:gd name="csY9" fmla="*/ 1514726 h 1618495"/>
                  <a:gd name="csX0" fmla="*/ 0 w 4643120"/>
                  <a:gd name="csY0" fmla="*/ 1325088 h 1591417"/>
                  <a:gd name="csX1" fmla="*/ 467360 w 4643120"/>
                  <a:gd name="csY1" fmla="*/ 110968 h 1591417"/>
                  <a:gd name="csX2" fmla="*/ 675640 w 4643120"/>
                  <a:gd name="csY2" fmla="*/ 182088 h 1591417"/>
                  <a:gd name="csX3" fmla="*/ 924560 w 4643120"/>
                  <a:gd name="csY3" fmla="*/ 9368 h 1591417"/>
                  <a:gd name="csX4" fmla="*/ 1300480 w 4643120"/>
                  <a:gd name="csY4" fmla="*/ 1492728 h 1591417"/>
                  <a:gd name="csX5" fmla="*/ 3058160 w 4643120"/>
                  <a:gd name="csY5" fmla="*/ 1447008 h 1591417"/>
                  <a:gd name="csX6" fmla="*/ 3571240 w 4643120"/>
                  <a:gd name="csY6" fmla="*/ 1350488 h 1591417"/>
                  <a:gd name="csX7" fmla="*/ 3860800 w 4643120"/>
                  <a:gd name="csY7" fmla="*/ 532608 h 1591417"/>
                  <a:gd name="csX8" fmla="*/ 4170680 w 4643120"/>
                  <a:gd name="csY8" fmla="*/ 1431768 h 1591417"/>
                  <a:gd name="csX9" fmla="*/ 4643120 w 4643120"/>
                  <a:gd name="csY9" fmla="*/ 1487648 h 1591417"/>
                  <a:gd name="csX0" fmla="*/ 0 w 4643120"/>
                  <a:gd name="csY0" fmla="*/ 1282169 h 1545131"/>
                  <a:gd name="csX1" fmla="*/ 467360 w 4643120"/>
                  <a:gd name="csY1" fmla="*/ 68049 h 1545131"/>
                  <a:gd name="csX2" fmla="*/ 675640 w 4643120"/>
                  <a:gd name="csY2" fmla="*/ 139169 h 1545131"/>
                  <a:gd name="csX3" fmla="*/ 853440 w 4643120"/>
                  <a:gd name="csY3" fmla="*/ 12169 h 1545131"/>
                  <a:gd name="csX4" fmla="*/ 1300480 w 4643120"/>
                  <a:gd name="csY4" fmla="*/ 1449809 h 1545131"/>
                  <a:gd name="csX5" fmla="*/ 3058160 w 4643120"/>
                  <a:gd name="csY5" fmla="*/ 1404089 h 1545131"/>
                  <a:gd name="csX6" fmla="*/ 3571240 w 4643120"/>
                  <a:gd name="csY6" fmla="*/ 1307569 h 1545131"/>
                  <a:gd name="csX7" fmla="*/ 3860800 w 4643120"/>
                  <a:gd name="csY7" fmla="*/ 489689 h 1545131"/>
                  <a:gd name="csX8" fmla="*/ 4170680 w 4643120"/>
                  <a:gd name="csY8" fmla="*/ 1388849 h 1545131"/>
                  <a:gd name="csX9" fmla="*/ 4643120 w 4643120"/>
                  <a:gd name="csY9" fmla="*/ 1444729 h 1545131"/>
                  <a:gd name="csX0" fmla="*/ 0 w 4643120"/>
                  <a:gd name="csY0" fmla="*/ 1281061 h 1544023"/>
                  <a:gd name="csX1" fmla="*/ 467360 w 4643120"/>
                  <a:gd name="csY1" fmla="*/ 66941 h 1544023"/>
                  <a:gd name="csX2" fmla="*/ 675640 w 4643120"/>
                  <a:gd name="csY2" fmla="*/ 138061 h 1544023"/>
                  <a:gd name="csX3" fmla="*/ 853440 w 4643120"/>
                  <a:gd name="csY3" fmla="*/ 11061 h 1544023"/>
                  <a:gd name="csX4" fmla="*/ 1300480 w 4643120"/>
                  <a:gd name="csY4" fmla="*/ 1448701 h 1544023"/>
                  <a:gd name="csX5" fmla="*/ 3058160 w 4643120"/>
                  <a:gd name="csY5" fmla="*/ 1402981 h 1544023"/>
                  <a:gd name="csX6" fmla="*/ 3571240 w 4643120"/>
                  <a:gd name="csY6" fmla="*/ 1306461 h 1544023"/>
                  <a:gd name="csX7" fmla="*/ 3860800 w 4643120"/>
                  <a:gd name="csY7" fmla="*/ 488581 h 1544023"/>
                  <a:gd name="csX8" fmla="*/ 4170680 w 4643120"/>
                  <a:gd name="csY8" fmla="*/ 1387741 h 1544023"/>
                  <a:gd name="csX9" fmla="*/ 4643120 w 4643120"/>
                  <a:gd name="csY9" fmla="*/ 1443621 h 1544023"/>
                  <a:gd name="csX0" fmla="*/ 0 w 4643120"/>
                  <a:gd name="csY0" fmla="*/ 1281061 h 1454616"/>
                  <a:gd name="csX1" fmla="*/ 467360 w 4643120"/>
                  <a:gd name="csY1" fmla="*/ 66941 h 1454616"/>
                  <a:gd name="csX2" fmla="*/ 675640 w 4643120"/>
                  <a:gd name="csY2" fmla="*/ 138061 h 1454616"/>
                  <a:gd name="csX3" fmla="*/ 853440 w 4643120"/>
                  <a:gd name="csY3" fmla="*/ 11061 h 1454616"/>
                  <a:gd name="csX4" fmla="*/ 1300480 w 4643120"/>
                  <a:gd name="csY4" fmla="*/ 1448701 h 1454616"/>
                  <a:gd name="csX5" fmla="*/ 3058160 w 4643120"/>
                  <a:gd name="csY5" fmla="*/ 1402981 h 1454616"/>
                  <a:gd name="csX6" fmla="*/ 3571240 w 4643120"/>
                  <a:gd name="csY6" fmla="*/ 1306461 h 1454616"/>
                  <a:gd name="csX7" fmla="*/ 3860800 w 4643120"/>
                  <a:gd name="csY7" fmla="*/ 488581 h 1454616"/>
                  <a:gd name="csX8" fmla="*/ 4170680 w 4643120"/>
                  <a:gd name="csY8" fmla="*/ 1387741 h 1454616"/>
                  <a:gd name="csX9" fmla="*/ 4643120 w 4643120"/>
                  <a:gd name="csY9" fmla="*/ 1443621 h 1454616"/>
                  <a:gd name="csX0" fmla="*/ 0 w 4643120"/>
                  <a:gd name="csY0" fmla="*/ 1342943 h 1507294"/>
                  <a:gd name="csX1" fmla="*/ 467360 w 4643120"/>
                  <a:gd name="csY1" fmla="*/ 128823 h 1507294"/>
                  <a:gd name="csX2" fmla="*/ 675640 w 4643120"/>
                  <a:gd name="csY2" fmla="*/ 199943 h 1507294"/>
                  <a:gd name="csX3" fmla="*/ 853440 w 4643120"/>
                  <a:gd name="csY3" fmla="*/ 72943 h 1507294"/>
                  <a:gd name="csX4" fmla="*/ 1376680 w 4643120"/>
                  <a:gd name="csY4" fmla="*/ 1500423 h 1507294"/>
                  <a:gd name="csX5" fmla="*/ 3058160 w 4643120"/>
                  <a:gd name="csY5" fmla="*/ 1464863 h 1507294"/>
                  <a:gd name="csX6" fmla="*/ 3571240 w 4643120"/>
                  <a:gd name="csY6" fmla="*/ 1368343 h 1507294"/>
                  <a:gd name="csX7" fmla="*/ 3860800 w 4643120"/>
                  <a:gd name="csY7" fmla="*/ 550463 h 1507294"/>
                  <a:gd name="csX8" fmla="*/ 4170680 w 4643120"/>
                  <a:gd name="csY8" fmla="*/ 1449623 h 1507294"/>
                  <a:gd name="csX9" fmla="*/ 4643120 w 4643120"/>
                  <a:gd name="csY9" fmla="*/ 1505503 h 1507294"/>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6020"/>
                  <a:gd name="csX1" fmla="*/ 467360 w 4643120"/>
                  <a:gd name="csY1" fmla="*/ 128823 h 1506020"/>
                  <a:gd name="csX2" fmla="*/ 675640 w 4643120"/>
                  <a:gd name="csY2" fmla="*/ 199943 h 1506020"/>
                  <a:gd name="csX3" fmla="*/ 853440 w 4643120"/>
                  <a:gd name="csY3" fmla="*/ 72943 h 1506020"/>
                  <a:gd name="csX4" fmla="*/ 1376680 w 4643120"/>
                  <a:gd name="csY4" fmla="*/ 1500423 h 1506020"/>
                  <a:gd name="csX5" fmla="*/ 3058160 w 4643120"/>
                  <a:gd name="csY5" fmla="*/ 1464863 h 1506020"/>
                  <a:gd name="csX6" fmla="*/ 3571240 w 4643120"/>
                  <a:gd name="csY6" fmla="*/ 1368343 h 1506020"/>
                  <a:gd name="csX7" fmla="*/ 3860800 w 4643120"/>
                  <a:gd name="csY7" fmla="*/ 550463 h 1506020"/>
                  <a:gd name="csX8" fmla="*/ 4170680 w 4643120"/>
                  <a:gd name="csY8" fmla="*/ 1449623 h 1506020"/>
                  <a:gd name="csX9" fmla="*/ 4643120 w 4643120"/>
                  <a:gd name="csY9" fmla="*/ 1505503 h 1506020"/>
                  <a:gd name="csX0" fmla="*/ 0 w 4643120"/>
                  <a:gd name="csY0" fmla="*/ 1342943 h 1509586"/>
                  <a:gd name="csX1" fmla="*/ 467360 w 4643120"/>
                  <a:gd name="csY1" fmla="*/ 128823 h 1509586"/>
                  <a:gd name="csX2" fmla="*/ 675640 w 4643120"/>
                  <a:gd name="csY2" fmla="*/ 199943 h 1509586"/>
                  <a:gd name="csX3" fmla="*/ 853440 w 4643120"/>
                  <a:gd name="csY3" fmla="*/ 72943 h 1509586"/>
                  <a:gd name="csX4" fmla="*/ 1376680 w 4643120"/>
                  <a:gd name="csY4" fmla="*/ 1500423 h 1509586"/>
                  <a:gd name="csX5" fmla="*/ 3058160 w 4643120"/>
                  <a:gd name="csY5" fmla="*/ 1464863 h 1509586"/>
                  <a:gd name="csX6" fmla="*/ 3530770 w 4643120"/>
                  <a:gd name="csY6" fmla="*/ 1300966 h 1509586"/>
                  <a:gd name="csX7" fmla="*/ 3860800 w 4643120"/>
                  <a:gd name="csY7" fmla="*/ 550463 h 1509586"/>
                  <a:gd name="csX8" fmla="*/ 4170680 w 4643120"/>
                  <a:gd name="csY8" fmla="*/ 1449623 h 1509586"/>
                  <a:gd name="csX9" fmla="*/ 4643120 w 4643120"/>
                  <a:gd name="csY9" fmla="*/ 1505503 h 1509586"/>
                  <a:gd name="csX0" fmla="*/ 0 w 4643120"/>
                  <a:gd name="csY0" fmla="*/ 1342943 h 1585034"/>
                  <a:gd name="csX1" fmla="*/ 467360 w 4643120"/>
                  <a:gd name="csY1" fmla="*/ 128823 h 1585034"/>
                  <a:gd name="csX2" fmla="*/ 675640 w 4643120"/>
                  <a:gd name="csY2" fmla="*/ 199943 h 1585034"/>
                  <a:gd name="csX3" fmla="*/ 853440 w 4643120"/>
                  <a:gd name="csY3" fmla="*/ 72943 h 1585034"/>
                  <a:gd name="csX4" fmla="*/ 1376680 w 4643120"/>
                  <a:gd name="csY4" fmla="*/ 1500423 h 1585034"/>
                  <a:gd name="csX5" fmla="*/ 2997454 w 4643120"/>
                  <a:gd name="csY5" fmla="*/ 1407112 h 1585034"/>
                  <a:gd name="csX6" fmla="*/ 3530770 w 4643120"/>
                  <a:gd name="csY6" fmla="*/ 1300966 h 1585034"/>
                  <a:gd name="csX7" fmla="*/ 3860800 w 4643120"/>
                  <a:gd name="csY7" fmla="*/ 550463 h 1585034"/>
                  <a:gd name="csX8" fmla="*/ 4170680 w 4643120"/>
                  <a:gd name="csY8" fmla="*/ 1449623 h 1585034"/>
                  <a:gd name="csX9" fmla="*/ 4643120 w 4643120"/>
                  <a:gd name="csY9" fmla="*/ 1505503 h 1585034"/>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09537"/>
                  <a:gd name="csX1" fmla="*/ 467360 w 4643120"/>
                  <a:gd name="csY1" fmla="*/ 128823 h 1509537"/>
                  <a:gd name="csX2" fmla="*/ 675640 w 4643120"/>
                  <a:gd name="csY2" fmla="*/ 199943 h 1509537"/>
                  <a:gd name="csX3" fmla="*/ 853440 w 4643120"/>
                  <a:gd name="csY3" fmla="*/ 72943 h 1509537"/>
                  <a:gd name="csX4" fmla="*/ 1376680 w 4643120"/>
                  <a:gd name="csY4" fmla="*/ 1500423 h 1509537"/>
                  <a:gd name="csX5" fmla="*/ 2997454 w 4643120"/>
                  <a:gd name="csY5" fmla="*/ 1407112 h 1509537"/>
                  <a:gd name="csX6" fmla="*/ 3530770 w 4643120"/>
                  <a:gd name="csY6" fmla="*/ 1300966 h 1509537"/>
                  <a:gd name="csX7" fmla="*/ 3860800 w 4643120"/>
                  <a:gd name="csY7" fmla="*/ 550463 h 1509537"/>
                  <a:gd name="csX8" fmla="*/ 4170680 w 4643120"/>
                  <a:gd name="csY8" fmla="*/ 1449623 h 1509537"/>
                  <a:gd name="csX9" fmla="*/ 4643120 w 4643120"/>
                  <a:gd name="csY9" fmla="*/ 1505503 h 1509537"/>
                  <a:gd name="csX0" fmla="*/ 0 w 4643120"/>
                  <a:gd name="csY0" fmla="*/ 1342943 h 1513987"/>
                  <a:gd name="csX1" fmla="*/ 467360 w 4643120"/>
                  <a:gd name="csY1" fmla="*/ 128823 h 1513987"/>
                  <a:gd name="csX2" fmla="*/ 675640 w 4643120"/>
                  <a:gd name="csY2" fmla="*/ 199943 h 1513987"/>
                  <a:gd name="csX3" fmla="*/ 853440 w 4643120"/>
                  <a:gd name="csY3" fmla="*/ 72943 h 1513987"/>
                  <a:gd name="csX4" fmla="*/ 1376680 w 4643120"/>
                  <a:gd name="csY4" fmla="*/ 1500423 h 1513987"/>
                  <a:gd name="csX5" fmla="*/ 2997454 w 4643120"/>
                  <a:gd name="csY5" fmla="*/ 1407112 h 1513987"/>
                  <a:gd name="csX6" fmla="*/ 3530770 w 4643120"/>
                  <a:gd name="csY6" fmla="*/ 1300966 h 1513987"/>
                  <a:gd name="csX7" fmla="*/ 3860800 w 4643120"/>
                  <a:gd name="csY7" fmla="*/ 550463 h 1513987"/>
                  <a:gd name="csX8" fmla="*/ 4170680 w 4643120"/>
                  <a:gd name="csY8" fmla="*/ 1449623 h 1513987"/>
                  <a:gd name="csX9" fmla="*/ 4643120 w 4643120"/>
                  <a:gd name="csY9" fmla="*/ 1505503 h 1513987"/>
                  <a:gd name="csX0" fmla="*/ 0 w 4643120"/>
                  <a:gd name="csY0" fmla="*/ 1342943 h 1543093"/>
                  <a:gd name="csX1" fmla="*/ 467360 w 4643120"/>
                  <a:gd name="csY1" fmla="*/ 128823 h 1543093"/>
                  <a:gd name="csX2" fmla="*/ 675640 w 4643120"/>
                  <a:gd name="csY2" fmla="*/ 199943 h 1543093"/>
                  <a:gd name="csX3" fmla="*/ 853440 w 4643120"/>
                  <a:gd name="csY3" fmla="*/ 72943 h 1543093"/>
                  <a:gd name="csX4" fmla="*/ 1376680 w 4643120"/>
                  <a:gd name="csY4" fmla="*/ 1500423 h 1543093"/>
                  <a:gd name="csX5" fmla="*/ 2997454 w 4643120"/>
                  <a:gd name="csY5" fmla="*/ 1407112 h 1543093"/>
                  <a:gd name="csX6" fmla="*/ 3530770 w 4643120"/>
                  <a:gd name="csY6" fmla="*/ 1300966 h 1543093"/>
                  <a:gd name="csX7" fmla="*/ 3860800 w 4643120"/>
                  <a:gd name="csY7" fmla="*/ 406084 h 1543093"/>
                  <a:gd name="csX8" fmla="*/ 4170680 w 4643120"/>
                  <a:gd name="csY8" fmla="*/ 1449623 h 1543093"/>
                  <a:gd name="csX9" fmla="*/ 4643120 w 4643120"/>
                  <a:gd name="csY9" fmla="*/ 1505503 h 15430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643120" h="1543093">
                    <a:moveTo>
                      <a:pt x="0" y="1342943"/>
                    </a:moveTo>
                    <a:cubicBezTo>
                      <a:pt x="155787" y="938236"/>
                      <a:pt x="339513" y="172003"/>
                      <a:pt x="467360" y="128823"/>
                    </a:cubicBezTo>
                    <a:cubicBezTo>
                      <a:pt x="595207" y="85643"/>
                      <a:pt x="611293" y="209256"/>
                      <a:pt x="675640" y="199943"/>
                    </a:cubicBezTo>
                    <a:cubicBezTo>
                      <a:pt x="739987" y="190630"/>
                      <a:pt x="736600" y="-143804"/>
                      <a:pt x="853440" y="72943"/>
                    </a:cubicBezTo>
                    <a:cubicBezTo>
                      <a:pt x="970280" y="289690"/>
                      <a:pt x="837227" y="1460942"/>
                      <a:pt x="1376680" y="1500423"/>
                    </a:cubicBezTo>
                    <a:cubicBezTo>
                      <a:pt x="1916133" y="1539904"/>
                      <a:pt x="2537264" y="1488481"/>
                      <a:pt x="2997454" y="1407112"/>
                    </a:cubicBezTo>
                    <a:cubicBezTo>
                      <a:pt x="3457644" y="1325743"/>
                      <a:pt x="3386879" y="1467804"/>
                      <a:pt x="3530770" y="1300966"/>
                    </a:cubicBezTo>
                    <a:cubicBezTo>
                      <a:pt x="3674661" y="1134128"/>
                      <a:pt x="3754148" y="381308"/>
                      <a:pt x="3860800" y="406084"/>
                    </a:cubicBezTo>
                    <a:cubicBezTo>
                      <a:pt x="3967452" y="430860"/>
                      <a:pt x="4040293" y="1266387"/>
                      <a:pt x="4170680" y="1449623"/>
                    </a:cubicBezTo>
                    <a:cubicBezTo>
                      <a:pt x="4301067" y="1632860"/>
                      <a:pt x="4485640" y="1486876"/>
                      <a:pt x="4643120" y="1505503"/>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3" name="TextBox 62">
              <a:extLst>
                <a:ext uri="{FF2B5EF4-FFF2-40B4-BE49-F238E27FC236}">
                  <a16:creationId xmlns:a16="http://schemas.microsoft.com/office/drawing/2014/main" id="{1CF3C45C-1A85-9D65-7D66-E80FA6B4F424}"/>
                </a:ext>
              </a:extLst>
            </p:cNvPr>
            <p:cNvSpPr txBox="1"/>
            <p:nvPr/>
          </p:nvSpPr>
          <p:spPr>
            <a:xfrm>
              <a:off x="2303286" y="5373941"/>
              <a:ext cx="2126031"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Wavelength (nm)</a:t>
              </a:r>
            </a:p>
          </p:txBody>
        </p:sp>
      </p:grpSp>
      <p:grpSp>
        <p:nvGrpSpPr>
          <p:cNvPr id="1025" name="Group 1024">
            <a:extLst>
              <a:ext uri="{FF2B5EF4-FFF2-40B4-BE49-F238E27FC236}">
                <a16:creationId xmlns:a16="http://schemas.microsoft.com/office/drawing/2014/main" id="{AD3EC1FF-2938-3FD1-6861-050909B205FF}"/>
              </a:ext>
            </a:extLst>
          </p:cNvPr>
          <p:cNvGrpSpPr/>
          <p:nvPr/>
        </p:nvGrpSpPr>
        <p:grpSpPr>
          <a:xfrm>
            <a:off x="4572000" y="2302232"/>
            <a:ext cx="4121895" cy="2839789"/>
            <a:chOff x="4676099" y="2911832"/>
            <a:chExt cx="4121895" cy="2839789"/>
          </a:xfrm>
        </p:grpSpPr>
        <p:grpSp>
          <p:nvGrpSpPr>
            <p:cNvPr id="3" name="Group 2">
              <a:extLst>
                <a:ext uri="{FF2B5EF4-FFF2-40B4-BE49-F238E27FC236}">
                  <a16:creationId xmlns:a16="http://schemas.microsoft.com/office/drawing/2014/main" id="{3DD8044F-4530-6AB0-8D4A-4E4D97529FB5}"/>
                </a:ext>
              </a:extLst>
            </p:cNvPr>
            <p:cNvGrpSpPr/>
            <p:nvPr/>
          </p:nvGrpSpPr>
          <p:grpSpPr>
            <a:xfrm>
              <a:off x="4676099" y="2911832"/>
              <a:ext cx="4121895" cy="2399374"/>
              <a:chOff x="-1526297" y="232599"/>
              <a:chExt cx="11089895" cy="6228942"/>
            </a:xfrm>
          </p:grpSpPr>
          <p:grpSp>
            <p:nvGrpSpPr>
              <p:cNvPr id="16" name="Group 15">
                <a:extLst>
                  <a:ext uri="{FF2B5EF4-FFF2-40B4-BE49-F238E27FC236}">
                    <a16:creationId xmlns:a16="http://schemas.microsoft.com/office/drawing/2014/main" id="{5E7178F7-7D49-D7B7-C83F-8E20EAACC9D4}"/>
                  </a:ext>
                </a:extLst>
              </p:cNvPr>
              <p:cNvGrpSpPr/>
              <p:nvPr/>
            </p:nvGrpSpPr>
            <p:grpSpPr>
              <a:xfrm>
                <a:off x="-1526297" y="232599"/>
                <a:ext cx="11089895" cy="6228942"/>
                <a:chOff x="-405406" y="-833843"/>
                <a:chExt cx="8006141" cy="7435347"/>
              </a:xfrm>
            </p:grpSpPr>
            <p:sp>
              <p:nvSpPr>
                <p:cNvPr id="46" name="TextBox 45">
                  <a:extLst>
                    <a:ext uri="{FF2B5EF4-FFF2-40B4-BE49-F238E27FC236}">
                      <a16:creationId xmlns:a16="http://schemas.microsoft.com/office/drawing/2014/main" id="{0F7937CA-66F3-7323-9A06-2C87624B70C9}"/>
                    </a:ext>
                  </a:extLst>
                </p:cNvPr>
                <p:cNvSpPr txBox="1"/>
                <p:nvPr/>
              </p:nvSpPr>
              <p:spPr>
                <a:xfrm>
                  <a:off x="2283739" y="239871"/>
                  <a:ext cx="5316996" cy="1239889"/>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Solar irradiance</a:t>
                  </a:r>
                </a:p>
              </p:txBody>
            </p:sp>
            <p:sp>
              <p:nvSpPr>
                <p:cNvPr id="47" name="Rectangle 4">
                  <a:extLst>
                    <a:ext uri="{FF2B5EF4-FFF2-40B4-BE49-F238E27FC236}">
                      <a16:creationId xmlns:a16="http://schemas.microsoft.com/office/drawing/2014/main" id="{7B12B71A-BEC1-B7A5-39DD-9D2E29BFB5C6}"/>
                    </a:ext>
                  </a:extLst>
                </p:cNvPr>
                <p:cNvSpPr/>
                <p:nvPr/>
              </p:nvSpPr>
              <p:spPr>
                <a:xfrm>
                  <a:off x="1405550" y="1913125"/>
                  <a:ext cx="5713418" cy="3187845"/>
                </a:xfrm>
                <a:custGeom>
                  <a:avLst/>
                  <a:gdLst>
                    <a:gd name="csX0" fmla="*/ 0 w 2200275"/>
                    <a:gd name="csY0" fmla="*/ 0 h 1993817"/>
                    <a:gd name="csX1" fmla="*/ 2200275 w 2200275"/>
                    <a:gd name="csY1" fmla="*/ 0 h 1993817"/>
                    <a:gd name="csX2" fmla="*/ 2200275 w 2200275"/>
                    <a:gd name="csY2" fmla="*/ 1993817 h 1993817"/>
                    <a:gd name="csX3" fmla="*/ 0 w 2200275"/>
                    <a:gd name="csY3" fmla="*/ 1993817 h 1993817"/>
                    <a:gd name="csX4" fmla="*/ 0 w 2200275"/>
                    <a:gd name="csY4" fmla="*/ 0 h 1993817"/>
                    <a:gd name="csX0" fmla="*/ 2200275 w 2291715"/>
                    <a:gd name="csY0" fmla="*/ 0 h 1993817"/>
                    <a:gd name="csX1" fmla="*/ 2200275 w 2291715"/>
                    <a:gd name="csY1" fmla="*/ 1993817 h 1993817"/>
                    <a:gd name="csX2" fmla="*/ 0 w 2291715"/>
                    <a:gd name="csY2" fmla="*/ 1993817 h 1993817"/>
                    <a:gd name="csX3" fmla="*/ 0 w 2291715"/>
                    <a:gd name="csY3" fmla="*/ 0 h 1993817"/>
                    <a:gd name="csX4" fmla="*/ 2291715 w 2291715"/>
                    <a:gd name="csY4" fmla="*/ 91440 h 1993817"/>
                    <a:gd name="csX0" fmla="*/ 2200275 w 2200275"/>
                    <a:gd name="csY0" fmla="*/ 0 h 1993817"/>
                    <a:gd name="csX1" fmla="*/ 2200275 w 2200275"/>
                    <a:gd name="csY1" fmla="*/ 1993817 h 1993817"/>
                    <a:gd name="csX2" fmla="*/ 0 w 2200275"/>
                    <a:gd name="csY2" fmla="*/ 1993817 h 1993817"/>
                    <a:gd name="csX3" fmla="*/ 0 w 2200275"/>
                    <a:gd name="csY3" fmla="*/ 0 h 1993817"/>
                    <a:gd name="csX0" fmla="*/ 2200275 w 2200275"/>
                    <a:gd name="csY0" fmla="*/ 1993817 h 1993817"/>
                    <a:gd name="csX1" fmla="*/ 0 w 2200275"/>
                    <a:gd name="csY1" fmla="*/ 1993817 h 1993817"/>
                    <a:gd name="csX2" fmla="*/ 0 w 2200275"/>
                    <a:gd name="csY2" fmla="*/ 0 h 1993817"/>
                  </a:gdLst>
                  <a:ahLst/>
                  <a:cxnLst>
                    <a:cxn ang="0">
                      <a:pos x="csX0" y="csY0"/>
                    </a:cxn>
                    <a:cxn ang="0">
                      <a:pos x="csX1" y="csY1"/>
                    </a:cxn>
                    <a:cxn ang="0">
                      <a:pos x="csX2" y="csY2"/>
                    </a:cxn>
                  </a:cxnLst>
                  <a:rect l="l" t="t" r="r" b="b"/>
                  <a:pathLst>
                    <a:path w="2200275" h="1993817">
                      <a:moveTo>
                        <a:pt x="2200275" y="1993817"/>
                      </a:moveTo>
                      <a:lnTo>
                        <a:pt x="0" y="19938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Freeform: Shape 47">
                  <a:extLst>
                    <a:ext uri="{FF2B5EF4-FFF2-40B4-BE49-F238E27FC236}">
                      <a16:creationId xmlns:a16="http://schemas.microsoft.com/office/drawing/2014/main" id="{72F0D55C-C871-40CC-46CF-D5C69DF29951}"/>
                    </a:ext>
                  </a:extLst>
                </p:cNvPr>
                <p:cNvSpPr/>
                <p:nvPr/>
              </p:nvSpPr>
              <p:spPr>
                <a:xfrm>
                  <a:off x="1441768" y="2231966"/>
                  <a:ext cx="5659120" cy="2853432"/>
                </a:xfrm>
                <a:custGeom>
                  <a:avLst/>
                  <a:gdLst>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225 h 2943225"/>
                    <a:gd name="csX1" fmla="*/ 257175 w 5257800"/>
                    <a:gd name="csY1" fmla="*/ 2457450 h 2943225"/>
                    <a:gd name="csX2" fmla="*/ 242887 w 5257800"/>
                    <a:gd name="csY2" fmla="*/ 1643062 h 2943225"/>
                    <a:gd name="csX3" fmla="*/ 485775 w 5257800"/>
                    <a:gd name="csY3" fmla="*/ 1185862 h 2943225"/>
                    <a:gd name="csX4" fmla="*/ 485775 w 5257800"/>
                    <a:gd name="csY4" fmla="*/ 485775 h 2943225"/>
                    <a:gd name="csX5" fmla="*/ 714375 w 5257800"/>
                    <a:gd name="csY5" fmla="*/ 0 h 2943225"/>
                    <a:gd name="csX6" fmla="*/ 942975 w 5257800"/>
                    <a:gd name="csY6" fmla="*/ 414337 h 2943225"/>
                    <a:gd name="csX7" fmla="*/ 1585912 w 5257800"/>
                    <a:gd name="csY7" fmla="*/ 1585912 h 2943225"/>
                    <a:gd name="csX8" fmla="*/ 2586037 w 5257800"/>
                    <a:gd name="csY8" fmla="*/ 2328862 h 2943225"/>
                    <a:gd name="csX9" fmla="*/ 5257800 w 5257800"/>
                    <a:gd name="csY9" fmla="*/ 2828925 h 2943225"/>
                    <a:gd name="csX0" fmla="*/ 0 w 5257800"/>
                    <a:gd name="csY0" fmla="*/ 2943363 h 2943363"/>
                    <a:gd name="csX1" fmla="*/ 257175 w 5257800"/>
                    <a:gd name="csY1" fmla="*/ 2457588 h 2943363"/>
                    <a:gd name="csX2" fmla="*/ 242887 w 5257800"/>
                    <a:gd name="csY2" fmla="*/ 1643200 h 2943363"/>
                    <a:gd name="csX3" fmla="*/ 485775 w 5257800"/>
                    <a:gd name="csY3" fmla="*/ 1186000 h 2943363"/>
                    <a:gd name="csX4" fmla="*/ 485775 w 5257800"/>
                    <a:gd name="csY4" fmla="*/ 485913 h 2943363"/>
                    <a:gd name="csX5" fmla="*/ 714375 w 5257800"/>
                    <a:gd name="csY5" fmla="*/ 138 h 2943363"/>
                    <a:gd name="csX6" fmla="*/ 942975 w 5257800"/>
                    <a:gd name="csY6" fmla="*/ 414475 h 2943363"/>
                    <a:gd name="csX7" fmla="*/ 1585912 w 5257800"/>
                    <a:gd name="csY7" fmla="*/ 1586050 h 2943363"/>
                    <a:gd name="csX8" fmla="*/ 2586037 w 5257800"/>
                    <a:gd name="csY8" fmla="*/ 2329000 h 2943363"/>
                    <a:gd name="csX9" fmla="*/ 5257800 w 5257800"/>
                    <a:gd name="csY9" fmla="*/ 2829063 h 2943363"/>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242887 w 5257800"/>
                    <a:gd name="csY2" fmla="*/ 14987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8870 h 2798870"/>
                    <a:gd name="csX1" fmla="*/ 257175 w 5257800"/>
                    <a:gd name="csY1" fmla="*/ 2313095 h 2798870"/>
                    <a:gd name="csX2" fmla="*/ 319087 w 5257800"/>
                    <a:gd name="csY2" fmla="*/ 1549507 h 2798870"/>
                    <a:gd name="csX3" fmla="*/ 485775 w 5257800"/>
                    <a:gd name="csY3" fmla="*/ 1041507 h 2798870"/>
                    <a:gd name="csX4" fmla="*/ 485775 w 5257800"/>
                    <a:gd name="csY4" fmla="*/ 341420 h 2798870"/>
                    <a:gd name="csX5" fmla="*/ 670832 w 5257800"/>
                    <a:gd name="csY5" fmla="*/ 788 h 2798870"/>
                    <a:gd name="csX6" fmla="*/ 942975 w 5257800"/>
                    <a:gd name="csY6" fmla="*/ 269982 h 2798870"/>
                    <a:gd name="csX7" fmla="*/ 1585912 w 5257800"/>
                    <a:gd name="csY7" fmla="*/ 1441557 h 2798870"/>
                    <a:gd name="csX8" fmla="*/ 2586037 w 5257800"/>
                    <a:gd name="csY8" fmla="*/ 2184507 h 2798870"/>
                    <a:gd name="csX9" fmla="*/ 5257800 w 5257800"/>
                    <a:gd name="csY9" fmla="*/ 2684570 h 2798870"/>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257800"/>
                    <a:gd name="csY0" fmla="*/ 2799921 h 2799921"/>
                    <a:gd name="csX1" fmla="*/ 257175 w 5257800"/>
                    <a:gd name="csY1" fmla="*/ 2314146 h 2799921"/>
                    <a:gd name="csX2" fmla="*/ 319087 w 5257800"/>
                    <a:gd name="csY2" fmla="*/ 1550558 h 2799921"/>
                    <a:gd name="csX3" fmla="*/ 485775 w 5257800"/>
                    <a:gd name="csY3" fmla="*/ 1042558 h 2799921"/>
                    <a:gd name="csX4" fmla="*/ 531495 w 5257800"/>
                    <a:gd name="csY4" fmla="*/ 342471 h 2799921"/>
                    <a:gd name="csX5" fmla="*/ 670832 w 5257800"/>
                    <a:gd name="csY5" fmla="*/ 1839 h 2799921"/>
                    <a:gd name="csX6" fmla="*/ 942975 w 5257800"/>
                    <a:gd name="csY6" fmla="*/ 271033 h 2799921"/>
                    <a:gd name="csX7" fmla="*/ 1585912 w 5257800"/>
                    <a:gd name="csY7" fmla="*/ 1442608 h 2799921"/>
                    <a:gd name="csX8" fmla="*/ 2586037 w 5257800"/>
                    <a:gd name="csY8" fmla="*/ 2185558 h 2799921"/>
                    <a:gd name="csX9" fmla="*/ 5257800 w 5257800"/>
                    <a:gd name="csY9" fmla="*/ 2685621 h 279992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784681 h 2784681"/>
                    <a:gd name="csX1" fmla="*/ 658495 w 5659120"/>
                    <a:gd name="csY1" fmla="*/ 2314146 h 2784681"/>
                    <a:gd name="csX2" fmla="*/ 720407 w 5659120"/>
                    <a:gd name="csY2" fmla="*/ 1550558 h 2784681"/>
                    <a:gd name="csX3" fmla="*/ 887095 w 5659120"/>
                    <a:gd name="csY3" fmla="*/ 1042558 h 2784681"/>
                    <a:gd name="csX4" fmla="*/ 932815 w 5659120"/>
                    <a:gd name="csY4" fmla="*/ 342471 h 2784681"/>
                    <a:gd name="csX5" fmla="*/ 1072152 w 5659120"/>
                    <a:gd name="csY5" fmla="*/ 1839 h 2784681"/>
                    <a:gd name="csX6" fmla="*/ 1344295 w 5659120"/>
                    <a:gd name="csY6" fmla="*/ 271033 h 2784681"/>
                    <a:gd name="csX7" fmla="*/ 1987232 w 5659120"/>
                    <a:gd name="csY7" fmla="*/ 1442608 h 2784681"/>
                    <a:gd name="csX8" fmla="*/ 2987357 w 5659120"/>
                    <a:gd name="csY8" fmla="*/ 2185558 h 2784681"/>
                    <a:gd name="csX9" fmla="*/ 5659120 w 5659120"/>
                    <a:gd name="csY9" fmla="*/ 2685621 h 2784681"/>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32815 w 5659120"/>
                    <a:gd name="csY4" fmla="*/ 35804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00250 h 2800250"/>
                    <a:gd name="csX1" fmla="*/ 658495 w 5659120"/>
                    <a:gd name="csY1" fmla="*/ 2329715 h 2800250"/>
                    <a:gd name="csX2" fmla="*/ 720407 w 5659120"/>
                    <a:gd name="csY2" fmla="*/ 1566127 h 2800250"/>
                    <a:gd name="csX3" fmla="*/ 887095 w 5659120"/>
                    <a:gd name="csY3" fmla="*/ 1058127 h 2800250"/>
                    <a:gd name="csX4" fmla="*/ 926465 w 5659120"/>
                    <a:gd name="csY4" fmla="*/ 326290 h 2800250"/>
                    <a:gd name="csX5" fmla="*/ 971232 w 5659120"/>
                    <a:gd name="csY5" fmla="*/ 635852 h 2800250"/>
                    <a:gd name="csX6" fmla="*/ 1072152 w 5659120"/>
                    <a:gd name="csY6" fmla="*/ 17408 h 2800250"/>
                    <a:gd name="csX7" fmla="*/ 1344295 w 5659120"/>
                    <a:gd name="csY7" fmla="*/ 286602 h 2800250"/>
                    <a:gd name="csX8" fmla="*/ 1987232 w 5659120"/>
                    <a:gd name="csY8" fmla="*/ 1458177 h 2800250"/>
                    <a:gd name="csX9" fmla="*/ 2987357 w 5659120"/>
                    <a:gd name="csY9" fmla="*/ 2201127 h 2800250"/>
                    <a:gd name="csX10" fmla="*/ 5659120 w 5659120"/>
                    <a:gd name="csY10" fmla="*/ 2701190 h 2800250"/>
                    <a:gd name="csX0" fmla="*/ 0 w 5659120"/>
                    <a:gd name="csY0" fmla="*/ 2853432 h 2853432"/>
                    <a:gd name="csX1" fmla="*/ 658495 w 5659120"/>
                    <a:gd name="csY1" fmla="*/ 2382897 h 2853432"/>
                    <a:gd name="csX2" fmla="*/ 720407 w 5659120"/>
                    <a:gd name="csY2" fmla="*/ 1619309 h 2853432"/>
                    <a:gd name="csX3" fmla="*/ 887095 w 5659120"/>
                    <a:gd name="csY3" fmla="*/ 1111309 h 2853432"/>
                    <a:gd name="csX4" fmla="*/ 926465 w 5659120"/>
                    <a:gd name="csY4" fmla="*/ 379472 h 2853432"/>
                    <a:gd name="csX5" fmla="*/ 971232 w 5659120"/>
                    <a:gd name="csY5" fmla="*/ 689034 h 2853432"/>
                    <a:gd name="csX6" fmla="*/ 1053102 w 5659120"/>
                    <a:gd name="csY6" fmla="*/ 13440 h 2853432"/>
                    <a:gd name="csX7" fmla="*/ 1344295 w 5659120"/>
                    <a:gd name="csY7" fmla="*/ 339784 h 2853432"/>
                    <a:gd name="csX8" fmla="*/ 1987232 w 5659120"/>
                    <a:gd name="csY8" fmla="*/ 1511359 h 2853432"/>
                    <a:gd name="csX9" fmla="*/ 2987357 w 5659120"/>
                    <a:gd name="csY9" fmla="*/ 2254309 h 2853432"/>
                    <a:gd name="csX10" fmla="*/ 5659120 w 5659120"/>
                    <a:gd name="csY10" fmla="*/ 2754372 h 2853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659120" h="2853432">
                      <a:moveTo>
                        <a:pt x="0" y="2853432"/>
                      </a:moveTo>
                      <a:cubicBezTo>
                        <a:pt x="593725" y="2823587"/>
                        <a:pt x="594307" y="2649544"/>
                        <a:pt x="658495" y="2382897"/>
                      </a:cubicBezTo>
                      <a:cubicBezTo>
                        <a:pt x="722683" y="2116250"/>
                        <a:pt x="654684" y="1776789"/>
                        <a:pt x="720407" y="1619309"/>
                      </a:cubicBezTo>
                      <a:cubicBezTo>
                        <a:pt x="786130" y="1461829"/>
                        <a:pt x="806132" y="1263709"/>
                        <a:pt x="887095" y="1111309"/>
                      </a:cubicBezTo>
                      <a:cubicBezTo>
                        <a:pt x="887095" y="877947"/>
                        <a:pt x="912442" y="449851"/>
                        <a:pt x="926465" y="379472"/>
                      </a:cubicBezTo>
                      <a:cubicBezTo>
                        <a:pt x="940488" y="309093"/>
                        <a:pt x="948009" y="745806"/>
                        <a:pt x="971232" y="689034"/>
                      </a:cubicBezTo>
                      <a:cubicBezTo>
                        <a:pt x="994455" y="632262"/>
                        <a:pt x="990925" y="71648"/>
                        <a:pt x="1053102" y="13440"/>
                      </a:cubicBezTo>
                      <a:cubicBezTo>
                        <a:pt x="1115279" y="-44768"/>
                        <a:pt x="1188607" y="90131"/>
                        <a:pt x="1344295" y="339784"/>
                      </a:cubicBezTo>
                      <a:cubicBezTo>
                        <a:pt x="1499983" y="589437"/>
                        <a:pt x="1726429" y="1249195"/>
                        <a:pt x="1987232" y="1511359"/>
                      </a:cubicBezTo>
                      <a:cubicBezTo>
                        <a:pt x="2248035" y="1773523"/>
                        <a:pt x="2445112" y="2000535"/>
                        <a:pt x="2987357" y="2254309"/>
                      </a:cubicBezTo>
                      <a:cubicBezTo>
                        <a:pt x="3529602" y="2508083"/>
                        <a:pt x="4637904" y="2718313"/>
                        <a:pt x="5659120" y="2754372"/>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9" name="TextBox 48">
                  <a:extLst>
                    <a:ext uri="{FF2B5EF4-FFF2-40B4-BE49-F238E27FC236}">
                      <a16:creationId xmlns:a16="http://schemas.microsoft.com/office/drawing/2014/main" id="{3261EF4E-8200-93D9-8350-189F7B577A68}"/>
                    </a:ext>
                  </a:extLst>
                </p:cNvPr>
                <p:cNvSpPr txBox="1"/>
                <p:nvPr/>
              </p:nvSpPr>
              <p:spPr>
                <a:xfrm>
                  <a:off x="1270000" y="5302250"/>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0</a:t>
                  </a:r>
                </a:p>
              </p:txBody>
            </p:sp>
            <p:sp>
              <p:nvSpPr>
                <p:cNvPr id="50" name="TextBox 49">
                  <a:extLst>
                    <a:ext uri="{FF2B5EF4-FFF2-40B4-BE49-F238E27FC236}">
                      <a16:creationId xmlns:a16="http://schemas.microsoft.com/office/drawing/2014/main" id="{6FD42BC6-827E-039C-7711-740768947D0E}"/>
                    </a:ext>
                  </a:extLst>
                </p:cNvPr>
                <p:cNvSpPr txBox="1"/>
                <p:nvPr/>
              </p:nvSpPr>
              <p:spPr>
                <a:xfrm>
                  <a:off x="2963896" y="5361615"/>
                  <a:ext cx="1489454" cy="1239889"/>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1000</a:t>
                  </a:r>
                </a:p>
              </p:txBody>
            </p:sp>
            <p:sp>
              <p:nvSpPr>
                <p:cNvPr id="51" name="TextBox 50">
                  <a:extLst>
                    <a:ext uri="{FF2B5EF4-FFF2-40B4-BE49-F238E27FC236}">
                      <a16:creationId xmlns:a16="http://schemas.microsoft.com/office/drawing/2014/main" id="{B34789EE-0D26-4BD8-4F53-EB86E1030521}"/>
                    </a:ext>
                  </a:extLst>
                </p:cNvPr>
                <p:cNvSpPr txBox="1"/>
                <p:nvPr/>
              </p:nvSpPr>
              <p:spPr>
                <a:xfrm>
                  <a:off x="5492168" y="5345300"/>
                  <a:ext cx="1608720" cy="1239889"/>
                </a:xfrm>
                <a:prstGeom prst="rect">
                  <a:avLst/>
                </a:prstGeom>
                <a:noFill/>
              </p:spPr>
              <p:txBody>
                <a:bodyPr wrap="square" rtlCol="0">
                  <a:spAutoFit/>
                </a:bodyPr>
                <a:lstStyle/>
                <a:p>
                  <a:pPr algn="l"/>
                  <a:r>
                    <a:rPr lang="en-GB" sz="2000" dirty="0">
                      <a:latin typeface="Arial" panose="020B0604020202020204" pitchFamily="34" charset="0"/>
                      <a:cs typeface="Arial" panose="020B0604020202020204" pitchFamily="34" charset="0"/>
                    </a:rPr>
                    <a:t>2000</a:t>
                  </a:r>
                </a:p>
              </p:txBody>
            </p:sp>
            <p:cxnSp>
              <p:nvCxnSpPr>
                <p:cNvPr id="52" name="Straight Connector 51">
                  <a:extLst>
                    <a:ext uri="{FF2B5EF4-FFF2-40B4-BE49-F238E27FC236}">
                      <a16:creationId xmlns:a16="http://schemas.microsoft.com/office/drawing/2014/main" id="{29AD6581-8614-5B27-2C8D-B04474D09611}"/>
                    </a:ext>
                  </a:extLst>
                </p:cNvPr>
                <p:cNvCxnSpPr/>
                <p:nvPr/>
              </p:nvCxnSpPr>
              <p:spPr>
                <a:xfrm>
                  <a:off x="3744210"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3A363F9C-2E39-AE56-6AF7-C8C8C8CEC1CC}"/>
                    </a:ext>
                  </a:extLst>
                </p:cNvPr>
                <p:cNvCxnSpPr/>
                <p:nvPr/>
              </p:nvCxnSpPr>
              <p:spPr>
                <a:xfrm>
                  <a:off x="6149606" y="5116650"/>
                  <a:ext cx="0" cy="2221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4E8A7A00-5207-B007-9458-8E511CEBF825}"/>
                    </a:ext>
                  </a:extLst>
                </p:cNvPr>
                <p:cNvCxnSpPr>
                  <a:cxnSpLocks/>
                </p:cNvCxnSpPr>
                <p:nvPr/>
              </p:nvCxnSpPr>
              <p:spPr>
                <a:xfrm>
                  <a:off x="1270000" y="2248615"/>
                  <a:ext cx="14669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F8A28C25-358B-0782-9FD7-D7BAACD22D08}"/>
                    </a:ext>
                  </a:extLst>
                </p:cNvPr>
                <p:cNvCxnSpPr>
                  <a:cxnSpLocks/>
                </p:cNvCxnSpPr>
                <p:nvPr/>
              </p:nvCxnSpPr>
              <p:spPr>
                <a:xfrm>
                  <a:off x="1270000" y="3681090"/>
                  <a:ext cx="13555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A507A1B2-2BAB-B132-5FC6-0C948143DB35}"/>
                    </a:ext>
                  </a:extLst>
                </p:cNvPr>
                <p:cNvSpPr txBox="1"/>
                <p:nvPr/>
              </p:nvSpPr>
              <p:spPr>
                <a:xfrm>
                  <a:off x="789163" y="3055712"/>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1</a:t>
                  </a:r>
                </a:p>
              </p:txBody>
            </p:sp>
            <p:sp>
              <p:nvSpPr>
                <p:cNvPr id="57" name="TextBox 56">
                  <a:extLst>
                    <a:ext uri="{FF2B5EF4-FFF2-40B4-BE49-F238E27FC236}">
                      <a16:creationId xmlns:a16="http://schemas.microsoft.com/office/drawing/2014/main" id="{CD538AC0-5C18-881B-5C2A-F26F23C2169E}"/>
                    </a:ext>
                  </a:extLst>
                </p:cNvPr>
                <p:cNvSpPr txBox="1"/>
                <p:nvPr/>
              </p:nvSpPr>
              <p:spPr>
                <a:xfrm>
                  <a:off x="817302" y="1552094"/>
                  <a:ext cx="327334"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2</a:t>
                  </a:r>
                </a:p>
              </p:txBody>
            </p:sp>
            <p:sp>
              <p:nvSpPr>
                <p:cNvPr id="58" name="TextBox 57">
                  <a:extLst>
                    <a:ext uri="{FF2B5EF4-FFF2-40B4-BE49-F238E27FC236}">
                      <a16:creationId xmlns:a16="http://schemas.microsoft.com/office/drawing/2014/main" id="{322EDA43-0E6F-9302-714E-5989F90207A2}"/>
                    </a:ext>
                  </a:extLst>
                </p:cNvPr>
                <p:cNvSpPr txBox="1"/>
                <p:nvPr/>
              </p:nvSpPr>
              <p:spPr>
                <a:xfrm rot="16200000">
                  <a:off x="-2975075" y="1735826"/>
                  <a:ext cx="6394736" cy="1255398"/>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Irradiance per nm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(W m</a:t>
                  </a:r>
                  <a:r>
                    <a:rPr lang="en-GB" dirty="0"/>
                    <a:t>⁻²</a:t>
                  </a:r>
                  <a:r>
                    <a:rPr lang="en-GB" dirty="0">
                      <a:latin typeface="Arial" panose="020B0604020202020204" pitchFamily="34" charset="0"/>
                      <a:cs typeface="Arial" panose="020B0604020202020204" pitchFamily="34" charset="0"/>
                    </a:rPr>
                    <a:t> nm</a:t>
                  </a:r>
                  <a:r>
                    <a:rPr lang="en-GB" dirty="0"/>
                    <a:t>⁻¹)</a:t>
                  </a:r>
                  <a:endParaRPr lang="en-GB" dirty="0">
                    <a:latin typeface="Arial" panose="020B0604020202020204" pitchFamily="34" charset="0"/>
                    <a:cs typeface="Arial" panose="020B0604020202020204" pitchFamily="34" charset="0"/>
                  </a:endParaRPr>
                </a:p>
              </p:txBody>
            </p:sp>
            <p:cxnSp>
              <p:nvCxnSpPr>
                <p:cNvPr id="59" name="Straight Connector 58">
                  <a:extLst>
                    <a:ext uri="{FF2B5EF4-FFF2-40B4-BE49-F238E27FC236}">
                      <a16:creationId xmlns:a16="http://schemas.microsoft.com/office/drawing/2014/main" id="{413A6D64-0584-46B8-0D48-DAB4563DC60C}"/>
                    </a:ext>
                  </a:extLst>
                </p:cNvPr>
                <p:cNvCxnSpPr/>
                <p:nvPr/>
              </p:nvCxnSpPr>
              <p:spPr>
                <a:xfrm>
                  <a:off x="1337912" y="225982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CF2BD756-6CFB-491D-C578-24022C97F038}"/>
                    </a:ext>
                  </a:extLst>
                </p:cNvPr>
                <p:cNvCxnSpPr>
                  <a:cxnSpLocks/>
                </p:cNvCxnSpPr>
                <p:nvPr/>
              </p:nvCxnSpPr>
              <p:spPr>
                <a:xfrm>
                  <a:off x="1405550" y="2957575"/>
                  <a:ext cx="5713418"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BE5066B6-1611-1C67-9F00-5E757542D703}"/>
                    </a:ext>
                  </a:extLst>
                </p:cNvPr>
                <p:cNvCxnSpPr/>
                <p:nvPr/>
              </p:nvCxnSpPr>
              <p:spPr>
                <a:xfrm>
                  <a:off x="1319832" y="3681090"/>
                  <a:ext cx="5781056"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31405B29-9C9E-93AB-77B2-A32F6073FAED}"/>
                    </a:ext>
                  </a:extLst>
                </p:cNvPr>
                <p:cNvCxnSpPr>
                  <a:cxnSpLocks/>
                </p:cNvCxnSpPr>
                <p:nvPr/>
              </p:nvCxnSpPr>
              <p:spPr>
                <a:xfrm>
                  <a:off x="1416698" y="4428703"/>
                  <a:ext cx="5684190" cy="0"/>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cxnSp>
            <p:nvCxnSpPr>
              <p:cNvPr id="17" name="Straight Connector 16">
                <a:extLst>
                  <a:ext uri="{FF2B5EF4-FFF2-40B4-BE49-F238E27FC236}">
                    <a16:creationId xmlns:a16="http://schemas.microsoft.com/office/drawing/2014/main" id="{7460B19C-494F-B024-3EF6-381EEECBDE85}"/>
                  </a:ext>
                </a:extLst>
              </p:cNvPr>
              <p:cNvCxnSpPr>
                <a:cxnSpLocks/>
              </p:cNvCxnSpPr>
              <p:nvPr/>
            </p:nvCxnSpPr>
            <p:spPr>
              <a:xfrm>
                <a:off x="1605064" y="2690637"/>
                <a:ext cx="24808" cy="2497323"/>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B20FA0E2-6D15-3609-F3B2-DB29B93205D3}"/>
                  </a:ext>
                </a:extLst>
              </p:cNvPr>
              <p:cNvCxnSpPr>
                <a:cxnSpLocks/>
              </p:cNvCxnSpPr>
              <p:nvPr/>
            </p:nvCxnSpPr>
            <p:spPr>
              <a:xfrm>
                <a:off x="2264635"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00AFF276-D5B8-8F75-A0BC-CF3C1A435664}"/>
                  </a:ext>
                </a:extLst>
              </p:cNvPr>
              <p:cNvCxnSpPr>
                <a:cxnSpLocks/>
              </p:cNvCxnSpPr>
              <p:nvPr/>
            </p:nvCxnSpPr>
            <p:spPr>
              <a:xfrm>
                <a:off x="2923796"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7DA1116B-96DA-F587-430F-0CD5F1881674}"/>
                  </a:ext>
                </a:extLst>
              </p:cNvPr>
              <p:cNvCxnSpPr>
                <a:cxnSpLocks/>
              </p:cNvCxnSpPr>
              <p:nvPr/>
            </p:nvCxnSpPr>
            <p:spPr>
              <a:xfrm>
                <a:off x="3578314" y="2533864"/>
                <a:ext cx="0" cy="2690158"/>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E17136A9-2B03-7832-C613-3D0049744AFE}"/>
                  </a:ext>
                </a:extLst>
              </p:cNvPr>
              <p:cNvCxnSpPr>
                <a:cxnSpLocks/>
              </p:cNvCxnSpPr>
              <p:nvPr/>
            </p:nvCxnSpPr>
            <p:spPr>
              <a:xfrm>
                <a:off x="4221641"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75EB4A93-7383-D22D-EF9A-9CB42A41657B}"/>
                  </a:ext>
                </a:extLst>
              </p:cNvPr>
              <p:cNvCxnSpPr>
                <a:cxnSpLocks/>
              </p:cNvCxnSpPr>
              <p:nvPr/>
            </p:nvCxnSpPr>
            <p:spPr>
              <a:xfrm>
                <a:off x="4847283"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F0400769-ADCA-370F-B43E-266C4AF3827A}"/>
                  </a:ext>
                </a:extLst>
              </p:cNvPr>
              <p:cNvCxnSpPr>
                <a:cxnSpLocks/>
              </p:cNvCxnSpPr>
              <p:nvPr/>
            </p:nvCxnSpPr>
            <p:spPr>
              <a:xfrm>
                <a:off x="5492176" y="2579895"/>
                <a:ext cx="0" cy="2608065"/>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B21612BA-2EE2-0B3B-CFE6-973BF7BCEBB5}"/>
                  </a:ext>
                </a:extLst>
              </p:cNvPr>
              <p:cNvCxnSpPr>
                <a:cxnSpLocks/>
              </p:cNvCxnSpPr>
              <p:nvPr/>
            </p:nvCxnSpPr>
            <p:spPr>
              <a:xfrm>
                <a:off x="6182840"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F198A2EA-1D1B-0B91-4C6F-28A16B00DF95}"/>
                  </a:ext>
                </a:extLst>
              </p:cNvPr>
              <p:cNvCxnSpPr>
                <a:cxnSpLocks/>
              </p:cNvCxnSpPr>
              <p:nvPr/>
            </p:nvCxnSpPr>
            <p:spPr>
              <a:xfrm>
                <a:off x="6868616" y="2579895"/>
                <a:ext cx="0" cy="2644127"/>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A0C17493-D7D8-CCFF-EE0C-97897548FF92}"/>
                  </a:ext>
                </a:extLst>
              </p:cNvPr>
              <p:cNvCxnSpPr>
                <a:cxnSpLocks/>
              </p:cNvCxnSpPr>
              <p:nvPr/>
            </p:nvCxnSpPr>
            <p:spPr>
              <a:xfrm>
                <a:off x="7549710" y="257989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0DD91A1E-9EBE-5F17-A041-7DAB8B701512}"/>
                  </a:ext>
                </a:extLst>
              </p:cNvPr>
              <p:cNvCxnSpPr>
                <a:cxnSpLocks/>
              </p:cNvCxnSpPr>
              <p:nvPr/>
            </p:nvCxnSpPr>
            <p:spPr>
              <a:xfrm>
                <a:off x="8213853" y="2596285"/>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86FE4957-13C9-622C-C037-868E0657C428}"/>
                  </a:ext>
                </a:extLst>
              </p:cNvPr>
              <p:cNvCxnSpPr>
                <a:cxnSpLocks/>
              </p:cNvCxnSpPr>
              <p:nvPr/>
            </p:nvCxnSpPr>
            <p:spPr>
              <a:xfrm>
                <a:off x="8871223" y="2602698"/>
                <a:ext cx="0" cy="2621324"/>
              </a:xfrm>
              <a:prstGeom prst="line">
                <a:avLst/>
              </a:prstGeom>
              <a:ln w="19050">
                <a:tailEnd type="none" w="med" len="lg"/>
              </a:ln>
            </p:spPr>
            <p:style>
              <a:lnRef idx="1">
                <a:schemeClr val="dk1"/>
              </a:lnRef>
              <a:fillRef idx="0">
                <a:schemeClr val="dk1"/>
              </a:fillRef>
              <a:effectRef idx="0">
                <a:schemeClr val="dk1"/>
              </a:effectRef>
              <a:fontRef idx="minor">
                <a:schemeClr val="tx1"/>
              </a:fontRef>
            </p:style>
          </p:cxnSp>
        </p:grpSp>
        <p:sp>
          <p:nvSpPr>
            <p:cNvPr id="1024" name="TextBox 1023">
              <a:extLst>
                <a:ext uri="{FF2B5EF4-FFF2-40B4-BE49-F238E27FC236}">
                  <a16:creationId xmlns:a16="http://schemas.microsoft.com/office/drawing/2014/main" id="{CC5D0738-6777-4687-075F-EBA049CDC989}"/>
                </a:ext>
              </a:extLst>
            </p:cNvPr>
            <p:cNvSpPr txBox="1"/>
            <p:nvPr/>
          </p:nvSpPr>
          <p:spPr>
            <a:xfrm>
              <a:off x="6670657" y="5351511"/>
              <a:ext cx="2126031" cy="400110"/>
            </a:xfrm>
            <a:prstGeom prst="rect">
              <a:avLst/>
            </a:prstGeom>
            <a:noFill/>
          </p:spPr>
          <p:txBody>
            <a:bodyPr wrap="none" rtlCol="0">
              <a:spAutoFit/>
            </a:bodyPr>
            <a:lstStyle/>
            <a:p>
              <a:pPr algn="l"/>
              <a:r>
                <a:rPr lang="en-GB" sz="2000" dirty="0">
                  <a:latin typeface="Arial" panose="020B0604020202020204" pitchFamily="34" charset="0"/>
                  <a:cs typeface="Arial" panose="020B0604020202020204" pitchFamily="34" charset="0"/>
                </a:rPr>
                <a:t>Wavelength (nm)</a:t>
              </a:r>
            </a:p>
          </p:txBody>
        </p:sp>
      </p:grpSp>
      <p:sp>
        <p:nvSpPr>
          <p:cNvPr id="1027" name="TextBox 1026">
            <a:extLst>
              <a:ext uri="{FF2B5EF4-FFF2-40B4-BE49-F238E27FC236}">
                <a16:creationId xmlns:a16="http://schemas.microsoft.com/office/drawing/2014/main" id="{9D9654D0-45D6-B5BD-6FDE-95C2C7E5EA2A}"/>
              </a:ext>
            </a:extLst>
          </p:cNvPr>
          <p:cNvSpPr txBox="1"/>
          <p:nvPr/>
        </p:nvSpPr>
        <p:spPr>
          <a:xfrm>
            <a:off x="5182925" y="6340783"/>
            <a:ext cx="3763258" cy="369332"/>
          </a:xfrm>
          <a:prstGeom prst="rect">
            <a:avLst/>
          </a:prstGeom>
          <a:noFill/>
        </p:spPr>
        <p:txBody>
          <a:bodyPr wrap="square">
            <a:spAutoFit/>
          </a:bodyPr>
          <a:lstStyle/>
          <a:p>
            <a:r>
              <a:rPr lang="en-GB" dirty="0"/>
              <a:t>https://lasp.colorado.edu/lisird/data</a:t>
            </a:r>
          </a:p>
        </p:txBody>
      </p:sp>
      <p:sp>
        <p:nvSpPr>
          <p:cNvPr id="1028" name="TextBox 1027">
            <a:extLst>
              <a:ext uri="{FF2B5EF4-FFF2-40B4-BE49-F238E27FC236}">
                <a16:creationId xmlns:a16="http://schemas.microsoft.com/office/drawing/2014/main" id="{446B0229-D97C-E67D-D4E4-1C995F09EEF9}"/>
              </a:ext>
            </a:extLst>
          </p:cNvPr>
          <p:cNvSpPr txBox="1"/>
          <p:nvPr/>
        </p:nvSpPr>
        <p:spPr>
          <a:xfrm>
            <a:off x="445861" y="5343525"/>
            <a:ext cx="8674169" cy="646331"/>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Solar irradiance is strong over all wavelengths from 400 nm to 1000 nm and beyond</a:t>
            </a:r>
          </a:p>
          <a:p>
            <a:pPr algn="l"/>
            <a:r>
              <a:rPr lang="en-GB" dirty="0">
                <a:solidFill>
                  <a:srgbClr val="0000FF"/>
                </a:solidFill>
                <a:latin typeface="Arial" panose="020B0604020202020204" pitchFamily="34" charset="0"/>
                <a:cs typeface="Arial" panose="020B0604020202020204" pitchFamily="34" charset="0"/>
              </a:rPr>
              <a:t>Chlorophyll only uses two small parts of that spectrum, i.e. blue and red light.</a:t>
            </a:r>
          </a:p>
        </p:txBody>
      </p:sp>
    </p:spTree>
    <p:extLst>
      <p:ext uri="{BB962C8B-B14F-4D97-AF65-F5344CB8AC3E}">
        <p14:creationId xmlns:p14="http://schemas.microsoft.com/office/powerpoint/2010/main" val="196243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43BD3-DB39-13A0-4D74-DCCEF5870A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2D4709-31D4-8081-ABB3-54CC7BDEFE5C}"/>
              </a:ext>
            </a:extLst>
          </p:cNvPr>
          <p:cNvSpPr>
            <a:spLocks noGrp="1"/>
          </p:cNvSpPr>
          <p:nvPr>
            <p:ph type="title"/>
          </p:nvPr>
        </p:nvSpPr>
        <p:spPr/>
        <p:txBody>
          <a:bodyPr>
            <a:normAutofit/>
          </a:bodyPr>
          <a:lstStyle/>
          <a:p>
            <a:r>
              <a:rPr lang="en-GB" dirty="0"/>
              <a:t>Possible mini research exercises</a:t>
            </a:r>
          </a:p>
        </p:txBody>
      </p:sp>
      <p:sp>
        <p:nvSpPr>
          <p:cNvPr id="4" name="Text Placeholder 2">
            <a:extLst>
              <a:ext uri="{FF2B5EF4-FFF2-40B4-BE49-F238E27FC236}">
                <a16:creationId xmlns:a16="http://schemas.microsoft.com/office/drawing/2014/main" id="{95ECBCD3-610C-391A-66F6-46599D7F608C}"/>
              </a:ext>
            </a:extLst>
          </p:cNvPr>
          <p:cNvSpPr txBox="1">
            <a:spLocks/>
          </p:cNvSpPr>
          <p:nvPr/>
        </p:nvSpPr>
        <p:spPr>
          <a:xfrm>
            <a:off x="0" y="461963"/>
            <a:ext cx="8899525" cy="8683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F245A45-5C02-1668-2A8A-4E8E0F4ACAC4}"/>
              </a:ext>
            </a:extLst>
          </p:cNvPr>
          <p:cNvSpPr txBox="1"/>
          <p:nvPr/>
        </p:nvSpPr>
        <p:spPr>
          <a:xfrm>
            <a:off x="622301" y="1637042"/>
            <a:ext cx="7429500"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Research the impact of each type of solar radiation on life on Earth.</a:t>
            </a:r>
          </a:p>
        </p:txBody>
      </p:sp>
      <p:sp>
        <p:nvSpPr>
          <p:cNvPr id="7" name="TextBox 6">
            <a:extLst>
              <a:ext uri="{FF2B5EF4-FFF2-40B4-BE49-F238E27FC236}">
                <a16:creationId xmlns:a16="http://schemas.microsoft.com/office/drawing/2014/main" id="{DE753C35-AC21-511A-EDB5-92DA5CAB53FC}"/>
              </a:ext>
            </a:extLst>
          </p:cNvPr>
          <p:cNvSpPr txBox="1"/>
          <p:nvPr/>
        </p:nvSpPr>
        <p:spPr>
          <a:xfrm>
            <a:off x="622301" y="3312745"/>
            <a:ext cx="7429500"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Research how we are protected from harmful solar radiation.</a:t>
            </a:r>
          </a:p>
        </p:txBody>
      </p:sp>
    </p:spTree>
    <p:extLst>
      <p:ext uri="{BB962C8B-B14F-4D97-AF65-F5344CB8AC3E}">
        <p14:creationId xmlns:p14="http://schemas.microsoft.com/office/powerpoint/2010/main" val="23265372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D1E746-CF45-A3C2-B516-7F578C827B3E}"/>
              </a:ext>
            </a:extLst>
          </p:cNvPr>
          <p:cNvSpPr txBox="1"/>
          <p:nvPr/>
        </p:nvSpPr>
        <p:spPr>
          <a:xfrm>
            <a:off x="2432843" y="2555701"/>
            <a:ext cx="5767727" cy="461665"/>
          </a:xfrm>
          <a:prstGeom prst="rect">
            <a:avLst/>
          </a:prstGeom>
          <a:noFill/>
        </p:spPr>
        <p:txBody>
          <a:bodyPr wrap="square">
            <a:spAutoFit/>
          </a:bodyPr>
          <a:lstStyle/>
          <a:p>
            <a:r>
              <a:rPr lang="en-GB" sz="2400" dirty="0"/>
              <a:t>https://www.thegreenwatt.com/isc/</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9B0D54C-2ADE-7A0C-F2AD-DFDB8F6C3FC5}"/>
                  </a:ext>
                </a:extLst>
              </p:cNvPr>
              <p:cNvSpPr txBox="1"/>
              <p:nvPr/>
            </p:nvSpPr>
            <p:spPr>
              <a:xfrm>
                <a:off x="1898073" y="1724633"/>
                <a:ext cx="4630948"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Source for </a:t>
                </a:r>
                <a14:m>
                  <m:oMath xmlns:m="http://schemas.openxmlformats.org/officeDocument/2006/math">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𝐼</m:t>
                        </m:r>
                      </m:e>
                      <m:sub>
                        <m:r>
                          <a:rPr lang="en-GB" sz="2800" b="0" i="1" smtClean="0">
                            <a:latin typeface="Cambria Math" panose="02040503050406030204" pitchFamily="18" charset="0"/>
                            <a:cs typeface="Arial" panose="020B0604020202020204" pitchFamily="34" charset="0"/>
                          </a:rPr>
                          <m:t>𝑠𝑐</m:t>
                        </m:r>
                      </m:sub>
                    </m:sSub>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𝐼𝑟𝑟𝑎𝑑𝑖𝑎𝑛𝑐𝑒</m:t>
                    </m:r>
                    <m:r>
                      <a:rPr lang="en-GB" sz="2800" b="0" i="1" smtClean="0">
                        <a:latin typeface="Cambria Math" panose="02040503050406030204" pitchFamily="18" charset="0"/>
                        <a:cs typeface="Arial" panose="020B0604020202020204" pitchFamily="34" charset="0"/>
                      </a:rPr>
                      <m:t> </m:t>
                    </m:r>
                  </m:oMath>
                </a14:m>
                <a:endParaRPr lang="en-GB" sz="2800"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79B0D54C-2ADE-7A0C-F2AD-DFDB8F6C3FC5}"/>
                  </a:ext>
                </a:extLst>
              </p:cNvPr>
              <p:cNvSpPr txBox="1">
                <a:spLocks noRot="1" noChangeAspect="1" noMove="1" noResize="1" noEditPoints="1" noAdjustHandles="1" noChangeArrowheads="1" noChangeShapeType="1" noTextEdit="1"/>
              </p:cNvSpPr>
              <p:nvPr/>
            </p:nvSpPr>
            <p:spPr>
              <a:xfrm>
                <a:off x="1898073" y="1724633"/>
                <a:ext cx="4630948" cy="523220"/>
              </a:xfrm>
              <a:prstGeom prst="rect">
                <a:avLst/>
              </a:prstGeom>
              <a:blipFill>
                <a:blip r:embed="rId2"/>
                <a:stretch>
                  <a:fillRect l="-2632" t="-12791" b="-31395"/>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id="{A3DC37CB-3069-B0E6-A747-D8FBC7C8C09C}"/>
              </a:ext>
            </a:extLst>
          </p:cNvPr>
          <p:cNvSpPr txBox="1"/>
          <p:nvPr/>
        </p:nvSpPr>
        <p:spPr>
          <a:xfrm>
            <a:off x="1898073" y="3698576"/>
            <a:ext cx="5573898"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Source for fill factor and efficiency</a:t>
            </a:r>
          </a:p>
        </p:txBody>
      </p:sp>
      <p:sp>
        <p:nvSpPr>
          <p:cNvPr id="6" name="TextBox 5">
            <a:extLst>
              <a:ext uri="{FF2B5EF4-FFF2-40B4-BE49-F238E27FC236}">
                <a16:creationId xmlns:a16="http://schemas.microsoft.com/office/drawing/2014/main" id="{D0033273-4E12-8B1E-B4E8-50B022B40B14}"/>
              </a:ext>
            </a:extLst>
          </p:cNvPr>
          <p:cNvSpPr txBox="1"/>
          <p:nvPr/>
        </p:nvSpPr>
        <p:spPr>
          <a:xfrm>
            <a:off x="2488493" y="4439736"/>
            <a:ext cx="5767727" cy="461665"/>
          </a:xfrm>
          <a:prstGeom prst="rect">
            <a:avLst/>
          </a:prstGeom>
          <a:noFill/>
        </p:spPr>
        <p:txBody>
          <a:bodyPr wrap="square">
            <a:spAutoFit/>
          </a:bodyPr>
          <a:lstStyle/>
          <a:p>
            <a:r>
              <a:rPr lang="en-GB" sz="2400" dirty="0"/>
              <a:t>https://www.thegreenwatt.com/fill-factor/</a:t>
            </a:r>
          </a:p>
        </p:txBody>
      </p:sp>
      <p:sp>
        <p:nvSpPr>
          <p:cNvPr id="7" name="Title 6">
            <a:extLst>
              <a:ext uri="{FF2B5EF4-FFF2-40B4-BE49-F238E27FC236}">
                <a16:creationId xmlns:a16="http://schemas.microsoft.com/office/drawing/2014/main" id="{063035E0-075C-6AAC-8305-797AFC6F27B8}"/>
              </a:ext>
            </a:extLst>
          </p:cNvPr>
          <p:cNvSpPr>
            <a:spLocks noGrp="1"/>
          </p:cNvSpPr>
          <p:nvPr>
            <p:ph type="title"/>
          </p:nvPr>
        </p:nvSpPr>
        <p:spPr>
          <a:xfrm>
            <a:off x="241300" y="155246"/>
            <a:ext cx="8724900" cy="590931"/>
          </a:xfrm>
        </p:spPr>
        <p:txBody>
          <a:bodyPr/>
          <a:lstStyle/>
          <a:p>
            <a:r>
              <a:rPr lang="en-GB" dirty="0"/>
              <a:t>Links</a:t>
            </a:r>
          </a:p>
        </p:txBody>
      </p:sp>
    </p:spTree>
    <p:extLst>
      <p:ext uri="{BB962C8B-B14F-4D97-AF65-F5344CB8AC3E}">
        <p14:creationId xmlns:p14="http://schemas.microsoft.com/office/powerpoint/2010/main" val="29572580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CF0A0-C204-0D7E-3953-EFE2E88A5F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F65C1C-88C6-6101-CF47-D40D03EA513A}"/>
              </a:ext>
            </a:extLst>
          </p:cNvPr>
          <p:cNvSpPr>
            <a:spLocks noGrp="1"/>
          </p:cNvSpPr>
          <p:nvPr>
            <p:ph type="title"/>
          </p:nvPr>
        </p:nvSpPr>
        <p:spPr/>
        <p:txBody>
          <a:bodyPr/>
          <a:lstStyle/>
          <a:p>
            <a:r>
              <a:rPr lang="en-GB" dirty="0"/>
              <a:t>Revision summary</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BFE9C89-700A-B7AF-DD40-2DABBFDB44EA}"/>
                  </a:ext>
                </a:extLst>
              </p:cNvPr>
              <p:cNvSpPr txBox="1"/>
              <p:nvPr/>
            </p:nvSpPr>
            <p:spPr>
              <a:xfrm>
                <a:off x="266701" y="865187"/>
                <a:ext cx="8877300" cy="5780172"/>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Define: Electromagnetic spectrum, ion, ionisation, ionising radiation, dispersion, irradiance.</a:t>
                </a:r>
              </a:p>
              <a:p>
                <a:pPr>
                  <a:spcAft>
                    <a:spcPts val="1200"/>
                  </a:spcAft>
                </a:pPr>
                <a:r>
                  <a:rPr lang="en-GB" sz="2800" dirty="0">
                    <a:latin typeface="Arial" panose="020B0604020202020204" pitchFamily="34" charset="0"/>
                    <a:cs typeface="Arial" panose="020B0604020202020204" pitchFamily="34" charset="0"/>
                  </a:rPr>
                  <a:t>List: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seven types of electromagnetic radiation in order,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two sources of each type of electromagnetic energy, two uses of each type of radiation,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three types of ionising electromagnetic radiation.</a:t>
                </a:r>
              </a:p>
              <a:p>
                <a:pPr algn="l">
                  <a:spcAft>
                    <a:spcPts val="1200"/>
                  </a:spcAft>
                </a:pPr>
                <a:r>
                  <a:rPr lang="en-GB" sz="2800" dirty="0">
                    <a:latin typeface="Arial" panose="020B0604020202020204" pitchFamily="34" charset="0"/>
                    <a:cs typeface="Arial" panose="020B0604020202020204" pitchFamily="34" charset="0"/>
                  </a:rPr>
                  <a:t>Demonstrate: Dispersion.</a:t>
                </a:r>
              </a:p>
              <a:p>
                <a:pPr>
                  <a:spcAft>
                    <a:spcPts val="1200"/>
                  </a:spcAft>
                </a:pPr>
                <a:r>
                  <a:rPr lang="en-GB" sz="2800" dirty="0">
                    <a:latin typeface="Arial" panose="020B0604020202020204" pitchFamily="34" charset="0"/>
                    <a:cs typeface="Arial" panose="020B0604020202020204" pitchFamily="34" charset="0"/>
                  </a:rPr>
                  <a:t>Explain: Dispersion.</a:t>
                </a:r>
              </a:p>
              <a:p>
                <a:pPr>
                  <a:spcAft>
                    <a:spcPts val="1200"/>
                  </a:spcAft>
                </a:pPr>
                <a:r>
                  <a:rPr lang="en-GB" sz="2800" dirty="0">
                    <a:latin typeface="Arial" panose="020B0604020202020204" pitchFamily="34" charset="0"/>
                    <a:cs typeface="Arial" panose="020B0604020202020204" pitchFamily="34" charset="0"/>
                  </a:rPr>
                  <a:t>Use: </a:t>
                </a:r>
                <a14:m>
                  <m:oMath xmlns:m="http://schemas.openxmlformats.org/officeDocument/2006/math">
                    <m:r>
                      <a:rPr lang="en-GB" sz="2800" i="1">
                        <a:latin typeface="Cambria Math" panose="02040503050406030204" pitchFamily="18" charset="0"/>
                      </a:rPr>
                      <m:t>𝐼</m:t>
                    </m:r>
                    <m:r>
                      <a:rPr lang="en-GB" sz="2800" i="1">
                        <a:latin typeface="Cambria Math" panose="02040503050406030204" pitchFamily="18" charset="0"/>
                      </a:rPr>
                      <m:t>=</m:t>
                    </m:r>
                    <m:f>
                      <m:fPr>
                        <m:ctrlPr>
                          <a:rPr lang="en-GB" sz="2800" i="1">
                            <a:latin typeface="Cambria Math" panose="02040503050406030204" pitchFamily="18" charset="0"/>
                          </a:rPr>
                        </m:ctrlPr>
                      </m:fPr>
                      <m:num>
                        <m:r>
                          <a:rPr lang="en-GB" sz="2800" i="1">
                            <a:latin typeface="Cambria Math" panose="02040503050406030204" pitchFamily="18" charset="0"/>
                          </a:rPr>
                          <m:t>𝑃</m:t>
                        </m:r>
                      </m:num>
                      <m:den>
                        <m:r>
                          <a:rPr lang="en-GB" sz="2800" i="1">
                            <a:latin typeface="Cambria Math" panose="02040503050406030204" pitchFamily="18" charset="0"/>
                          </a:rPr>
                          <m:t>𝐴</m:t>
                        </m:r>
                      </m:den>
                    </m:f>
                  </m:oMath>
                </a14:m>
                <a:endParaRPr lang="en-GB" sz="2800" dirty="0">
                  <a:latin typeface="Arial" panose="020B0604020202020204" pitchFamily="34" charset="0"/>
                  <a:cs typeface="Arial" panose="020B0604020202020204" pitchFamily="34" charset="0"/>
                </a:endParaRPr>
              </a:p>
              <a:p>
                <a:pPr>
                  <a:spcAft>
                    <a:spcPts val="1200"/>
                  </a:spcAft>
                </a:pPr>
                <a:r>
                  <a:rPr lang="en-GB" sz="2800" dirty="0">
                    <a:latin typeface="Arial" panose="020B0604020202020204" pitchFamily="34" charset="0"/>
                    <a:cs typeface="Arial" panose="020B0604020202020204" pitchFamily="34" charset="0"/>
                  </a:rPr>
                  <a:t>Investigate: Solar irradiance and its impact on life.</a:t>
                </a:r>
              </a:p>
            </p:txBody>
          </p:sp>
        </mc:Choice>
        <mc:Fallback xmlns="">
          <p:sp>
            <p:nvSpPr>
              <p:cNvPr id="3" name="TextBox 2">
                <a:extLst>
                  <a:ext uri="{FF2B5EF4-FFF2-40B4-BE49-F238E27FC236}">
                    <a16:creationId xmlns:a16="http://schemas.microsoft.com/office/drawing/2014/main" id="{DBFE9C89-700A-B7AF-DD40-2DABBFDB44EA}"/>
                  </a:ext>
                </a:extLst>
              </p:cNvPr>
              <p:cNvSpPr txBox="1">
                <a:spLocks noRot="1" noChangeAspect="1" noMove="1" noResize="1" noEditPoints="1" noAdjustHandles="1" noChangeArrowheads="1" noChangeShapeType="1" noTextEdit="1"/>
              </p:cNvSpPr>
              <p:nvPr/>
            </p:nvSpPr>
            <p:spPr>
              <a:xfrm>
                <a:off x="266701" y="865187"/>
                <a:ext cx="8877300" cy="5780172"/>
              </a:xfrm>
              <a:prstGeom prst="rect">
                <a:avLst/>
              </a:prstGeom>
              <a:blipFill>
                <a:blip r:embed="rId2"/>
                <a:stretch>
                  <a:fillRect l="-1442" t="-1160" b="-2004"/>
                </a:stretch>
              </a:blipFill>
            </p:spPr>
            <p:txBody>
              <a:bodyPr/>
              <a:lstStyle/>
              <a:p>
                <a:r>
                  <a:rPr lang="en-GB">
                    <a:noFill/>
                  </a:rPr>
                  <a:t> </a:t>
                </a:r>
              </a:p>
            </p:txBody>
          </p:sp>
        </mc:Fallback>
      </mc:AlternateContent>
    </p:spTree>
    <p:extLst>
      <p:ext uri="{BB962C8B-B14F-4D97-AF65-F5344CB8AC3E}">
        <p14:creationId xmlns:p14="http://schemas.microsoft.com/office/powerpoint/2010/main" val="492345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BDB7E-47B0-D4A6-B04D-F31DA35F09F6}"/>
              </a:ext>
            </a:extLst>
          </p:cNvPr>
          <p:cNvSpPr>
            <a:spLocks noGrp="1"/>
          </p:cNvSpPr>
          <p:nvPr>
            <p:ph type="title"/>
          </p:nvPr>
        </p:nvSpPr>
        <p:spPr/>
        <p:txBody>
          <a:bodyPr/>
          <a:lstStyle/>
          <a:p>
            <a:r>
              <a:rPr lang="en-GB" dirty="0"/>
              <a:t>Please give feedback…</a:t>
            </a:r>
            <a:endParaRPr lang="en-US" dirty="0"/>
          </a:p>
        </p:txBody>
      </p:sp>
      <p:sp>
        <p:nvSpPr>
          <p:cNvPr id="3" name="TextBox 2">
            <a:extLst>
              <a:ext uri="{FF2B5EF4-FFF2-40B4-BE49-F238E27FC236}">
                <a16:creationId xmlns:a16="http://schemas.microsoft.com/office/drawing/2014/main" id="{3A007B17-A092-8B74-BC58-04E7E8595FB3}"/>
              </a:ext>
            </a:extLst>
          </p:cNvPr>
          <p:cNvSpPr txBox="1"/>
          <p:nvPr/>
        </p:nvSpPr>
        <p:spPr>
          <a:xfrm>
            <a:off x="727140" y="1042436"/>
            <a:ext cx="7722248" cy="3970318"/>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These slides are new and still being refined. </a:t>
            </a:r>
          </a:p>
          <a:p>
            <a:pPr algn="l"/>
            <a:endParaRPr lang="en-GB" sz="2800" dirty="0">
              <a:latin typeface="Arial" panose="020B0604020202020204" pitchFamily="34" charset="0"/>
              <a:cs typeface="Arial" panose="020B0604020202020204" pitchFamily="34" charset="0"/>
            </a:endParaRPr>
          </a:p>
          <a:p>
            <a:pPr algn="l"/>
            <a:r>
              <a:rPr lang="en-GB" sz="2800" dirty="0">
                <a:latin typeface="Arial" panose="020B0604020202020204" pitchFamily="34" charset="0"/>
                <a:cs typeface="Arial" panose="020B0604020202020204" pitchFamily="34" charset="0"/>
              </a:rPr>
              <a:t>If anything in the slides did not work in class or was unclear e.g. so that you had to use the whiteboard to make it clear, send me a WhatsApp or email with feedback. </a:t>
            </a:r>
          </a:p>
          <a:p>
            <a:pPr algn="l"/>
            <a:endParaRPr lang="en-GB" sz="2800" dirty="0">
              <a:latin typeface="Arial" panose="020B0604020202020204" pitchFamily="34" charset="0"/>
              <a:cs typeface="Arial" panose="020B0604020202020204" pitchFamily="34" charset="0"/>
            </a:endParaRPr>
          </a:p>
          <a:p>
            <a:pPr algn="l"/>
            <a:r>
              <a:rPr lang="en-GB" sz="2800" dirty="0">
                <a:latin typeface="Arial" panose="020B0604020202020204" pitchFamily="34" charset="0"/>
                <a:cs typeface="Arial" panose="020B0604020202020204" pitchFamily="34" charset="0"/>
              </a:rPr>
              <a:t>Students can give feedback via their teacher. </a:t>
            </a:r>
          </a:p>
          <a:p>
            <a:pPr algn="l"/>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99233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8575">
          <a:solidFill>
            <a:schemeClr val="tx1"/>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chemeClr val="tx1"/>
          </a:solidFill>
          <a:tailEnd type="none" w="med" len="lg"/>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8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00 Physics2026" id="{26454D99-A9D9-4624-BC4B-3E21A1F4F6C3}" vid="{D4A25238-3853-4B2F-BA87-D3C0BB0D6D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00 Physics2026</Template>
  <TotalTime>75970</TotalTime>
  <Words>3137</Words>
  <Application>Microsoft Office PowerPoint</Application>
  <PresentationFormat>On-screen Show (4:3)</PresentationFormat>
  <Paragraphs>500</Paragraphs>
  <Slides>56</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Aptos</vt:lpstr>
      <vt:lpstr>Arial</vt:lpstr>
      <vt:lpstr>Cambria Math</vt:lpstr>
      <vt:lpstr>Times New Roman</vt:lpstr>
      <vt:lpstr>Office Theme</vt:lpstr>
      <vt:lpstr>2.4 Electromagnetic Energy</vt:lpstr>
      <vt:lpstr>Physics Specification 2.4</vt:lpstr>
      <vt:lpstr>Physics Specification 2.4</vt:lpstr>
      <vt:lpstr>Revision summary</vt:lpstr>
      <vt:lpstr>Recap: What is meant by Electromagnetic Spectrum?</vt:lpstr>
      <vt:lpstr>For each type of EM radiation name two possible sources</vt:lpstr>
      <vt:lpstr>Exercise</vt:lpstr>
      <vt:lpstr>The atom and ionisation</vt:lpstr>
      <vt:lpstr>Name the subatomic particles</vt:lpstr>
      <vt:lpstr>What is an ion?</vt:lpstr>
      <vt:lpstr>What is meant by ionisation?</vt:lpstr>
      <vt:lpstr>What happens when an x-ray ionises an atom e.g. Neon?</vt:lpstr>
      <vt:lpstr>What is meant by ionising radiation?</vt:lpstr>
      <vt:lpstr>Which types of electromagnetic radiation cause ionisation?</vt:lpstr>
      <vt:lpstr>Example 1</vt:lpstr>
      <vt:lpstr>Uses of EM radiation</vt:lpstr>
      <vt:lpstr>Radio waves (up to 300 MHz)</vt:lpstr>
      <vt:lpstr>Microwaves (up to 300 GHz)</vt:lpstr>
      <vt:lpstr>Infrared</vt:lpstr>
      <vt:lpstr>Visible light</vt:lpstr>
      <vt:lpstr>Ultraviolet</vt:lpstr>
      <vt:lpstr>X-ray</vt:lpstr>
      <vt:lpstr>Gamma-ray</vt:lpstr>
      <vt:lpstr>Exercise</vt:lpstr>
      <vt:lpstr>Exercise</vt:lpstr>
      <vt:lpstr>Dispersion</vt:lpstr>
      <vt:lpstr>Wavelength and Colour</vt:lpstr>
      <vt:lpstr>What is Dispersion?</vt:lpstr>
      <vt:lpstr>Which shows dispersion?</vt:lpstr>
      <vt:lpstr>Demonstrate dispersion</vt:lpstr>
      <vt:lpstr>Why does dispersion occur in a prism?</vt:lpstr>
      <vt:lpstr>What about a diffraction grating?</vt:lpstr>
      <vt:lpstr>Example 2</vt:lpstr>
      <vt:lpstr>Exercise</vt:lpstr>
      <vt:lpstr>Exercise</vt:lpstr>
      <vt:lpstr>Exercise HL</vt:lpstr>
      <vt:lpstr>Irradiance</vt:lpstr>
      <vt:lpstr>What is Solar Irradiance?</vt:lpstr>
      <vt:lpstr>Irradiance Examples</vt:lpstr>
      <vt:lpstr>Example 3</vt:lpstr>
      <vt:lpstr>Exercise Irradiance</vt:lpstr>
      <vt:lpstr>Investigate solar irradiance and its impact on life on earth using secondary sources</vt:lpstr>
      <vt:lpstr>Example 4</vt:lpstr>
      <vt:lpstr>Method 1</vt:lpstr>
      <vt:lpstr>Method 2</vt:lpstr>
      <vt:lpstr>Exercise</vt:lpstr>
      <vt:lpstr>Exercise</vt:lpstr>
      <vt:lpstr>Recap: Wavelength and Colour</vt:lpstr>
      <vt:lpstr>Biology Link: Photosynthesis</vt:lpstr>
      <vt:lpstr>Example 5</vt:lpstr>
      <vt:lpstr>Example 6</vt:lpstr>
      <vt:lpstr>Exercise</vt:lpstr>
      <vt:lpstr>Possible mini research exercises</vt:lpstr>
      <vt:lpstr>Links</vt:lpstr>
      <vt:lpstr>Revision summary</vt:lpstr>
      <vt:lpstr>Please give feedback…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2.2 Waves</dc:title>
  <dc:creator>Richard Downey</dc:creator>
  <cp:lastModifiedBy>Richard Downey</cp:lastModifiedBy>
  <cp:revision>4</cp:revision>
  <dcterms:created xsi:type="dcterms:W3CDTF">2026-03-13T19:44:19Z</dcterms:created>
  <dcterms:modified xsi:type="dcterms:W3CDTF">2026-09-22T12:58:11Z</dcterms:modified>
</cp:coreProperties>
</file>